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notesSlides/notesSlide2.xml" ContentType="application/vnd.openxmlformats-officedocument.presentationml.notes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Layouts/slideLayout4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26.xml" ContentType="application/vnd.openxmlformats-officedocument.presentationml.slideLayout+xml"/>
  <Default Extension="rels" ContentType="application/vnd.openxmlformats-package.relationships+xml"/>
  <Default Extension="xml" ContentType="application/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Default Extension="fntdata" ContentType="application/x-fontdata"/>
  <Override PartName="/ppt/slideLayouts/slideLayout13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slideLayouts/slideLayout20.xml" ContentType="application/vnd.openxmlformats-officedocument.presentationml.slideLayout+xml"/>
  <Override PartName="/ppt/ink/ink2.xml" ContentType="application/inkml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Layouts/slideLayout7.xml" ContentType="application/vnd.openxmlformats-officedocument.presentationml.slideLayout+xml"/>
  <Override PartName="/ppt/slideLayouts/slideLayout29.xml" ContentType="application/vnd.openxmlformats-officedocument.presentationml.slideLayout+xml"/>
  <Default Extension="png" ContentType="image/png"/>
  <Override PartName="/ppt/notesSlides/notesSlide1.xml" ContentType="application/vnd.openxmlformats-officedocument.presentationml.notesSlide+xml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25.xml" ContentType="application/vnd.openxmlformats-officedocument.presentationml.slideLayout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tags/tag1.xml" ContentType="application/vnd.openxmlformats-officedocument.presentationml.tags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30.xml" ContentType="application/vnd.openxmlformats-officedocument.presentationml.slideLayout+xml"/>
  <Override PartName="/ppt/ink/ink1.xml" ContentType="application/inkml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23"/>
  </p:notesMasterIdLst>
  <p:sldIdLst>
    <p:sldId id="256" r:id="rId2"/>
    <p:sldId id="258" r:id="rId3"/>
    <p:sldId id="302" r:id="rId4"/>
    <p:sldId id="260" r:id="rId5"/>
    <p:sldId id="304" r:id="rId6"/>
    <p:sldId id="305" r:id="rId7"/>
    <p:sldId id="306" r:id="rId8"/>
    <p:sldId id="307" r:id="rId9"/>
    <p:sldId id="271" r:id="rId10"/>
    <p:sldId id="272" r:id="rId11"/>
    <p:sldId id="309" r:id="rId12"/>
    <p:sldId id="310" r:id="rId13"/>
    <p:sldId id="312" r:id="rId14"/>
    <p:sldId id="317" r:id="rId15"/>
    <p:sldId id="318" r:id="rId16"/>
    <p:sldId id="319" r:id="rId17"/>
    <p:sldId id="296" r:id="rId18"/>
    <p:sldId id="297" r:id="rId19"/>
    <p:sldId id="298" r:id="rId20"/>
    <p:sldId id="299" r:id="rId21"/>
    <p:sldId id="300" r:id="rId22"/>
  </p:sldIdLst>
  <p:sldSz cx="9144000" cy="5143500" type="screen16x9"/>
  <p:notesSz cx="6858000" cy="9144000"/>
  <p:embeddedFontLst>
    <p:embeddedFont>
      <p:font typeface="Cambria" pitchFamily="18" charset="0"/>
      <p:regular r:id="rId24"/>
      <p:bold r:id="rId25"/>
      <p:italic r:id="rId26"/>
      <p:boldItalic r:id="rId27"/>
    </p:embeddedFont>
    <p:embeddedFont>
      <p:font typeface="Didact Gothic" charset="0"/>
      <p:regular r:id="rId28"/>
    </p:embeddedFont>
    <p:embeddedFont>
      <p:font typeface="Varela" charset="0"/>
      <p:regular r:id="rId29"/>
    </p:embeddedFont>
    <p:embeddedFont>
      <p:font typeface="宋体" pitchFamily="2" charset="-122"/>
      <p:regular r:id="rId30"/>
    </p:embeddedFont>
    <p:embeddedFont>
      <p:font typeface="Arial Black" pitchFamily="34" charset="0"/>
      <p:bold r:id="rId31"/>
    </p:embeddedFont>
    <p:embeddedFont>
      <p:font typeface="Arial Unicode MS" pitchFamily="34" charset="-128"/>
      <p:regular r:id="rId32"/>
    </p:embeddedFont>
    <p:embeddedFont>
      <p:font typeface="VNI-Times" pitchFamily="2" charset="0"/>
      <p:regular r:id="rId33"/>
      <p:bold r:id="rId34"/>
      <p:italic r:id="rId35"/>
      <p:boldItalic r:id="rId36"/>
    </p:embeddedFont>
    <p:embeddedFont>
      <p:font typeface="Mitr" charset="-34"/>
      <p:regular r:id="rId37"/>
      <p:bold r:id="rId38"/>
    </p:embeddedFont>
  </p:embeddedFontLst>
  <p:custDataLst>
    <p:tags r:id="rId39"/>
  </p:custData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D3F055E7-5BD1-4E5A-894F-6D5341CDC40D}">
  <a:tblStyle styleId="{D3F055E7-5BD1-4E5A-894F-6D5341CDC40D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66" d="100"/>
          <a:sy n="66" d="100"/>
        </p:scale>
        <p:origin x="-1506" y="-498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9" Type="http://schemas.openxmlformats.org/officeDocument/2006/relationships/tags" Target="tags/tag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font" Target="fonts/font11.fntdata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font" Target="fonts/font15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43" Type="http://schemas.openxmlformats.org/officeDocument/2006/relationships/tableStyles" Target="tableStyles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07T15:04:4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</inkml:channelProperties>
      </inkml:inkSource>
      <inkml:timestamp xml:id="ts0" timeString="2021-11-07T15:09:19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0 0 24575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" name="Google Shape;6062;g9273f58441_0_89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63" name="Google Shape;6063;g9273f58441_0_89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346182651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8" name="Google Shape;2678;g8f4f65bf5d_0_4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9" name="Google Shape;2679;g8f4f65bf5d_0_4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g9273f58441_0_2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42" name="Google Shape;3542;g9273f58441_0_2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202291454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1" name="Google Shape;3341;g9273f58441_0_219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42" name="Google Shape;3342;g9273f58441_0_219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16636164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xmlns="" val="197926700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8" name="Google Shape;2848;g8f4f65bf5d_0_44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49" name="Google Shape;2849;g8f4f65bf5d_0_44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29654409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60402220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4682019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373848842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6082228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xmlns="" id="{42ABD89B-7C48-4225-8775-5519F5C9E341}"/>
              </a:ext>
            </a:extLst>
          </p:cNvPr>
          <p:cNvSpPr/>
          <p:nvPr userDrawn="1"/>
        </p:nvSpPr>
        <p:spPr>
          <a:xfrm>
            <a:off x="-2086315" y="0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1_One column 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31741145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11"/>
          <p:cNvSpPr txBox="1">
            <a:spLocks noGrp="1"/>
          </p:cNvSpPr>
          <p:nvPr>
            <p:ph type="title" hasCustomPrompt="1"/>
          </p:nvPr>
        </p:nvSpPr>
        <p:spPr>
          <a:xfrm>
            <a:off x="3086100" y="2819400"/>
            <a:ext cx="5337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6" name="Google Shape;436;p11"/>
          <p:cNvSpPr txBox="1">
            <a:spLocks noGrp="1"/>
          </p:cNvSpPr>
          <p:nvPr>
            <p:ph type="subTitle" idx="1"/>
          </p:nvPr>
        </p:nvSpPr>
        <p:spPr>
          <a:xfrm>
            <a:off x="3086100" y="3894050"/>
            <a:ext cx="5337900" cy="3909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grpSp>
        <p:nvGrpSpPr>
          <p:cNvPr id="437" name="Google Shape;437;p11"/>
          <p:cNvGrpSpPr/>
          <p:nvPr/>
        </p:nvGrpSpPr>
        <p:grpSpPr>
          <a:xfrm>
            <a:off x="-795989" y="-248818"/>
            <a:ext cx="6437439" cy="5055935"/>
            <a:chOff x="-1557989" y="-248818"/>
            <a:chExt cx="6437439" cy="5055935"/>
          </a:xfrm>
        </p:grpSpPr>
        <p:sp>
          <p:nvSpPr>
            <p:cNvPr id="438" name="Google Shape;438;p11"/>
            <p:cNvSpPr/>
            <p:nvPr/>
          </p:nvSpPr>
          <p:spPr>
            <a:xfrm flipH="1">
              <a:off x="-1557989" y="-248818"/>
              <a:ext cx="6437439" cy="4802808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11"/>
            <p:cNvSpPr/>
            <p:nvPr/>
          </p:nvSpPr>
          <p:spPr>
            <a:xfrm flipH="1">
              <a:off x="-1557989" y="-248818"/>
              <a:ext cx="2561127" cy="3938602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11"/>
            <p:cNvSpPr/>
            <p:nvPr/>
          </p:nvSpPr>
          <p:spPr>
            <a:xfrm flipH="1">
              <a:off x="-331220" y="-248818"/>
              <a:ext cx="5210670" cy="505593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Oval 7">
            <a:extLst>
              <a:ext uri="{FF2B5EF4-FFF2-40B4-BE49-F238E27FC236}">
                <a16:creationId xmlns:a16="http://schemas.microsoft.com/office/drawing/2014/main" xmlns="" id="{171C3E0D-0B7D-4004-8660-21D4B400017D}"/>
              </a:ext>
            </a:extLst>
          </p:cNvPr>
          <p:cNvSpPr/>
          <p:nvPr userDrawn="1"/>
        </p:nvSpPr>
        <p:spPr>
          <a:xfrm>
            <a:off x="-1568186" y="-120789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1_Title and Four Columns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xmlns="" val="245504330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xmlns="" id="{279C141E-0613-4CFE-A5F8-A2915F64103A}"/>
              </a:ext>
            </a:extLst>
          </p:cNvPr>
          <p:cNvSpPr/>
          <p:nvPr userDrawn="1"/>
        </p:nvSpPr>
        <p:spPr>
          <a:xfrm>
            <a:off x="-2095941" y="0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1_Title and Three Columns">
    <p:spTree>
      <p:nvGrpSpPr>
        <p:cNvPr id="1" name="Shape 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2" name="Google Shape;462;p14"/>
          <p:cNvSpPr/>
          <p:nvPr/>
        </p:nvSpPr>
        <p:spPr>
          <a:xfrm rot="10800000">
            <a:off x="-1105553" y="-79"/>
            <a:ext cx="5331132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3" name="Google Shape;463;p14"/>
          <p:cNvSpPr/>
          <p:nvPr/>
        </p:nvSpPr>
        <p:spPr>
          <a:xfrm rot="10800000">
            <a:off x="-1105442" y="-79"/>
            <a:ext cx="5331021" cy="5143674"/>
          </a:xfrm>
          <a:custGeom>
            <a:avLst/>
            <a:gdLst/>
            <a:ahLst/>
            <a:cxnLst/>
            <a:rect l="l" t="t" r="r" b="b"/>
            <a:pathLst>
              <a:path w="206433" h="190295" extrusionOk="0">
                <a:moveTo>
                  <a:pt x="22050" y="0"/>
                </a:moveTo>
                <a:cubicBezTo>
                  <a:pt x="22050" y="0"/>
                  <a:pt x="0" y="36406"/>
                  <a:pt x="40424" y="70348"/>
                </a:cubicBezTo>
                <a:cubicBezTo>
                  <a:pt x="71352" y="96323"/>
                  <a:pt x="91690" y="165529"/>
                  <a:pt x="72836" y="190294"/>
                </a:cubicBezTo>
                <a:lnTo>
                  <a:pt x="206433" y="190294"/>
                </a:lnTo>
                <a:lnTo>
                  <a:pt x="206433" y="41428"/>
                </a:lnTo>
                <a:cubicBezTo>
                  <a:pt x="195659" y="33290"/>
                  <a:pt x="181069" y="29126"/>
                  <a:pt x="166086" y="29126"/>
                </a:cubicBezTo>
                <a:cubicBezTo>
                  <a:pt x="157579" y="29126"/>
                  <a:pt x="148944" y="30468"/>
                  <a:pt x="140810" y="33188"/>
                </a:cubicBezTo>
                <a:cubicBezTo>
                  <a:pt x="136525" y="34619"/>
                  <a:pt x="132657" y="35260"/>
                  <a:pt x="129120" y="35260"/>
                </a:cubicBezTo>
                <a:cubicBezTo>
                  <a:pt x="108896" y="35260"/>
                  <a:pt x="99447" y="14298"/>
                  <a:pt x="84294" y="0"/>
                </a:cubicBezTo>
                <a:close/>
              </a:path>
            </a:pathLst>
          </a:custGeom>
          <a:solidFill>
            <a:srgbClr val="42407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64" name="Google Shape;464;p14"/>
          <p:cNvSpPr txBox="1">
            <a:spLocks noGrp="1"/>
          </p:cNvSpPr>
          <p:nvPr>
            <p:ph type="title"/>
          </p:nvPr>
        </p:nvSpPr>
        <p:spPr>
          <a:xfrm>
            <a:off x="2419350" y="445025"/>
            <a:ext cx="60045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65" name="Google Shape;465;p14"/>
          <p:cNvSpPr txBox="1">
            <a:spLocks noGrp="1"/>
          </p:cNvSpPr>
          <p:nvPr>
            <p:ph type="title" idx="2"/>
          </p:nvPr>
        </p:nvSpPr>
        <p:spPr>
          <a:xfrm>
            <a:off x="5943600" y="2530263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6" name="Google Shape;466;p14"/>
          <p:cNvSpPr txBox="1">
            <a:spLocks noGrp="1"/>
          </p:cNvSpPr>
          <p:nvPr>
            <p:ph type="subTitle" idx="1"/>
          </p:nvPr>
        </p:nvSpPr>
        <p:spPr>
          <a:xfrm>
            <a:off x="5943600" y="2840563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7" name="Google Shape;467;p14"/>
          <p:cNvSpPr txBox="1">
            <a:spLocks noGrp="1"/>
          </p:cNvSpPr>
          <p:nvPr>
            <p:ph type="title" idx="3"/>
          </p:nvPr>
        </p:nvSpPr>
        <p:spPr>
          <a:xfrm>
            <a:off x="5943600" y="36976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68" name="Google Shape;468;p14"/>
          <p:cNvSpPr txBox="1">
            <a:spLocks noGrp="1"/>
          </p:cNvSpPr>
          <p:nvPr>
            <p:ph type="subTitle" idx="4"/>
          </p:nvPr>
        </p:nvSpPr>
        <p:spPr>
          <a:xfrm>
            <a:off x="5943604" y="40079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69" name="Google Shape;469;p14"/>
          <p:cNvSpPr txBox="1">
            <a:spLocks noGrp="1"/>
          </p:cNvSpPr>
          <p:nvPr>
            <p:ph type="title" idx="5"/>
          </p:nvPr>
        </p:nvSpPr>
        <p:spPr>
          <a:xfrm>
            <a:off x="5943600" y="1362925"/>
            <a:ext cx="20235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70" name="Google Shape;470;p14"/>
          <p:cNvSpPr txBox="1">
            <a:spLocks noGrp="1"/>
          </p:cNvSpPr>
          <p:nvPr>
            <p:ph type="subTitle" idx="6"/>
          </p:nvPr>
        </p:nvSpPr>
        <p:spPr>
          <a:xfrm>
            <a:off x="5943606" y="1673225"/>
            <a:ext cx="2023500" cy="7122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xmlns="" val="39991503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CUSTOM_4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Design">
  <p:cSld name="1_Title and Design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" name="Google Shape;593;p17"/>
          <p:cNvSpPr/>
          <p:nvPr/>
        </p:nvSpPr>
        <p:spPr>
          <a:xfrm>
            <a:off x="-13725" y="0"/>
            <a:ext cx="5660444" cy="1442269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4" name="Google Shape;594;p17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95" name="Google Shape;595;p17"/>
          <p:cNvGrpSpPr/>
          <p:nvPr/>
        </p:nvGrpSpPr>
        <p:grpSpPr>
          <a:xfrm>
            <a:off x="-13727" y="19306"/>
            <a:ext cx="4800192" cy="1174330"/>
            <a:chOff x="-13727" y="19306"/>
            <a:chExt cx="4800192" cy="1174330"/>
          </a:xfrm>
        </p:grpSpPr>
        <p:sp>
          <p:nvSpPr>
            <p:cNvPr id="596" name="Google Shape;596;p17"/>
            <p:cNvSpPr/>
            <p:nvPr/>
          </p:nvSpPr>
          <p:spPr>
            <a:xfrm>
              <a:off x="397643" y="5881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7"/>
            <p:cNvSpPr/>
            <p:nvPr/>
          </p:nvSpPr>
          <p:spPr>
            <a:xfrm>
              <a:off x="520613" y="7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7"/>
            <p:cNvSpPr/>
            <p:nvPr/>
          </p:nvSpPr>
          <p:spPr>
            <a:xfrm>
              <a:off x="699947" y="400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7"/>
            <p:cNvSpPr/>
            <p:nvPr/>
          </p:nvSpPr>
          <p:spPr>
            <a:xfrm>
              <a:off x="1376451" y="71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7"/>
            <p:cNvSpPr/>
            <p:nvPr/>
          </p:nvSpPr>
          <p:spPr>
            <a:xfrm>
              <a:off x="2027227" y="101317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7"/>
            <p:cNvSpPr/>
            <p:nvPr/>
          </p:nvSpPr>
          <p:spPr>
            <a:xfrm>
              <a:off x="1206710" y="10922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7"/>
            <p:cNvSpPr/>
            <p:nvPr/>
          </p:nvSpPr>
          <p:spPr>
            <a:xfrm>
              <a:off x="2484818" y="6256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7"/>
            <p:cNvSpPr/>
            <p:nvPr/>
          </p:nvSpPr>
          <p:spPr>
            <a:xfrm>
              <a:off x="930697" y="46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7"/>
            <p:cNvSpPr/>
            <p:nvPr/>
          </p:nvSpPr>
          <p:spPr>
            <a:xfrm>
              <a:off x="187972" y="1637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7"/>
            <p:cNvSpPr/>
            <p:nvPr/>
          </p:nvSpPr>
          <p:spPr>
            <a:xfrm>
              <a:off x="242297" y="10968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7"/>
            <p:cNvSpPr/>
            <p:nvPr/>
          </p:nvSpPr>
          <p:spPr>
            <a:xfrm>
              <a:off x="2460151" y="462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7" name="Google Shape;607;p17"/>
            <p:cNvGrpSpPr/>
            <p:nvPr/>
          </p:nvGrpSpPr>
          <p:grpSpPr>
            <a:xfrm rot="-4782693">
              <a:off x="3763256" y="113357"/>
              <a:ext cx="169069" cy="177313"/>
              <a:chOff x="4298580" y="207227"/>
              <a:chExt cx="169073" cy="177317"/>
            </a:xfrm>
          </p:grpSpPr>
          <p:sp>
            <p:nvSpPr>
              <p:cNvPr id="608" name="Google Shape;608;p17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17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17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17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17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17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4" name="Google Shape;614;p17"/>
            <p:cNvSpPr/>
            <p:nvPr/>
          </p:nvSpPr>
          <p:spPr>
            <a:xfrm>
              <a:off x="4371576" y="306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7"/>
            <p:cNvSpPr/>
            <p:nvPr/>
          </p:nvSpPr>
          <p:spPr>
            <a:xfrm>
              <a:off x="3035468" y="34294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7"/>
            <p:cNvSpPr/>
            <p:nvPr/>
          </p:nvSpPr>
          <p:spPr>
            <a:xfrm>
              <a:off x="2591935" y="332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7"/>
            <p:cNvSpPr/>
            <p:nvPr/>
          </p:nvSpPr>
          <p:spPr>
            <a:xfrm>
              <a:off x="2983347" y="756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7"/>
            <p:cNvSpPr/>
            <p:nvPr/>
          </p:nvSpPr>
          <p:spPr>
            <a:xfrm>
              <a:off x="3505447" y="2604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7"/>
            <p:cNvSpPr/>
            <p:nvPr/>
          </p:nvSpPr>
          <p:spPr>
            <a:xfrm>
              <a:off x="4135810" y="966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0" name="Google Shape;620;p17"/>
            <p:cNvGrpSpPr/>
            <p:nvPr/>
          </p:nvGrpSpPr>
          <p:grpSpPr>
            <a:xfrm rot="10800000">
              <a:off x="1887054" y="392578"/>
              <a:ext cx="275192" cy="229971"/>
              <a:chOff x="1192779" y="389220"/>
              <a:chExt cx="275192" cy="229971"/>
            </a:xfrm>
          </p:grpSpPr>
          <p:sp>
            <p:nvSpPr>
              <p:cNvPr id="621" name="Google Shape;621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" name="Google Shape;622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" name="Google Shape;623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4" name="Google Shape;624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5" name="Google Shape;625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6" name="Google Shape;626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7" name="Google Shape;627;p17"/>
            <p:cNvSpPr/>
            <p:nvPr/>
          </p:nvSpPr>
          <p:spPr>
            <a:xfrm>
              <a:off x="622501" y="10674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7"/>
            <p:cNvSpPr/>
            <p:nvPr/>
          </p:nvSpPr>
          <p:spPr>
            <a:xfrm rot="2283040">
              <a:off x="1904871" y="9758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7"/>
            <p:cNvSpPr/>
            <p:nvPr/>
          </p:nvSpPr>
          <p:spPr>
            <a:xfrm>
              <a:off x="4738947" y="193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7"/>
            <p:cNvSpPr/>
            <p:nvPr/>
          </p:nvSpPr>
          <p:spPr>
            <a:xfrm>
              <a:off x="3457984" y="554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1" name="Google Shape;631;p17"/>
            <p:cNvGrpSpPr/>
            <p:nvPr/>
          </p:nvGrpSpPr>
          <p:grpSpPr>
            <a:xfrm rot="3959737">
              <a:off x="9693" y="568711"/>
              <a:ext cx="275188" cy="229968"/>
              <a:chOff x="1192779" y="389220"/>
              <a:chExt cx="275192" cy="229971"/>
            </a:xfrm>
          </p:grpSpPr>
          <p:sp>
            <p:nvSpPr>
              <p:cNvPr id="632" name="Google Shape;632;p17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" name="Google Shape;633;p17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" name="Google Shape;634;p17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" name="Google Shape;635;p17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" name="Google Shape;636;p17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" name="Google Shape;637;p17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638;p17"/>
            <p:cNvGrpSpPr/>
            <p:nvPr/>
          </p:nvGrpSpPr>
          <p:grpSpPr>
            <a:xfrm flipH="1">
              <a:off x="948927" y="400204"/>
              <a:ext cx="743477" cy="566995"/>
              <a:chOff x="177221" y="1113333"/>
              <a:chExt cx="2791876" cy="2129160"/>
            </a:xfrm>
          </p:grpSpPr>
          <p:sp>
            <p:nvSpPr>
              <p:cNvPr id="639" name="Google Shape;639;p17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" name="Google Shape;640;p17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" name="Google Shape;641;p17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17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" name="Google Shape;643;p17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" name="Google Shape;644;p17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" name="Google Shape;645;p17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" name="Google Shape;646;p17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" name="Google Shape;647;p17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8" name="Google Shape;648;p17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17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" name="Google Shape;650;p17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" name="Google Shape;651;p17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" name="Google Shape;652;p17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3" name="Google Shape;653;p17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4" name="Google Shape;654;p17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5" name="Google Shape;655;p17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6" name="Google Shape;656;p17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7" name="Google Shape;657;p17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" name="Google Shape;658;p17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" name="Google Shape;659;p17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" name="Google Shape;660;p17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" name="Google Shape;661;p17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17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17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17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17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666;p17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667;p17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17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17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17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150818622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CUSTOM_6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95415894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76309436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519105345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33928896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17523578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>
  <p:cSld name="1_Title and Two Columns">
    <p:spTree>
      <p:nvGrpSpPr>
        <p:cNvPr id="1" name="Shape 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" name="Google Shape;679;p19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54762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80" name="Google Shape;680;p19"/>
          <p:cNvSpPr txBox="1">
            <a:spLocks noGrp="1"/>
          </p:cNvSpPr>
          <p:nvPr>
            <p:ph type="subTitle" idx="1"/>
          </p:nvPr>
        </p:nvSpPr>
        <p:spPr>
          <a:xfrm flipH="1">
            <a:off x="719599" y="1598650"/>
            <a:ext cx="35106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1" name="Google Shape;681;p19"/>
          <p:cNvSpPr txBox="1">
            <a:spLocks noGrp="1"/>
          </p:cNvSpPr>
          <p:nvPr>
            <p:ph type="subTitle" idx="2"/>
          </p:nvPr>
        </p:nvSpPr>
        <p:spPr>
          <a:xfrm flipH="1">
            <a:off x="4446300" y="1598650"/>
            <a:ext cx="3977700" cy="30051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/>
            </a:lvl9pPr>
          </a:lstStyle>
          <a:p>
            <a:endParaRPr/>
          </a:p>
        </p:txBody>
      </p:sp>
      <p:sp>
        <p:nvSpPr>
          <p:cNvPr id="682" name="Google Shape;682;p19"/>
          <p:cNvSpPr/>
          <p:nvPr/>
        </p:nvSpPr>
        <p:spPr>
          <a:xfrm flipH="1">
            <a:off x="3483598" y="0"/>
            <a:ext cx="5660444" cy="1046784"/>
          </a:xfrm>
          <a:custGeom>
            <a:avLst/>
            <a:gdLst/>
            <a:ahLst/>
            <a:cxnLst/>
            <a:rect l="l" t="t" r="r" b="b"/>
            <a:pathLst>
              <a:path w="86687" h="16031" extrusionOk="0">
                <a:moveTo>
                  <a:pt x="86545" y="1"/>
                </a:moveTo>
                <a:cubicBezTo>
                  <a:pt x="86497" y="1"/>
                  <a:pt x="86437" y="1"/>
                  <a:pt x="86365" y="2"/>
                </a:cubicBezTo>
                <a:lnTo>
                  <a:pt x="86686" y="2"/>
                </a:lnTo>
                <a:cubicBezTo>
                  <a:pt x="86686" y="2"/>
                  <a:pt x="86640" y="1"/>
                  <a:pt x="86545" y="1"/>
                </a:cubicBezTo>
                <a:close/>
                <a:moveTo>
                  <a:pt x="0" y="2"/>
                </a:moveTo>
                <a:lnTo>
                  <a:pt x="0" y="15909"/>
                </a:lnTo>
                <a:cubicBezTo>
                  <a:pt x="0" y="15909"/>
                  <a:pt x="1537" y="16030"/>
                  <a:pt x="4325" y="16030"/>
                </a:cubicBezTo>
                <a:cubicBezTo>
                  <a:pt x="11718" y="16030"/>
                  <a:pt x="27909" y="15174"/>
                  <a:pt x="47594" y="8923"/>
                </a:cubicBezTo>
                <a:cubicBezTo>
                  <a:pt x="73781" y="611"/>
                  <a:pt x="84454" y="34"/>
                  <a:pt x="86365" y="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3" name="Google Shape;683;p19"/>
          <p:cNvGrpSpPr/>
          <p:nvPr/>
        </p:nvGrpSpPr>
        <p:grpSpPr>
          <a:xfrm>
            <a:off x="4343852" y="19319"/>
            <a:ext cx="4951992" cy="952953"/>
            <a:chOff x="4343852" y="19319"/>
            <a:chExt cx="4951992" cy="952953"/>
          </a:xfrm>
        </p:grpSpPr>
        <p:sp>
          <p:nvSpPr>
            <p:cNvPr id="684" name="Google Shape;684;p19"/>
            <p:cNvSpPr/>
            <p:nvPr/>
          </p:nvSpPr>
          <p:spPr>
            <a:xfrm flipH="1">
              <a:off x="8748869" y="46538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19"/>
            <p:cNvSpPr/>
            <p:nvPr/>
          </p:nvSpPr>
          <p:spPr>
            <a:xfrm flipH="1">
              <a:off x="8477933" y="767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19"/>
            <p:cNvSpPr/>
            <p:nvPr/>
          </p:nvSpPr>
          <p:spPr>
            <a:xfrm flipH="1">
              <a:off x="8376040" y="400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19"/>
            <p:cNvSpPr/>
            <p:nvPr/>
          </p:nvSpPr>
          <p:spPr>
            <a:xfrm flipH="1">
              <a:off x="7622095" y="7184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19"/>
            <p:cNvSpPr/>
            <p:nvPr/>
          </p:nvSpPr>
          <p:spPr>
            <a:xfrm flipH="1">
              <a:off x="7048742" y="101329"/>
              <a:ext cx="54349" cy="76941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19"/>
            <p:cNvSpPr/>
            <p:nvPr/>
          </p:nvSpPr>
          <p:spPr>
            <a:xfrm flipH="1">
              <a:off x="7817127" y="8455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19"/>
            <p:cNvSpPr/>
            <p:nvPr/>
          </p:nvSpPr>
          <p:spPr>
            <a:xfrm flipH="1">
              <a:off x="6671944" y="427873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19"/>
            <p:cNvSpPr/>
            <p:nvPr/>
          </p:nvSpPr>
          <p:spPr>
            <a:xfrm flipH="1">
              <a:off x="8145290" y="462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8888015" y="1637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19"/>
            <p:cNvSpPr/>
            <p:nvPr/>
          </p:nvSpPr>
          <p:spPr>
            <a:xfrm flipH="1">
              <a:off x="8748877" y="9049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19"/>
            <p:cNvSpPr/>
            <p:nvPr/>
          </p:nvSpPr>
          <p:spPr>
            <a:xfrm flipH="1">
              <a:off x="6538395" y="462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5" name="Google Shape;695;p19"/>
            <p:cNvGrpSpPr/>
            <p:nvPr/>
          </p:nvGrpSpPr>
          <p:grpSpPr>
            <a:xfrm rot="4782693" flipH="1">
              <a:off x="5193742" y="46295"/>
              <a:ext cx="169069" cy="177313"/>
              <a:chOff x="4298580" y="207227"/>
              <a:chExt cx="169073" cy="177317"/>
            </a:xfrm>
          </p:grpSpPr>
          <p:sp>
            <p:nvSpPr>
              <p:cNvPr id="696" name="Google Shape;696;p19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19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19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19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19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19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02" name="Google Shape;702;p19"/>
            <p:cNvSpPr/>
            <p:nvPr/>
          </p:nvSpPr>
          <p:spPr>
            <a:xfrm flipH="1">
              <a:off x="4626970" y="306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19"/>
            <p:cNvSpPr/>
            <p:nvPr/>
          </p:nvSpPr>
          <p:spPr>
            <a:xfrm flipH="1">
              <a:off x="5905957" y="285736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19"/>
            <p:cNvSpPr/>
            <p:nvPr/>
          </p:nvSpPr>
          <p:spPr>
            <a:xfrm flipH="1">
              <a:off x="6484052" y="3323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19"/>
            <p:cNvSpPr/>
            <p:nvPr/>
          </p:nvSpPr>
          <p:spPr>
            <a:xfrm flipH="1">
              <a:off x="6099452" y="75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19"/>
            <p:cNvSpPr/>
            <p:nvPr/>
          </p:nvSpPr>
          <p:spPr>
            <a:xfrm flipH="1">
              <a:off x="5570540" y="2604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19"/>
            <p:cNvSpPr/>
            <p:nvPr/>
          </p:nvSpPr>
          <p:spPr>
            <a:xfrm flipH="1">
              <a:off x="4940177" y="9669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08" name="Google Shape;708;p19"/>
            <p:cNvGrpSpPr/>
            <p:nvPr/>
          </p:nvGrpSpPr>
          <p:grpSpPr>
            <a:xfrm rot="8100000" flipH="1">
              <a:off x="7012710" y="339484"/>
              <a:ext cx="275190" cy="229969"/>
              <a:chOff x="1192779" y="389220"/>
              <a:chExt cx="275192" cy="229971"/>
            </a:xfrm>
          </p:grpSpPr>
          <p:sp>
            <p:nvSpPr>
              <p:cNvPr id="709" name="Google Shape;709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5" name="Google Shape;715;p19"/>
            <p:cNvSpPr/>
            <p:nvPr/>
          </p:nvSpPr>
          <p:spPr>
            <a:xfrm flipH="1">
              <a:off x="8244270" y="7720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19"/>
            <p:cNvSpPr/>
            <p:nvPr/>
          </p:nvSpPr>
          <p:spPr>
            <a:xfrm rot="-2283040" flipH="1">
              <a:off x="7342042" y="731018"/>
              <a:ext cx="54330" cy="7652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19"/>
            <p:cNvSpPr/>
            <p:nvPr/>
          </p:nvSpPr>
          <p:spPr>
            <a:xfrm flipH="1">
              <a:off x="4343852" y="1931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19"/>
            <p:cNvSpPr/>
            <p:nvPr/>
          </p:nvSpPr>
          <p:spPr>
            <a:xfrm flipH="1">
              <a:off x="5624815" y="554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9" name="Google Shape;719;p19"/>
            <p:cNvGrpSpPr/>
            <p:nvPr/>
          </p:nvGrpSpPr>
          <p:grpSpPr>
            <a:xfrm rot="-3959737" flipH="1">
              <a:off x="8997237" y="484561"/>
              <a:ext cx="275188" cy="229968"/>
              <a:chOff x="1192779" y="389220"/>
              <a:chExt cx="275192" cy="229971"/>
            </a:xfrm>
          </p:grpSpPr>
          <p:sp>
            <p:nvSpPr>
              <p:cNvPr id="720" name="Google Shape;720;p19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19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19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19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19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19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" name="Google Shape;726;p19"/>
            <p:cNvGrpSpPr/>
            <p:nvPr/>
          </p:nvGrpSpPr>
          <p:grpSpPr>
            <a:xfrm>
              <a:off x="7437914" y="170991"/>
              <a:ext cx="743477" cy="566995"/>
              <a:chOff x="177221" y="1113333"/>
              <a:chExt cx="2791876" cy="2129160"/>
            </a:xfrm>
          </p:grpSpPr>
          <p:sp>
            <p:nvSpPr>
              <p:cNvPr id="727" name="Google Shape;727;p19"/>
              <p:cNvSpPr/>
              <p:nvPr/>
            </p:nvSpPr>
            <p:spPr>
              <a:xfrm flipH="1">
                <a:off x="177221" y="1113333"/>
                <a:ext cx="2791876" cy="2129160"/>
              </a:xfrm>
              <a:custGeom>
                <a:avLst/>
                <a:gdLst/>
                <a:ahLst/>
                <a:cxnLst/>
                <a:rect l="l" t="t" r="r" b="b"/>
                <a:pathLst>
                  <a:path w="80186" h="61152" extrusionOk="0">
                    <a:moveTo>
                      <a:pt x="12597" y="1"/>
                    </a:moveTo>
                    <a:cubicBezTo>
                      <a:pt x="11984" y="1"/>
                      <a:pt x="11414" y="403"/>
                      <a:pt x="11253" y="1030"/>
                    </a:cubicBezTo>
                    <a:lnTo>
                      <a:pt x="183" y="43736"/>
                    </a:lnTo>
                    <a:cubicBezTo>
                      <a:pt x="0" y="44467"/>
                      <a:pt x="434" y="45220"/>
                      <a:pt x="1164" y="45425"/>
                    </a:cubicBezTo>
                    <a:lnTo>
                      <a:pt x="34877" y="54921"/>
                    </a:lnTo>
                    <a:lnTo>
                      <a:pt x="35334" y="55012"/>
                    </a:lnTo>
                    <a:lnTo>
                      <a:pt x="69823" y="61129"/>
                    </a:lnTo>
                    <a:cubicBezTo>
                      <a:pt x="69906" y="61144"/>
                      <a:pt x="69990" y="61152"/>
                      <a:pt x="70071" y="61152"/>
                    </a:cubicBezTo>
                    <a:cubicBezTo>
                      <a:pt x="70726" y="61152"/>
                      <a:pt x="71301" y="60683"/>
                      <a:pt x="71443" y="60034"/>
                    </a:cubicBezTo>
                    <a:lnTo>
                      <a:pt x="80026" y="16757"/>
                    </a:lnTo>
                    <a:cubicBezTo>
                      <a:pt x="80185" y="15935"/>
                      <a:pt x="79592" y="15159"/>
                      <a:pt x="78770" y="15113"/>
                    </a:cubicBezTo>
                    <a:lnTo>
                      <a:pt x="45034" y="12443"/>
                    </a:lnTo>
                    <a:cubicBezTo>
                      <a:pt x="44897" y="12420"/>
                      <a:pt x="44761" y="12397"/>
                      <a:pt x="44646" y="12352"/>
                    </a:cubicBezTo>
                    <a:lnTo>
                      <a:pt x="13102" y="94"/>
                    </a:lnTo>
                    <a:cubicBezTo>
                      <a:pt x="12935" y="31"/>
                      <a:pt x="12764" y="1"/>
                      <a:pt x="1259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19"/>
              <p:cNvSpPr/>
              <p:nvPr/>
            </p:nvSpPr>
            <p:spPr>
              <a:xfrm flipH="1">
                <a:off x="273387" y="1644265"/>
                <a:ext cx="1455163" cy="1504708"/>
              </a:xfrm>
              <a:custGeom>
                <a:avLst/>
                <a:gdLst/>
                <a:ahLst/>
                <a:cxnLst/>
                <a:rect l="l" t="t" r="r" b="b"/>
                <a:pathLst>
                  <a:path w="41794" h="43217" extrusionOk="0">
                    <a:moveTo>
                      <a:pt x="9515" y="0"/>
                    </a:moveTo>
                    <a:cubicBezTo>
                      <a:pt x="8920" y="0"/>
                      <a:pt x="8419" y="405"/>
                      <a:pt x="8286" y="983"/>
                    </a:cubicBezTo>
                    <a:lnTo>
                      <a:pt x="160" y="37526"/>
                    </a:lnTo>
                    <a:cubicBezTo>
                      <a:pt x="0" y="38234"/>
                      <a:pt x="503" y="38941"/>
                      <a:pt x="1210" y="39033"/>
                    </a:cubicBezTo>
                    <a:lnTo>
                      <a:pt x="33097" y="43210"/>
                    </a:lnTo>
                    <a:cubicBezTo>
                      <a:pt x="33143" y="43214"/>
                      <a:pt x="33189" y="43217"/>
                      <a:pt x="33234" y="43217"/>
                    </a:cubicBezTo>
                    <a:cubicBezTo>
                      <a:pt x="33842" y="43217"/>
                      <a:pt x="34383" y="42798"/>
                      <a:pt x="34489" y="42182"/>
                    </a:cubicBezTo>
                    <a:lnTo>
                      <a:pt x="41657" y="2992"/>
                    </a:lnTo>
                    <a:cubicBezTo>
                      <a:pt x="41794" y="2238"/>
                      <a:pt x="41246" y="1554"/>
                      <a:pt x="40492" y="1508"/>
                    </a:cubicBezTo>
                    <a:lnTo>
                      <a:pt x="9564" y="1"/>
                    </a:lnTo>
                    <a:cubicBezTo>
                      <a:pt x="9548" y="1"/>
                      <a:pt x="9532" y="0"/>
                      <a:pt x="95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19"/>
              <p:cNvSpPr/>
              <p:nvPr/>
            </p:nvSpPr>
            <p:spPr>
              <a:xfrm flipH="1">
                <a:off x="561084" y="2705676"/>
                <a:ext cx="1169067" cy="458964"/>
              </a:xfrm>
              <a:custGeom>
                <a:avLst/>
                <a:gdLst/>
                <a:ahLst/>
                <a:cxnLst/>
                <a:rect l="l" t="t" r="r" b="b"/>
                <a:pathLst>
                  <a:path w="33577" h="13182" extrusionOk="0">
                    <a:moveTo>
                      <a:pt x="16776" y="1"/>
                    </a:moveTo>
                    <a:cubicBezTo>
                      <a:pt x="9172" y="1"/>
                      <a:pt x="1" y="6607"/>
                      <a:pt x="1" y="6607"/>
                    </a:cubicBezTo>
                    <a:lnTo>
                      <a:pt x="33234" y="13181"/>
                    </a:lnTo>
                    <a:lnTo>
                      <a:pt x="33577" y="11036"/>
                    </a:lnTo>
                    <a:cubicBezTo>
                      <a:pt x="33577" y="11036"/>
                      <a:pt x="26547" y="1449"/>
                      <a:pt x="18649" y="148"/>
                    </a:cubicBezTo>
                    <a:cubicBezTo>
                      <a:pt x="18040" y="47"/>
                      <a:pt x="17414" y="1"/>
                      <a:pt x="16776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19"/>
              <p:cNvSpPr/>
              <p:nvPr/>
            </p:nvSpPr>
            <p:spPr>
              <a:xfrm flipH="1">
                <a:off x="324255" y="1504055"/>
                <a:ext cx="1405896" cy="1585867"/>
              </a:xfrm>
              <a:custGeom>
                <a:avLst/>
                <a:gdLst/>
                <a:ahLst/>
                <a:cxnLst/>
                <a:rect l="l" t="t" r="r" b="b"/>
                <a:pathLst>
                  <a:path w="40379" h="45548" extrusionOk="0">
                    <a:moveTo>
                      <a:pt x="19480" y="0"/>
                    </a:moveTo>
                    <a:cubicBezTo>
                      <a:pt x="12958" y="0"/>
                      <a:pt x="8629" y="3138"/>
                      <a:pt x="8629" y="3138"/>
                    </a:cubicBezTo>
                    <a:lnTo>
                      <a:pt x="1233" y="35687"/>
                    </a:lnTo>
                    <a:lnTo>
                      <a:pt x="1" y="41119"/>
                    </a:lnTo>
                    <a:cubicBezTo>
                      <a:pt x="5884" y="38633"/>
                      <a:pt x="10954" y="37708"/>
                      <a:pt x="15241" y="37708"/>
                    </a:cubicBezTo>
                    <a:cubicBezTo>
                      <a:pt x="27722" y="37708"/>
                      <a:pt x="33577" y="45548"/>
                      <a:pt x="33577" y="45548"/>
                    </a:cubicBezTo>
                    <a:lnTo>
                      <a:pt x="40379" y="7338"/>
                    </a:lnTo>
                    <a:cubicBezTo>
                      <a:pt x="40379" y="7338"/>
                      <a:pt x="39785" y="7019"/>
                      <a:pt x="36339" y="5466"/>
                    </a:cubicBezTo>
                    <a:cubicBezTo>
                      <a:pt x="34490" y="4645"/>
                      <a:pt x="31842" y="3458"/>
                      <a:pt x="28007" y="1814"/>
                    </a:cubicBezTo>
                    <a:cubicBezTo>
                      <a:pt x="24915" y="480"/>
                      <a:pt x="22030" y="0"/>
                      <a:pt x="1948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19"/>
              <p:cNvSpPr/>
              <p:nvPr/>
            </p:nvSpPr>
            <p:spPr>
              <a:xfrm flipH="1">
                <a:off x="1429711" y="1204346"/>
                <a:ext cx="1456764" cy="1778687"/>
              </a:xfrm>
              <a:custGeom>
                <a:avLst/>
                <a:gdLst/>
                <a:ahLst/>
                <a:cxnLst/>
                <a:rect l="l" t="t" r="r" b="b"/>
                <a:pathLst>
                  <a:path w="41840" h="51086" extrusionOk="0">
                    <a:moveTo>
                      <a:pt x="11915" y="0"/>
                    </a:moveTo>
                    <a:cubicBezTo>
                      <a:pt x="11412" y="0"/>
                      <a:pt x="10939" y="321"/>
                      <a:pt x="10797" y="836"/>
                    </a:cubicBezTo>
                    <a:lnTo>
                      <a:pt x="161" y="39479"/>
                    </a:lnTo>
                    <a:cubicBezTo>
                      <a:pt x="1" y="40072"/>
                      <a:pt x="320" y="40666"/>
                      <a:pt x="914" y="40871"/>
                    </a:cubicBezTo>
                    <a:lnTo>
                      <a:pt x="31637" y="51028"/>
                    </a:lnTo>
                    <a:cubicBezTo>
                      <a:pt x="31757" y="51067"/>
                      <a:pt x="31879" y="51086"/>
                      <a:pt x="31999" y="51086"/>
                    </a:cubicBezTo>
                    <a:cubicBezTo>
                      <a:pt x="32515" y="51086"/>
                      <a:pt x="32991" y="50744"/>
                      <a:pt x="33120" y="50207"/>
                    </a:cubicBezTo>
                    <a:lnTo>
                      <a:pt x="41703" y="13572"/>
                    </a:lnTo>
                    <a:cubicBezTo>
                      <a:pt x="41840" y="13024"/>
                      <a:pt x="41566" y="12477"/>
                      <a:pt x="41041" y="12248"/>
                    </a:cubicBezTo>
                    <a:lnTo>
                      <a:pt x="12349" y="83"/>
                    </a:lnTo>
                    <a:cubicBezTo>
                      <a:pt x="12207" y="27"/>
                      <a:pt x="12060" y="0"/>
                      <a:pt x="119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19"/>
              <p:cNvSpPr/>
              <p:nvPr/>
            </p:nvSpPr>
            <p:spPr>
              <a:xfrm flipH="1">
                <a:off x="1722178" y="2433787"/>
                <a:ext cx="1141248" cy="503566"/>
              </a:xfrm>
              <a:custGeom>
                <a:avLst/>
                <a:gdLst/>
                <a:ahLst/>
                <a:cxnLst/>
                <a:rect l="l" t="t" r="r" b="b"/>
                <a:pathLst>
                  <a:path w="32778" h="14463" extrusionOk="0">
                    <a:moveTo>
                      <a:pt x="14741" y="1"/>
                    </a:moveTo>
                    <a:cubicBezTo>
                      <a:pt x="7877" y="1"/>
                      <a:pt x="594" y="3871"/>
                      <a:pt x="594" y="3871"/>
                    </a:cubicBezTo>
                    <a:lnTo>
                      <a:pt x="1" y="5948"/>
                    </a:lnTo>
                    <a:lnTo>
                      <a:pt x="32778" y="14462"/>
                    </a:lnTo>
                    <a:cubicBezTo>
                      <a:pt x="32778" y="14462"/>
                      <a:pt x="26455" y="2798"/>
                      <a:pt x="18786" y="539"/>
                    </a:cubicBezTo>
                    <a:cubicBezTo>
                      <a:pt x="17497" y="159"/>
                      <a:pt x="16127" y="1"/>
                      <a:pt x="14741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19"/>
              <p:cNvSpPr/>
              <p:nvPr/>
            </p:nvSpPr>
            <p:spPr>
              <a:xfrm flipH="1">
                <a:off x="1418569" y="1267226"/>
                <a:ext cx="1424175" cy="1670126"/>
              </a:xfrm>
              <a:custGeom>
                <a:avLst/>
                <a:gdLst/>
                <a:ahLst/>
                <a:cxnLst/>
                <a:rect l="l" t="t" r="r" b="b"/>
                <a:pathLst>
                  <a:path w="40904" h="47968" extrusionOk="0">
                    <a:moveTo>
                      <a:pt x="11226" y="0"/>
                    </a:moveTo>
                    <a:cubicBezTo>
                      <a:pt x="10652" y="0"/>
                      <a:pt x="10500" y="11"/>
                      <a:pt x="10500" y="11"/>
                    </a:cubicBezTo>
                    <a:lnTo>
                      <a:pt x="1210" y="33085"/>
                    </a:lnTo>
                    <a:lnTo>
                      <a:pt x="0" y="37376"/>
                    </a:lnTo>
                    <a:cubicBezTo>
                      <a:pt x="0" y="37376"/>
                      <a:pt x="3398" y="35613"/>
                      <a:pt x="8691" y="35613"/>
                    </a:cubicBezTo>
                    <a:cubicBezTo>
                      <a:pt x="14777" y="35613"/>
                      <a:pt x="23370" y="37944"/>
                      <a:pt x="32184" y="47967"/>
                    </a:cubicBezTo>
                    <a:lnTo>
                      <a:pt x="40903" y="10009"/>
                    </a:lnTo>
                    <a:cubicBezTo>
                      <a:pt x="40903" y="10009"/>
                      <a:pt x="39191" y="6813"/>
                      <a:pt x="35288" y="4097"/>
                    </a:cubicBezTo>
                    <a:cubicBezTo>
                      <a:pt x="32595" y="2248"/>
                      <a:pt x="28897" y="605"/>
                      <a:pt x="24035" y="399"/>
                    </a:cubicBezTo>
                    <a:cubicBezTo>
                      <a:pt x="15797" y="54"/>
                      <a:pt x="12489" y="0"/>
                      <a:pt x="11226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19"/>
              <p:cNvSpPr/>
              <p:nvPr/>
            </p:nvSpPr>
            <p:spPr>
              <a:xfrm flipH="1">
                <a:off x="1722178" y="2573718"/>
                <a:ext cx="1133275" cy="363634"/>
              </a:xfrm>
              <a:custGeom>
                <a:avLst/>
                <a:gdLst/>
                <a:ahLst/>
                <a:cxnLst/>
                <a:rect l="l" t="t" r="r" b="b"/>
                <a:pathLst>
                  <a:path w="32549" h="10444" extrusionOk="0">
                    <a:moveTo>
                      <a:pt x="7968" y="0"/>
                    </a:moveTo>
                    <a:cubicBezTo>
                      <a:pt x="6749" y="0"/>
                      <a:pt x="5539" y="85"/>
                      <a:pt x="4314" y="217"/>
                    </a:cubicBezTo>
                    <a:cubicBezTo>
                      <a:pt x="2853" y="423"/>
                      <a:pt x="1392" y="651"/>
                      <a:pt x="0" y="1130"/>
                    </a:cubicBezTo>
                    <a:cubicBezTo>
                      <a:pt x="2202" y="624"/>
                      <a:pt x="4444" y="411"/>
                      <a:pt x="6676" y="411"/>
                    </a:cubicBezTo>
                    <a:cubicBezTo>
                      <a:pt x="7358" y="411"/>
                      <a:pt x="8040" y="431"/>
                      <a:pt x="8719" y="468"/>
                    </a:cubicBezTo>
                    <a:cubicBezTo>
                      <a:pt x="11641" y="651"/>
                      <a:pt x="14540" y="1108"/>
                      <a:pt x="17325" y="1998"/>
                    </a:cubicBezTo>
                    <a:cubicBezTo>
                      <a:pt x="18032" y="2180"/>
                      <a:pt x="18694" y="2454"/>
                      <a:pt x="19379" y="2705"/>
                    </a:cubicBezTo>
                    <a:lnTo>
                      <a:pt x="20406" y="3071"/>
                    </a:lnTo>
                    <a:cubicBezTo>
                      <a:pt x="20748" y="3185"/>
                      <a:pt x="21091" y="3344"/>
                      <a:pt x="21410" y="3504"/>
                    </a:cubicBezTo>
                    <a:lnTo>
                      <a:pt x="23419" y="4394"/>
                    </a:lnTo>
                    <a:cubicBezTo>
                      <a:pt x="24035" y="4760"/>
                      <a:pt x="24697" y="5102"/>
                      <a:pt x="25336" y="5467"/>
                    </a:cubicBezTo>
                    <a:lnTo>
                      <a:pt x="26295" y="5992"/>
                    </a:lnTo>
                    <a:cubicBezTo>
                      <a:pt x="26614" y="6175"/>
                      <a:pt x="26911" y="6380"/>
                      <a:pt x="27208" y="6586"/>
                    </a:cubicBezTo>
                    <a:lnTo>
                      <a:pt x="29034" y="7795"/>
                    </a:lnTo>
                    <a:cubicBezTo>
                      <a:pt x="30244" y="8617"/>
                      <a:pt x="31362" y="9576"/>
                      <a:pt x="32549" y="10443"/>
                    </a:cubicBezTo>
                    <a:lnTo>
                      <a:pt x="30906" y="8982"/>
                    </a:lnTo>
                    <a:lnTo>
                      <a:pt x="30061" y="8252"/>
                    </a:lnTo>
                    <a:cubicBezTo>
                      <a:pt x="29787" y="8001"/>
                      <a:pt x="29513" y="7773"/>
                      <a:pt x="29217" y="7567"/>
                    </a:cubicBezTo>
                    <a:lnTo>
                      <a:pt x="27413" y="6266"/>
                    </a:lnTo>
                    <a:cubicBezTo>
                      <a:pt x="27117" y="6061"/>
                      <a:pt x="26820" y="5832"/>
                      <a:pt x="26523" y="5627"/>
                    </a:cubicBezTo>
                    <a:lnTo>
                      <a:pt x="25564" y="5056"/>
                    </a:lnTo>
                    <a:cubicBezTo>
                      <a:pt x="24925" y="4691"/>
                      <a:pt x="24286" y="4303"/>
                      <a:pt x="23647" y="3938"/>
                    </a:cubicBezTo>
                    <a:lnTo>
                      <a:pt x="21639" y="3002"/>
                    </a:lnTo>
                    <a:cubicBezTo>
                      <a:pt x="21296" y="2865"/>
                      <a:pt x="20977" y="2683"/>
                      <a:pt x="20634" y="2546"/>
                    </a:cubicBezTo>
                    <a:lnTo>
                      <a:pt x="19584" y="2158"/>
                    </a:lnTo>
                    <a:cubicBezTo>
                      <a:pt x="18877" y="1929"/>
                      <a:pt x="18215" y="1610"/>
                      <a:pt x="17484" y="1427"/>
                    </a:cubicBezTo>
                    <a:lnTo>
                      <a:pt x="15339" y="856"/>
                    </a:lnTo>
                    <a:cubicBezTo>
                      <a:pt x="14608" y="697"/>
                      <a:pt x="13878" y="583"/>
                      <a:pt x="13170" y="446"/>
                    </a:cubicBezTo>
                    <a:lnTo>
                      <a:pt x="12623" y="332"/>
                    </a:lnTo>
                    <a:lnTo>
                      <a:pt x="12052" y="286"/>
                    </a:lnTo>
                    <a:lnTo>
                      <a:pt x="10956" y="149"/>
                    </a:lnTo>
                    <a:cubicBezTo>
                      <a:pt x="10226" y="58"/>
                      <a:pt x="9473" y="58"/>
                      <a:pt x="8742" y="12"/>
                    </a:cubicBezTo>
                    <a:cubicBezTo>
                      <a:pt x="8484" y="4"/>
                      <a:pt x="8226" y="0"/>
                      <a:pt x="79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19"/>
              <p:cNvSpPr/>
              <p:nvPr/>
            </p:nvSpPr>
            <p:spPr>
              <a:xfrm flipH="1">
                <a:off x="1921647" y="2639140"/>
                <a:ext cx="727999" cy="218724"/>
              </a:xfrm>
              <a:custGeom>
                <a:avLst/>
                <a:gdLst/>
                <a:ahLst/>
                <a:cxnLst/>
                <a:rect l="l" t="t" r="r" b="b"/>
                <a:pathLst>
                  <a:path w="20909" h="6282" extrusionOk="0">
                    <a:moveTo>
                      <a:pt x="1651" y="1"/>
                    </a:moveTo>
                    <a:cubicBezTo>
                      <a:pt x="1101" y="1"/>
                      <a:pt x="551" y="16"/>
                      <a:pt x="1" y="50"/>
                    </a:cubicBezTo>
                    <a:cubicBezTo>
                      <a:pt x="914" y="119"/>
                      <a:pt x="1850" y="187"/>
                      <a:pt x="2763" y="301"/>
                    </a:cubicBezTo>
                    <a:cubicBezTo>
                      <a:pt x="3676" y="415"/>
                      <a:pt x="4589" y="552"/>
                      <a:pt x="5479" y="689"/>
                    </a:cubicBezTo>
                    <a:cubicBezTo>
                      <a:pt x="7305" y="1009"/>
                      <a:pt x="9085" y="1397"/>
                      <a:pt x="10843" y="1899"/>
                    </a:cubicBezTo>
                    <a:cubicBezTo>
                      <a:pt x="12623" y="2378"/>
                      <a:pt x="14335" y="3018"/>
                      <a:pt x="16024" y="3748"/>
                    </a:cubicBezTo>
                    <a:lnTo>
                      <a:pt x="17280" y="4296"/>
                    </a:lnTo>
                    <a:lnTo>
                      <a:pt x="18512" y="4935"/>
                    </a:lnTo>
                    <a:lnTo>
                      <a:pt x="19128" y="5232"/>
                    </a:lnTo>
                    <a:lnTo>
                      <a:pt x="19722" y="5597"/>
                    </a:lnTo>
                    <a:cubicBezTo>
                      <a:pt x="20110" y="5825"/>
                      <a:pt x="20521" y="6053"/>
                      <a:pt x="20909" y="6282"/>
                    </a:cubicBezTo>
                    <a:cubicBezTo>
                      <a:pt x="19448" y="5163"/>
                      <a:pt x="17896" y="4113"/>
                      <a:pt x="16207" y="3314"/>
                    </a:cubicBezTo>
                    <a:cubicBezTo>
                      <a:pt x="14541" y="2493"/>
                      <a:pt x="12806" y="1831"/>
                      <a:pt x="11003" y="1328"/>
                    </a:cubicBezTo>
                    <a:cubicBezTo>
                      <a:pt x="9222" y="849"/>
                      <a:pt x="7396" y="461"/>
                      <a:pt x="5547" y="233"/>
                    </a:cubicBezTo>
                    <a:cubicBezTo>
                      <a:pt x="4248" y="89"/>
                      <a:pt x="2950" y="1"/>
                      <a:pt x="16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19"/>
              <p:cNvSpPr/>
              <p:nvPr/>
            </p:nvSpPr>
            <p:spPr>
              <a:xfrm flipH="1">
                <a:off x="568221" y="2866568"/>
                <a:ext cx="1161930" cy="269453"/>
              </a:xfrm>
              <a:custGeom>
                <a:avLst/>
                <a:gdLst/>
                <a:ahLst/>
                <a:cxnLst/>
                <a:rect l="l" t="t" r="r" b="b"/>
                <a:pathLst>
                  <a:path w="33372" h="7739" extrusionOk="0">
                    <a:moveTo>
                      <a:pt x="10843" y="1"/>
                    </a:moveTo>
                    <a:cubicBezTo>
                      <a:pt x="10112" y="46"/>
                      <a:pt x="9382" y="115"/>
                      <a:pt x="8629" y="183"/>
                    </a:cubicBezTo>
                    <a:lnTo>
                      <a:pt x="7533" y="275"/>
                    </a:lnTo>
                    <a:cubicBezTo>
                      <a:pt x="7168" y="320"/>
                      <a:pt x="6803" y="389"/>
                      <a:pt x="6437" y="457"/>
                    </a:cubicBezTo>
                    <a:lnTo>
                      <a:pt x="4269" y="822"/>
                    </a:lnTo>
                    <a:cubicBezTo>
                      <a:pt x="3904" y="891"/>
                      <a:pt x="3539" y="982"/>
                      <a:pt x="3196" y="1096"/>
                    </a:cubicBezTo>
                    <a:lnTo>
                      <a:pt x="2123" y="1393"/>
                    </a:lnTo>
                    <a:lnTo>
                      <a:pt x="1" y="1986"/>
                    </a:lnTo>
                    <a:cubicBezTo>
                      <a:pt x="1439" y="1713"/>
                      <a:pt x="2877" y="1347"/>
                      <a:pt x="4315" y="1119"/>
                    </a:cubicBezTo>
                    <a:lnTo>
                      <a:pt x="6483" y="822"/>
                    </a:lnTo>
                    <a:cubicBezTo>
                      <a:pt x="6848" y="777"/>
                      <a:pt x="7214" y="708"/>
                      <a:pt x="7579" y="685"/>
                    </a:cubicBezTo>
                    <a:lnTo>
                      <a:pt x="8674" y="640"/>
                    </a:lnTo>
                    <a:cubicBezTo>
                      <a:pt x="9405" y="594"/>
                      <a:pt x="10135" y="548"/>
                      <a:pt x="10866" y="503"/>
                    </a:cubicBezTo>
                    <a:lnTo>
                      <a:pt x="13057" y="571"/>
                    </a:lnTo>
                    <a:cubicBezTo>
                      <a:pt x="13422" y="571"/>
                      <a:pt x="13787" y="571"/>
                      <a:pt x="14130" y="594"/>
                    </a:cubicBezTo>
                    <a:lnTo>
                      <a:pt x="15225" y="731"/>
                    </a:lnTo>
                    <a:cubicBezTo>
                      <a:pt x="15956" y="822"/>
                      <a:pt x="16686" y="845"/>
                      <a:pt x="17394" y="982"/>
                    </a:cubicBezTo>
                    <a:cubicBezTo>
                      <a:pt x="20292" y="1393"/>
                      <a:pt x="23100" y="2260"/>
                      <a:pt x="25793" y="3356"/>
                    </a:cubicBezTo>
                    <a:cubicBezTo>
                      <a:pt x="28487" y="4474"/>
                      <a:pt x="31066" y="5890"/>
                      <a:pt x="33371" y="7738"/>
                    </a:cubicBezTo>
                    <a:cubicBezTo>
                      <a:pt x="32321" y="6711"/>
                      <a:pt x="31112" y="5844"/>
                      <a:pt x="29879" y="5022"/>
                    </a:cubicBezTo>
                    <a:cubicBezTo>
                      <a:pt x="28624" y="4246"/>
                      <a:pt x="27323" y="3539"/>
                      <a:pt x="25976" y="2945"/>
                    </a:cubicBezTo>
                    <a:cubicBezTo>
                      <a:pt x="25291" y="2648"/>
                      <a:pt x="24629" y="2306"/>
                      <a:pt x="23922" y="2101"/>
                    </a:cubicBezTo>
                    <a:lnTo>
                      <a:pt x="22872" y="1735"/>
                    </a:lnTo>
                    <a:lnTo>
                      <a:pt x="22347" y="1553"/>
                    </a:lnTo>
                    <a:lnTo>
                      <a:pt x="21822" y="1393"/>
                    </a:lnTo>
                    <a:cubicBezTo>
                      <a:pt x="21091" y="1210"/>
                      <a:pt x="20384" y="1005"/>
                      <a:pt x="19676" y="822"/>
                    </a:cubicBezTo>
                    <a:lnTo>
                      <a:pt x="17485" y="412"/>
                    </a:lnTo>
                    <a:cubicBezTo>
                      <a:pt x="16755" y="275"/>
                      <a:pt x="16024" y="252"/>
                      <a:pt x="15271" y="160"/>
                    </a:cubicBezTo>
                    <a:lnTo>
                      <a:pt x="14175" y="46"/>
                    </a:lnTo>
                    <a:cubicBezTo>
                      <a:pt x="13810" y="23"/>
                      <a:pt x="13445" y="23"/>
                      <a:pt x="13057" y="23"/>
                    </a:cubicBezTo>
                    <a:lnTo>
                      <a:pt x="10843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19"/>
              <p:cNvSpPr/>
              <p:nvPr/>
            </p:nvSpPr>
            <p:spPr>
              <a:xfrm flipH="1">
                <a:off x="766124" y="2928508"/>
                <a:ext cx="750247" cy="143135"/>
              </a:xfrm>
              <a:custGeom>
                <a:avLst/>
                <a:gdLst/>
                <a:ahLst/>
                <a:cxnLst/>
                <a:rect l="l" t="t" r="r" b="b"/>
                <a:pathLst>
                  <a:path w="21548" h="4111" extrusionOk="0">
                    <a:moveTo>
                      <a:pt x="5308" y="1"/>
                    </a:moveTo>
                    <a:cubicBezTo>
                      <a:pt x="3530" y="1"/>
                      <a:pt x="1734" y="268"/>
                      <a:pt x="1" y="641"/>
                    </a:cubicBezTo>
                    <a:cubicBezTo>
                      <a:pt x="480" y="595"/>
                      <a:pt x="937" y="573"/>
                      <a:pt x="1393" y="527"/>
                    </a:cubicBezTo>
                    <a:lnTo>
                      <a:pt x="2078" y="459"/>
                    </a:lnTo>
                    <a:lnTo>
                      <a:pt x="2763" y="459"/>
                    </a:lnTo>
                    <a:lnTo>
                      <a:pt x="4155" y="413"/>
                    </a:lnTo>
                    <a:lnTo>
                      <a:pt x="5524" y="459"/>
                    </a:lnTo>
                    <a:cubicBezTo>
                      <a:pt x="7351" y="550"/>
                      <a:pt x="9177" y="732"/>
                      <a:pt x="10980" y="1075"/>
                    </a:cubicBezTo>
                    <a:cubicBezTo>
                      <a:pt x="12783" y="1372"/>
                      <a:pt x="14563" y="1805"/>
                      <a:pt x="16344" y="2307"/>
                    </a:cubicBezTo>
                    <a:cubicBezTo>
                      <a:pt x="17211" y="2558"/>
                      <a:pt x="18101" y="2832"/>
                      <a:pt x="18969" y="3129"/>
                    </a:cubicBezTo>
                    <a:cubicBezTo>
                      <a:pt x="19836" y="3426"/>
                      <a:pt x="20703" y="3768"/>
                      <a:pt x="21548" y="4111"/>
                    </a:cubicBezTo>
                    <a:cubicBezTo>
                      <a:pt x="19950" y="3198"/>
                      <a:pt x="18215" y="2467"/>
                      <a:pt x="16481" y="1874"/>
                    </a:cubicBezTo>
                    <a:cubicBezTo>
                      <a:pt x="14723" y="1257"/>
                      <a:pt x="12920" y="801"/>
                      <a:pt x="11071" y="481"/>
                    </a:cubicBezTo>
                    <a:cubicBezTo>
                      <a:pt x="9245" y="162"/>
                      <a:pt x="7396" y="2"/>
                      <a:pt x="5524" y="2"/>
                    </a:cubicBezTo>
                    <a:cubicBezTo>
                      <a:pt x="5453" y="1"/>
                      <a:pt x="5380" y="1"/>
                      <a:pt x="5308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19"/>
              <p:cNvSpPr/>
              <p:nvPr/>
            </p:nvSpPr>
            <p:spPr>
              <a:xfrm flipH="1">
                <a:off x="1517903" y="1370808"/>
                <a:ext cx="881405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8" extrusionOk="0">
                    <a:moveTo>
                      <a:pt x="6318" y="0"/>
                    </a:moveTo>
                    <a:cubicBezTo>
                      <a:pt x="4209" y="0"/>
                      <a:pt x="2086" y="102"/>
                      <a:pt x="1" y="392"/>
                    </a:cubicBezTo>
                    <a:cubicBezTo>
                      <a:pt x="804" y="376"/>
                      <a:pt x="1607" y="349"/>
                      <a:pt x="2410" y="349"/>
                    </a:cubicBezTo>
                    <a:cubicBezTo>
                      <a:pt x="2771" y="349"/>
                      <a:pt x="3132" y="355"/>
                      <a:pt x="3493" y="369"/>
                    </a:cubicBezTo>
                    <a:cubicBezTo>
                      <a:pt x="4657" y="369"/>
                      <a:pt x="5798" y="392"/>
                      <a:pt x="6963" y="460"/>
                    </a:cubicBezTo>
                    <a:cubicBezTo>
                      <a:pt x="9268" y="620"/>
                      <a:pt x="11573" y="825"/>
                      <a:pt x="13810" y="1305"/>
                    </a:cubicBezTo>
                    <a:cubicBezTo>
                      <a:pt x="16070" y="1715"/>
                      <a:pt x="18307" y="2400"/>
                      <a:pt x="20338" y="3427"/>
                    </a:cubicBezTo>
                    <a:cubicBezTo>
                      <a:pt x="22370" y="4454"/>
                      <a:pt x="24196" y="5984"/>
                      <a:pt x="25314" y="8038"/>
                    </a:cubicBezTo>
                    <a:cubicBezTo>
                      <a:pt x="24880" y="6965"/>
                      <a:pt x="24196" y="5984"/>
                      <a:pt x="23374" y="5139"/>
                    </a:cubicBezTo>
                    <a:cubicBezTo>
                      <a:pt x="22552" y="4295"/>
                      <a:pt x="21594" y="3610"/>
                      <a:pt x="20566" y="3016"/>
                    </a:cubicBezTo>
                    <a:cubicBezTo>
                      <a:pt x="18489" y="1875"/>
                      <a:pt x="16230" y="1190"/>
                      <a:pt x="13947" y="711"/>
                    </a:cubicBezTo>
                    <a:cubicBezTo>
                      <a:pt x="11642" y="300"/>
                      <a:pt x="9314" y="49"/>
                      <a:pt x="6985" y="4"/>
                    </a:cubicBezTo>
                    <a:cubicBezTo>
                      <a:pt x="6763" y="1"/>
                      <a:pt x="6541" y="0"/>
                      <a:pt x="631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19"/>
              <p:cNvSpPr/>
              <p:nvPr/>
            </p:nvSpPr>
            <p:spPr>
              <a:xfrm flipH="1">
                <a:off x="1548926" y="149078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942" y="374"/>
                      <a:pt x="1869" y="340"/>
                      <a:pt x="2805" y="340"/>
                    </a:cubicBezTo>
                    <a:cubicBezTo>
                      <a:pt x="3026" y="340"/>
                      <a:pt x="3248" y="342"/>
                      <a:pt x="3470" y="347"/>
                    </a:cubicBezTo>
                    <a:cubicBezTo>
                      <a:pt x="4634" y="369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305"/>
                    </a:cubicBezTo>
                    <a:cubicBezTo>
                      <a:pt x="16069" y="1716"/>
                      <a:pt x="18284" y="2401"/>
                      <a:pt x="20315" y="3428"/>
                    </a:cubicBezTo>
                    <a:cubicBezTo>
                      <a:pt x="22346" y="4455"/>
                      <a:pt x="24195" y="5984"/>
                      <a:pt x="25291" y="8039"/>
                    </a:cubicBezTo>
                    <a:cubicBezTo>
                      <a:pt x="24857" y="6966"/>
                      <a:pt x="24172" y="5984"/>
                      <a:pt x="23351" y="5140"/>
                    </a:cubicBezTo>
                    <a:cubicBezTo>
                      <a:pt x="22529" y="4295"/>
                      <a:pt x="21570" y="3611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9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19"/>
              <p:cNvSpPr/>
              <p:nvPr/>
            </p:nvSpPr>
            <p:spPr>
              <a:xfrm flipH="1">
                <a:off x="1579913" y="1610805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0"/>
                    </a:moveTo>
                    <a:cubicBezTo>
                      <a:pt x="4190" y="0"/>
                      <a:pt x="2086" y="103"/>
                      <a:pt x="0" y="392"/>
                    </a:cubicBezTo>
                    <a:cubicBezTo>
                      <a:pt x="852" y="358"/>
                      <a:pt x="1705" y="337"/>
                      <a:pt x="2548" y="337"/>
                    </a:cubicBezTo>
                    <a:cubicBezTo>
                      <a:pt x="2856" y="337"/>
                      <a:pt x="3164" y="340"/>
                      <a:pt x="3470" y="346"/>
                    </a:cubicBezTo>
                    <a:cubicBezTo>
                      <a:pt x="4634" y="369"/>
                      <a:pt x="5798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69" y="1716"/>
                      <a:pt x="18283" y="2400"/>
                      <a:pt x="20338" y="3428"/>
                    </a:cubicBezTo>
                    <a:cubicBezTo>
                      <a:pt x="22369" y="4455"/>
                      <a:pt x="24195" y="5984"/>
                      <a:pt x="25291" y="8038"/>
                    </a:cubicBezTo>
                    <a:cubicBezTo>
                      <a:pt x="24857" y="6965"/>
                      <a:pt x="24172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6" y="1191"/>
                      <a:pt x="13924" y="711"/>
                    </a:cubicBezTo>
                    <a:cubicBezTo>
                      <a:pt x="11618" y="278"/>
                      <a:pt x="9290" y="49"/>
                      <a:pt x="6962" y="4"/>
                    </a:cubicBezTo>
                    <a:cubicBezTo>
                      <a:pt x="6740" y="2"/>
                      <a:pt x="6518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19"/>
              <p:cNvSpPr/>
              <p:nvPr/>
            </p:nvSpPr>
            <p:spPr>
              <a:xfrm flipH="1">
                <a:off x="1610100" y="1730821"/>
                <a:ext cx="881370" cy="279863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38" extrusionOk="0">
                    <a:moveTo>
                      <a:pt x="6295" y="0"/>
                    </a:moveTo>
                    <a:cubicBezTo>
                      <a:pt x="4189" y="0"/>
                      <a:pt x="2085" y="102"/>
                      <a:pt x="0" y="391"/>
                    </a:cubicBezTo>
                    <a:cubicBezTo>
                      <a:pt x="852" y="358"/>
                      <a:pt x="1704" y="337"/>
                      <a:pt x="2557" y="337"/>
                    </a:cubicBezTo>
                    <a:cubicBezTo>
                      <a:pt x="2869" y="337"/>
                      <a:pt x="3180" y="340"/>
                      <a:pt x="3492" y="346"/>
                    </a:cubicBezTo>
                    <a:cubicBezTo>
                      <a:pt x="4634" y="369"/>
                      <a:pt x="5798" y="391"/>
                      <a:pt x="6962" y="460"/>
                    </a:cubicBezTo>
                    <a:cubicBezTo>
                      <a:pt x="9267" y="597"/>
                      <a:pt x="11550" y="825"/>
                      <a:pt x="13809" y="1304"/>
                    </a:cubicBezTo>
                    <a:cubicBezTo>
                      <a:pt x="16069" y="1715"/>
                      <a:pt x="18283" y="2400"/>
                      <a:pt x="20337" y="3427"/>
                    </a:cubicBezTo>
                    <a:cubicBezTo>
                      <a:pt x="22369" y="4454"/>
                      <a:pt x="24195" y="5984"/>
                      <a:pt x="25313" y="8038"/>
                    </a:cubicBezTo>
                    <a:cubicBezTo>
                      <a:pt x="24857" y="6942"/>
                      <a:pt x="24172" y="5984"/>
                      <a:pt x="23373" y="5139"/>
                    </a:cubicBezTo>
                    <a:cubicBezTo>
                      <a:pt x="22529" y="4294"/>
                      <a:pt x="21570" y="3587"/>
                      <a:pt x="20543" y="3016"/>
                    </a:cubicBezTo>
                    <a:cubicBezTo>
                      <a:pt x="18489" y="1875"/>
                      <a:pt x="16206" y="1190"/>
                      <a:pt x="13924" y="711"/>
                    </a:cubicBezTo>
                    <a:cubicBezTo>
                      <a:pt x="11618" y="277"/>
                      <a:pt x="9290" y="49"/>
                      <a:pt x="6962" y="3"/>
                    </a:cubicBezTo>
                    <a:cubicBezTo>
                      <a:pt x="6740" y="1"/>
                      <a:pt x="6517" y="0"/>
                      <a:pt x="629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19"/>
              <p:cNvSpPr/>
              <p:nvPr/>
            </p:nvSpPr>
            <p:spPr>
              <a:xfrm flipH="1">
                <a:off x="1641088" y="1850802"/>
                <a:ext cx="881405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39" extrusionOk="0">
                    <a:moveTo>
                      <a:pt x="6313" y="1"/>
                    </a:moveTo>
                    <a:cubicBezTo>
                      <a:pt x="4190" y="1"/>
                      <a:pt x="2086" y="103"/>
                      <a:pt x="1" y="392"/>
                    </a:cubicBezTo>
                    <a:cubicBezTo>
                      <a:pt x="853" y="359"/>
                      <a:pt x="1705" y="337"/>
                      <a:pt x="2557" y="337"/>
                    </a:cubicBezTo>
                    <a:cubicBezTo>
                      <a:pt x="2869" y="337"/>
                      <a:pt x="3181" y="340"/>
                      <a:pt x="3493" y="346"/>
                    </a:cubicBezTo>
                    <a:cubicBezTo>
                      <a:pt x="4657" y="369"/>
                      <a:pt x="5799" y="392"/>
                      <a:pt x="6963" y="460"/>
                    </a:cubicBezTo>
                    <a:cubicBezTo>
                      <a:pt x="9268" y="597"/>
                      <a:pt x="11573" y="826"/>
                      <a:pt x="13810" y="1305"/>
                    </a:cubicBezTo>
                    <a:cubicBezTo>
                      <a:pt x="16070" y="1716"/>
                      <a:pt x="18307" y="2401"/>
                      <a:pt x="20338" y="3428"/>
                    </a:cubicBezTo>
                    <a:cubicBezTo>
                      <a:pt x="22370" y="4455"/>
                      <a:pt x="24196" y="5984"/>
                      <a:pt x="25314" y="8038"/>
                    </a:cubicBezTo>
                    <a:cubicBezTo>
                      <a:pt x="24880" y="6943"/>
                      <a:pt x="24196" y="5984"/>
                      <a:pt x="23374" y="5140"/>
                    </a:cubicBezTo>
                    <a:cubicBezTo>
                      <a:pt x="22552" y="4295"/>
                      <a:pt x="21594" y="3588"/>
                      <a:pt x="20567" y="3017"/>
                    </a:cubicBezTo>
                    <a:cubicBezTo>
                      <a:pt x="18489" y="1876"/>
                      <a:pt x="16230" y="1191"/>
                      <a:pt x="13924" y="712"/>
                    </a:cubicBezTo>
                    <a:cubicBezTo>
                      <a:pt x="11642" y="278"/>
                      <a:pt x="9314" y="50"/>
                      <a:pt x="6985" y="4"/>
                    </a:cubicBezTo>
                    <a:cubicBezTo>
                      <a:pt x="6761" y="2"/>
                      <a:pt x="6537" y="1"/>
                      <a:pt x="63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19"/>
              <p:cNvSpPr/>
              <p:nvPr/>
            </p:nvSpPr>
            <p:spPr>
              <a:xfrm flipH="1">
                <a:off x="1672110" y="1970818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6" y="0"/>
                    </a:moveTo>
                    <a:cubicBezTo>
                      <a:pt x="4190" y="0"/>
                      <a:pt x="2086" y="103"/>
                      <a:pt x="1" y="392"/>
                    </a:cubicBezTo>
                    <a:cubicBezTo>
                      <a:pt x="853" y="358"/>
                      <a:pt x="1693" y="337"/>
                      <a:pt x="2538" y="337"/>
                    </a:cubicBezTo>
                    <a:cubicBezTo>
                      <a:pt x="2848" y="337"/>
                      <a:pt x="3158" y="340"/>
                      <a:pt x="3470" y="346"/>
                    </a:cubicBezTo>
                    <a:cubicBezTo>
                      <a:pt x="4634" y="346"/>
                      <a:pt x="5775" y="392"/>
                      <a:pt x="6939" y="460"/>
                    </a:cubicBezTo>
                    <a:cubicBezTo>
                      <a:pt x="9245" y="597"/>
                      <a:pt x="11550" y="825"/>
                      <a:pt x="13810" y="1305"/>
                    </a:cubicBezTo>
                    <a:cubicBezTo>
                      <a:pt x="16070" y="1715"/>
                      <a:pt x="18284" y="2377"/>
                      <a:pt x="20315" y="3427"/>
                    </a:cubicBezTo>
                    <a:cubicBezTo>
                      <a:pt x="22347" y="4455"/>
                      <a:pt x="24195" y="5984"/>
                      <a:pt x="25291" y="8038"/>
                    </a:cubicBezTo>
                    <a:cubicBezTo>
                      <a:pt x="24857" y="6942"/>
                      <a:pt x="24173" y="5984"/>
                      <a:pt x="23351" y="5139"/>
                    </a:cubicBezTo>
                    <a:cubicBezTo>
                      <a:pt x="22529" y="4295"/>
                      <a:pt x="21570" y="3587"/>
                      <a:pt x="20543" y="3017"/>
                    </a:cubicBezTo>
                    <a:cubicBezTo>
                      <a:pt x="18489" y="1875"/>
                      <a:pt x="16207" y="1190"/>
                      <a:pt x="13924" y="711"/>
                    </a:cubicBezTo>
                    <a:cubicBezTo>
                      <a:pt x="11619" y="277"/>
                      <a:pt x="9290" y="49"/>
                      <a:pt x="6962" y="4"/>
                    </a:cubicBezTo>
                    <a:cubicBezTo>
                      <a:pt x="6740" y="1"/>
                      <a:pt x="6518" y="0"/>
                      <a:pt x="62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19"/>
              <p:cNvSpPr/>
              <p:nvPr/>
            </p:nvSpPr>
            <p:spPr>
              <a:xfrm flipH="1">
                <a:off x="1703098" y="2090799"/>
                <a:ext cx="880569" cy="279898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8039" extrusionOk="0">
                    <a:moveTo>
                      <a:pt x="6295" y="1"/>
                    </a:moveTo>
                    <a:cubicBezTo>
                      <a:pt x="4190" y="1"/>
                      <a:pt x="2086" y="103"/>
                      <a:pt x="0" y="392"/>
                    </a:cubicBezTo>
                    <a:cubicBezTo>
                      <a:pt x="853" y="359"/>
                      <a:pt x="1705" y="338"/>
                      <a:pt x="2548" y="338"/>
                    </a:cubicBezTo>
                    <a:cubicBezTo>
                      <a:pt x="2857" y="338"/>
                      <a:pt x="3164" y="340"/>
                      <a:pt x="3470" y="347"/>
                    </a:cubicBezTo>
                    <a:cubicBezTo>
                      <a:pt x="4634" y="347"/>
                      <a:pt x="5798" y="392"/>
                      <a:pt x="6939" y="461"/>
                    </a:cubicBezTo>
                    <a:cubicBezTo>
                      <a:pt x="9245" y="598"/>
                      <a:pt x="11550" y="826"/>
                      <a:pt x="13810" y="1282"/>
                    </a:cubicBezTo>
                    <a:cubicBezTo>
                      <a:pt x="16069" y="1716"/>
                      <a:pt x="18283" y="2378"/>
                      <a:pt x="20338" y="3405"/>
                    </a:cubicBezTo>
                    <a:cubicBezTo>
                      <a:pt x="22369" y="4455"/>
                      <a:pt x="24195" y="5984"/>
                      <a:pt x="25291" y="8039"/>
                    </a:cubicBezTo>
                    <a:cubicBezTo>
                      <a:pt x="24857" y="6943"/>
                      <a:pt x="24172" y="5984"/>
                      <a:pt x="23351" y="5140"/>
                    </a:cubicBezTo>
                    <a:cubicBezTo>
                      <a:pt x="22529" y="4295"/>
                      <a:pt x="21570" y="3588"/>
                      <a:pt x="20543" y="3017"/>
                    </a:cubicBezTo>
                    <a:cubicBezTo>
                      <a:pt x="18489" y="1876"/>
                      <a:pt x="16206" y="1191"/>
                      <a:pt x="13924" y="712"/>
                    </a:cubicBezTo>
                    <a:cubicBezTo>
                      <a:pt x="11618" y="278"/>
                      <a:pt x="9290" y="50"/>
                      <a:pt x="6962" y="4"/>
                    </a:cubicBezTo>
                    <a:cubicBezTo>
                      <a:pt x="6740" y="2"/>
                      <a:pt x="6518" y="1"/>
                      <a:pt x="629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19"/>
              <p:cNvSpPr/>
              <p:nvPr/>
            </p:nvSpPr>
            <p:spPr>
              <a:xfrm flipH="1">
                <a:off x="1733285" y="2210606"/>
                <a:ext cx="881370" cy="280107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8045" extrusionOk="0">
                    <a:moveTo>
                      <a:pt x="5984" y="0"/>
                    </a:moveTo>
                    <a:cubicBezTo>
                      <a:pt x="3982" y="0"/>
                      <a:pt x="1983" y="123"/>
                      <a:pt x="0" y="398"/>
                    </a:cubicBezTo>
                    <a:cubicBezTo>
                      <a:pt x="852" y="364"/>
                      <a:pt x="1705" y="343"/>
                      <a:pt x="2557" y="343"/>
                    </a:cubicBezTo>
                    <a:cubicBezTo>
                      <a:pt x="2869" y="343"/>
                      <a:pt x="3181" y="346"/>
                      <a:pt x="3492" y="352"/>
                    </a:cubicBezTo>
                    <a:cubicBezTo>
                      <a:pt x="4634" y="352"/>
                      <a:pt x="5798" y="398"/>
                      <a:pt x="6962" y="466"/>
                    </a:cubicBezTo>
                    <a:cubicBezTo>
                      <a:pt x="9267" y="603"/>
                      <a:pt x="11550" y="832"/>
                      <a:pt x="13809" y="1288"/>
                    </a:cubicBezTo>
                    <a:cubicBezTo>
                      <a:pt x="16069" y="1722"/>
                      <a:pt x="18283" y="2384"/>
                      <a:pt x="20338" y="3411"/>
                    </a:cubicBezTo>
                    <a:cubicBezTo>
                      <a:pt x="22369" y="4461"/>
                      <a:pt x="24195" y="5967"/>
                      <a:pt x="25313" y="8044"/>
                    </a:cubicBezTo>
                    <a:cubicBezTo>
                      <a:pt x="24857" y="6949"/>
                      <a:pt x="24172" y="5990"/>
                      <a:pt x="23373" y="5145"/>
                    </a:cubicBezTo>
                    <a:cubicBezTo>
                      <a:pt x="22529" y="4301"/>
                      <a:pt x="21570" y="3593"/>
                      <a:pt x="20543" y="3023"/>
                    </a:cubicBezTo>
                    <a:cubicBezTo>
                      <a:pt x="18489" y="1881"/>
                      <a:pt x="16206" y="1197"/>
                      <a:pt x="13924" y="717"/>
                    </a:cubicBezTo>
                    <a:cubicBezTo>
                      <a:pt x="11618" y="284"/>
                      <a:pt x="9290" y="55"/>
                      <a:pt x="6962" y="10"/>
                    </a:cubicBezTo>
                    <a:cubicBezTo>
                      <a:pt x="6636" y="3"/>
                      <a:pt x="6310" y="0"/>
                      <a:pt x="598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19"/>
              <p:cNvSpPr/>
              <p:nvPr/>
            </p:nvSpPr>
            <p:spPr>
              <a:xfrm flipH="1">
                <a:off x="1764272" y="2330588"/>
                <a:ext cx="881405" cy="279341"/>
              </a:xfrm>
              <a:custGeom>
                <a:avLst/>
                <a:gdLst/>
                <a:ahLst/>
                <a:cxnLst/>
                <a:rect l="l" t="t" r="r" b="b"/>
                <a:pathLst>
                  <a:path w="25315" h="8023" extrusionOk="0">
                    <a:moveTo>
                      <a:pt x="5999" y="1"/>
                    </a:moveTo>
                    <a:cubicBezTo>
                      <a:pt x="3983" y="1"/>
                      <a:pt x="1983" y="124"/>
                      <a:pt x="1" y="398"/>
                    </a:cubicBezTo>
                    <a:cubicBezTo>
                      <a:pt x="853" y="365"/>
                      <a:pt x="1705" y="344"/>
                      <a:pt x="2558" y="344"/>
                    </a:cubicBezTo>
                    <a:cubicBezTo>
                      <a:pt x="2869" y="344"/>
                      <a:pt x="3181" y="347"/>
                      <a:pt x="3493" y="353"/>
                    </a:cubicBezTo>
                    <a:cubicBezTo>
                      <a:pt x="4657" y="353"/>
                      <a:pt x="5799" y="398"/>
                      <a:pt x="6963" y="467"/>
                    </a:cubicBezTo>
                    <a:cubicBezTo>
                      <a:pt x="9268" y="604"/>
                      <a:pt x="11573" y="832"/>
                      <a:pt x="13810" y="1289"/>
                    </a:cubicBezTo>
                    <a:cubicBezTo>
                      <a:pt x="16070" y="1722"/>
                      <a:pt x="18307" y="2384"/>
                      <a:pt x="20338" y="3411"/>
                    </a:cubicBezTo>
                    <a:cubicBezTo>
                      <a:pt x="22370" y="4461"/>
                      <a:pt x="24196" y="5968"/>
                      <a:pt x="25314" y="8022"/>
                    </a:cubicBezTo>
                    <a:cubicBezTo>
                      <a:pt x="24881" y="6949"/>
                      <a:pt x="24196" y="5991"/>
                      <a:pt x="23374" y="5123"/>
                    </a:cubicBezTo>
                    <a:cubicBezTo>
                      <a:pt x="22552" y="4302"/>
                      <a:pt x="21594" y="3594"/>
                      <a:pt x="20567" y="3023"/>
                    </a:cubicBezTo>
                    <a:cubicBezTo>
                      <a:pt x="18489" y="1882"/>
                      <a:pt x="16230" y="1197"/>
                      <a:pt x="13924" y="718"/>
                    </a:cubicBezTo>
                    <a:cubicBezTo>
                      <a:pt x="11642" y="284"/>
                      <a:pt x="9314" y="56"/>
                      <a:pt x="6986" y="10"/>
                    </a:cubicBezTo>
                    <a:cubicBezTo>
                      <a:pt x="6656" y="4"/>
                      <a:pt x="6327" y="1"/>
                      <a:pt x="599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19"/>
              <p:cNvSpPr/>
              <p:nvPr/>
            </p:nvSpPr>
            <p:spPr>
              <a:xfrm flipH="1">
                <a:off x="445838" y="1601231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0"/>
                    </a:moveTo>
                    <a:cubicBezTo>
                      <a:pt x="7102" y="0"/>
                      <a:pt x="6781" y="9"/>
                      <a:pt x="6460" y="28"/>
                    </a:cubicBezTo>
                    <a:cubicBezTo>
                      <a:pt x="5296" y="119"/>
                      <a:pt x="4132" y="324"/>
                      <a:pt x="3013" y="712"/>
                    </a:cubicBezTo>
                    <a:cubicBezTo>
                      <a:pt x="1918" y="1123"/>
                      <a:pt x="868" y="1717"/>
                      <a:pt x="0" y="2493"/>
                    </a:cubicBezTo>
                    <a:cubicBezTo>
                      <a:pt x="1895" y="1123"/>
                      <a:pt x="4200" y="553"/>
                      <a:pt x="6483" y="484"/>
                    </a:cubicBezTo>
                    <a:cubicBezTo>
                      <a:pt x="6554" y="483"/>
                      <a:pt x="6626" y="483"/>
                      <a:pt x="6698" y="483"/>
                    </a:cubicBezTo>
                    <a:cubicBezTo>
                      <a:pt x="8910" y="483"/>
                      <a:pt x="11140" y="823"/>
                      <a:pt x="13285" y="1420"/>
                    </a:cubicBezTo>
                    <a:cubicBezTo>
                      <a:pt x="15521" y="1968"/>
                      <a:pt x="17690" y="2767"/>
                      <a:pt x="19835" y="3657"/>
                    </a:cubicBezTo>
                    <a:cubicBezTo>
                      <a:pt x="20885" y="4091"/>
                      <a:pt x="21958" y="4547"/>
                      <a:pt x="22985" y="5049"/>
                    </a:cubicBezTo>
                    <a:cubicBezTo>
                      <a:pt x="24058" y="5529"/>
                      <a:pt x="25085" y="6054"/>
                      <a:pt x="26112" y="6601"/>
                    </a:cubicBezTo>
                    <a:cubicBezTo>
                      <a:pt x="24172" y="5300"/>
                      <a:pt x="22118" y="4205"/>
                      <a:pt x="19995" y="3223"/>
                    </a:cubicBezTo>
                    <a:cubicBezTo>
                      <a:pt x="17895" y="2265"/>
                      <a:pt x="15681" y="1443"/>
                      <a:pt x="13422" y="849"/>
                    </a:cubicBezTo>
                    <a:cubicBezTo>
                      <a:pt x="11470" y="357"/>
                      <a:pt x="9451" y="0"/>
                      <a:pt x="742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19"/>
              <p:cNvSpPr/>
              <p:nvPr/>
            </p:nvSpPr>
            <p:spPr>
              <a:xfrm flipH="1">
                <a:off x="470489" y="1722813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48" y="0"/>
                    </a:moveTo>
                    <a:cubicBezTo>
                      <a:pt x="7127" y="0"/>
                      <a:pt x="6805" y="9"/>
                      <a:pt x="6483" y="28"/>
                    </a:cubicBezTo>
                    <a:cubicBezTo>
                      <a:pt x="5296" y="119"/>
                      <a:pt x="4132" y="325"/>
                      <a:pt x="3014" y="713"/>
                    </a:cubicBezTo>
                    <a:cubicBezTo>
                      <a:pt x="1918" y="1124"/>
                      <a:pt x="868" y="1694"/>
                      <a:pt x="1" y="2493"/>
                    </a:cubicBezTo>
                    <a:cubicBezTo>
                      <a:pt x="1895" y="1124"/>
                      <a:pt x="4223" y="530"/>
                      <a:pt x="6483" y="484"/>
                    </a:cubicBezTo>
                    <a:cubicBezTo>
                      <a:pt x="6555" y="484"/>
                      <a:pt x="6628" y="483"/>
                      <a:pt x="6700" y="483"/>
                    </a:cubicBezTo>
                    <a:cubicBezTo>
                      <a:pt x="8932" y="483"/>
                      <a:pt x="11140" y="823"/>
                      <a:pt x="13285" y="1420"/>
                    </a:cubicBezTo>
                    <a:cubicBezTo>
                      <a:pt x="15522" y="1968"/>
                      <a:pt x="17690" y="2767"/>
                      <a:pt x="19836" y="3634"/>
                    </a:cubicBezTo>
                    <a:cubicBezTo>
                      <a:pt x="20909" y="4091"/>
                      <a:pt x="21959" y="4547"/>
                      <a:pt x="23009" y="5049"/>
                    </a:cubicBezTo>
                    <a:cubicBezTo>
                      <a:pt x="24059" y="5529"/>
                      <a:pt x="25086" y="6054"/>
                      <a:pt x="26113" y="6602"/>
                    </a:cubicBezTo>
                    <a:cubicBezTo>
                      <a:pt x="24196" y="5301"/>
                      <a:pt x="22118" y="4205"/>
                      <a:pt x="20018" y="3223"/>
                    </a:cubicBezTo>
                    <a:cubicBezTo>
                      <a:pt x="17896" y="2265"/>
                      <a:pt x="15705" y="1443"/>
                      <a:pt x="13445" y="827"/>
                    </a:cubicBezTo>
                    <a:cubicBezTo>
                      <a:pt x="11475" y="354"/>
                      <a:pt x="9471" y="0"/>
                      <a:pt x="744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19"/>
              <p:cNvSpPr/>
              <p:nvPr/>
            </p:nvSpPr>
            <p:spPr>
              <a:xfrm flipH="1">
                <a:off x="494304" y="1844361"/>
                <a:ext cx="909224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4" h="6603" extrusionOk="0">
                    <a:moveTo>
                      <a:pt x="7464" y="0"/>
                    </a:moveTo>
                    <a:cubicBezTo>
                      <a:pt x="7130" y="0"/>
                      <a:pt x="6795" y="10"/>
                      <a:pt x="6461" y="29"/>
                    </a:cubicBezTo>
                    <a:cubicBezTo>
                      <a:pt x="5274" y="98"/>
                      <a:pt x="4110" y="326"/>
                      <a:pt x="3014" y="714"/>
                    </a:cubicBezTo>
                    <a:cubicBezTo>
                      <a:pt x="1895" y="1125"/>
                      <a:pt x="868" y="1695"/>
                      <a:pt x="1" y="2471"/>
                    </a:cubicBezTo>
                    <a:cubicBezTo>
                      <a:pt x="1895" y="1102"/>
                      <a:pt x="4201" y="531"/>
                      <a:pt x="6483" y="486"/>
                    </a:cubicBezTo>
                    <a:cubicBezTo>
                      <a:pt x="6612" y="483"/>
                      <a:pt x="6740" y="482"/>
                      <a:pt x="6869" y="482"/>
                    </a:cubicBezTo>
                    <a:cubicBezTo>
                      <a:pt x="9023" y="482"/>
                      <a:pt x="11174" y="839"/>
                      <a:pt x="13285" y="1399"/>
                    </a:cubicBezTo>
                    <a:cubicBezTo>
                      <a:pt x="15499" y="1969"/>
                      <a:pt x="17691" y="2768"/>
                      <a:pt x="19813" y="3636"/>
                    </a:cubicBezTo>
                    <a:cubicBezTo>
                      <a:pt x="20886" y="4069"/>
                      <a:pt x="21936" y="4549"/>
                      <a:pt x="22986" y="5051"/>
                    </a:cubicBezTo>
                    <a:cubicBezTo>
                      <a:pt x="24036" y="5530"/>
                      <a:pt x="25086" y="6055"/>
                      <a:pt x="26113" y="6603"/>
                    </a:cubicBezTo>
                    <a:cubicBezTo>
                      <a:pt x="24173" y="5302"/>
                      <a:pt x="22119" y="4206"/>
                      <a:pt x="19996" y="3225"/>
                    </a:cubicBezTo>
                    <a:cubicBezTo>
                      <a:pt x="17873" y="2243"/>
                      <a:pt x="15682" y="1444"/>
                      <a:pt x="13422" y="828"/>
                    </a:cubicBezTo>
                    <a:cubicBezTo>
                      <a:pt x="11484" y="339"/>
                      <a:pt x="9479" y="0"/>
                      <a:pt x="74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19"/>
              <p:cNvSpPr/>
              <p:nvPr/>
            </p:nvSpPr>
            <p:spPr>
              <a:xfrm flipH="1">
                <a:off x="518955" y="1965944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64" y="1"/>
                    </a:moveTo>
                    <a:cubicBezTo>
                      <a:pt x="7129" y="1"/>
                      <a:pt x="6795" y="10"/>
                      <a:pt x="6460" y="29"/>
                    </a:cubicBezTo>
                    <a:cubicBezTo>
                      <a:pt x="5296" y="98"/>
                      <a:pt x="4132" y="326"/>
                      <a:pt x="3013" y="714"/>
                    </a:cubicBezTo>
                    <a:cubicBezTo>
                      <a:pt x="1918" y="1125"/>
                      <a:pt x="868" y="1696"/>
                      <a:pt x="0" y="2472"/>
                    </a:cubicBezTo>
                    <a:cubicBezTo>
                      <a:pt x="1895" y="1102"/>
                      <a:pt x="4200" y="532"/>
                      <a:pt x="6483" y="486"/>
                    </a:cubicBezTo>
                    <a:cubicBezTo>
                      <a:pt x="6611" y="483"/>
                      <a:pt x="6740" y="482"/>
                      <a:pt x="6868" y="482"/>
                    </a:cubicBezTo>
                    <a:cubicBezTo>
                      <a:pt x="9024" y="482"/>
                      <a:pt x="11195" y="839"/>
                      <a:pt x="13285" y="1399"/>
                    </a:cubicBezTo>
                    <a:cubicBezTo>
                      <a:pt x="15522" y="1947"/>
                      <a:pt x="17690" y="2768"/>
                      <a:pt x="19836" y="3636"/>
                    </a:cubicBezTo>
                    <a:cubicBezTo>
                      <a:pt x="20886" y="4070"/>
                      <a:pt x="21958" y="4549"/>
                      <a:pt x="22985" y="5051"/>
                    </a:cubicBezTo>
                    <a:cubicBezTo>
                      <a:pt x="24058" y="5530"/>
                      <a:pt x="25085" y="6055"/>
                      <a:pt x="26113" y="6580"/>
                    </a:cubicBezTo>
                    <a:cubicBezTo>
                      <a:pt x="24172" y="5302"/>
                      <a:pt x="22118" y="4206"/>
                      <a:pt x="19995" y="3225"/>
                    </a:cubicBezTo>
                    <a:cubicBezTo>
                      <a:pt x="17895" y="2244"/>
                      <a:pt x="15681" y="1445"/>
                      <a:pt x="13422" y="828"/>
                    </a:cubicBezTo>
                    <a:cubicBezTo>
                      <a:pt x="11484" y="339"/>
                      <a:pt x="9478" y="1"/>
                      <a:pt x="746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19"/>
              <p:cNvSpPr/>
              <p:nvPr/>
            </p:nvSpPr>
            <p:spPr>
              <a:xfrm flipH="1">
                <a:off x="543605" y="2087527"/>
                <a:ext cx="909189" cy="229134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1" extrusionOk="0">
                    <a:moveTo>
                      <a:pt x="7486" y="1"/>
                    </a:moveTo>
                    <a:cubicBezTo>
                      <a:pt x="7152" y="1"/>
                      <a:pt x="6818" y="10"/>
                      <a:pt x="6483" y="30"/>
                    </a:cubicBezTo>
                    <a:cubicBezTo>
                      <a:pt x="5296" y="98"/>
                      <a:pt x="4132" y="304"/>
                      <a:pt x="3014" y="714"/>
                    </a:cubicBezTo>
                    <a:cubicBezTo>
                      <a:pt x="1918" y="1103"/>
                      <a:pt x="868" y="1696"/>
                      <a:pt x="1" y="2472"/>
                    </a:cubicBezTo>
                    <a:cubicBezTo>
                      <a:pt x="1895" y="1103"/>
                      <a:pt x="4223" y="532"/>
                      <a:pt x="6483" y="486"/>
                    </a:cubicBezTo>
                    <a:cubicBezTo>
                      <a:pt x="6613" y="484"/>
                      <a:pt x="6742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47"/>
                      <a:pt x="17690" y="2746"/>
                      <a:pt x="19836" y="3636"/>
                    </a:cubicBezTo>
                    <a:cubicBezTo>
                      <a:pt x="20909" y="4070"/>
                      <a:pt x="21959" y="4549"/>
                      <a:pt x="23009" y="5028"/>
                    </a:cubicBezTo>
                    <a:cubicBezTo>
                      <a:pt x="24059" y="5508"/>
                      <a:pt x="25086" y="6056"/>
                      <a:pt x="26113" y="6581"/>
                    </a:cubicBezTo>
                    <a:cubicBezTo>
                      <a:pt x="24196" y="5302"/>
                      <a:pt x="22118" y="4184"/>
                      <a:pt x="20019" y="3202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8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19"/>
              <p:cNvSpPr/>
              <p:nvPr/>
            </p:nvSpPr>
            <p:spPr>
              <a:xfrm flipH="1">
                <a:off x="567421" y="2208378"/>
                <a:ext cx="909189" cy="22986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2" extrusionOk="0">
                    <a:moveTo>
                      <a:pt x="7422" y="1"/>
                    </a:moveTo>
                    <a:cubicBezTo>
                      <a:pt x="7101" y="1"/>
                      <a:pt x="6781" y="9"/>
                      <a:pt x="6460" y="28"/>
                    </a:cubicBezTo>
                    <a:cubicBezTo>
                      <a:pt x="5273" y="119"/>
                      <a:pt x="4109" y="325"/>
                      <a:pt x="3013" y="713"/>
                    </a:cubicBezTo>
                    <a:cubicBezTo>
                      <a:pt x="1895" y="1124"/>
                      <a:pt x="867" y="1717"/>
                      <a:pt x="0" y="2493"/>
                    </a:cubicBezTo>
                    <a:cubicBezTo>
                      <a:pt x="1895" y="1124"/>
                      <a:pt x="4200" y="553"/>
                      <a:pt x="6482" y="485"/>
                    </a:cubicBezTo>
                    <a:cubicBezTo>
                      <a:pt x="6554" y="484"/>
                      <a:pt x="6626" y="484"/>
                      <a:pt x="6697" y="484"/>
                    </a:cubicBezTo>
                    <a:cubicBezTo>
                      <a:pt x="8908" y="484"/>
                      <a:pt x="11118" y="824"/>
                      <a:pt x="13284" y="1420"/>
                    </a:cubicBezTo>
                    <a:cubicBezTo>
                      <a:pt x="15498" y="1968"/>
                      <a:pt x="17690" y="2767"/>
                      <a:pt x="19812" y="3657"/>
                    </a:cubicBezTo>
                    <a:cubicBezTo>
                      <a:pt x="20885" y="4091"/>
                      <a:pt x="21935" y="4548"/>
                      <a:pt x="22985" y="5050"/>
                    </a:cubicBezTo>
                    <a:cubicBezTo>
                      <a:pt x="24035" y="5529"/>
                      <a:pt x="25085" y="6054"/>
                      <a:pt x="26112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72" y="2265"/>
                      <a:pt x="15681" y="1443"/>
                      <a:pt x="13421" y="850"/>
                    </a:cubicBezTo>
                    <a:cubicBezTo>
                      <a:pt x="11470" y="357"/>
                      <a:pt x="9451" y="1"/>
                      <a:pt x="742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19"/>
              <p:cNvSpPr/>
              <p:nvPr/>
            </p:nvSpPr>
            <p:spPr>
              <a:xfrm flipH="1">
                <a:off x="592071" y="2329961"/>
                <a:ext cx="909189" cy="229900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3" extrusionOk="0">
                    <a:moveTo>
                      <a:pt x="7426" y="1"/>
                    </a:moveTo>
                    <a:cubicBezTo>
                      <a:pt x="7104" y="1"/>
                      <a:pt x="6782" y="10"/>
                      <a:pt x="6460" y="28"/>
                    </a:cubicBezTo>
                    <a:cubicBezTo>
                      <a:pt x="5296" y="97"/>
                      <a:pt x="4109" y="325"/>
                      <a:pt x="3013" y="713"/>
                    </a:cubicBezTo>
                    <a:cubicBezTo>
                      <a:pt x="1918" y="1124"/>
                      <a:pt x="868" y="1695"/>
                      <a:pt x="0" y="2494"/>
                    </a:cubicBezTo>
                    <a:cubicBezTo>
                      <a:pt x="1895" y="1124"/>
                      <a:pt x="4200" y="531"/>
                      <a:pt x="6483" y="485"/>
                    </a:cubicBezTo>
                    <a:cubicBezTo>
                      <a:pt x="6611" y="482"/>
                      <a:pt x="6739" y="481"/>
                      <a:pt x="6868" y="481"/>
                    </a:cubicBezTo>
                    <a:cubicBezTo>
                      <a:pt x="9024" y="481"/>
                      <a:pt x="11195" y="839"/>
                      <a:pt x="13285" y="1421"/>
                    </a:cubicBezTo>
                    <a:cubicBezTo>
                      <a:pt x="15522" y="1969"/>
                      <a:pt x="17690" y="2767"/>
                      <a:pt x="19836" y="3635"/>
                    </a:cubicBezTo>
                    <a:cubicBezTo>
                      <a:pt x="20886" y="4068"/>
                      <a:pt x="21958" y="4548"/>
                      <a:pt x="22986" y="5050"/>
                    </a:cubicBezTo>
                    <a:cubicBezTo>
                      <a:pt x="24058" y="5529"/>
                      <a:pt x="25085" y="6054"/>
                      <a:pt x="26113" y="6602"/>
                    </a:cubicBezTo>
                    <a:cubicBezTo>
                      <a:pt x="24172" y="5301"/>
                      <a:pt x="22118" y="4205"/>
                      <a:pt x="19995" y="3224"/>
                    </a:cubicBezTo>
                    <a:cubicBezTo>
                      <a:pt x="17895" y="2242"/>
                      <a:pt x="15681" y="1444"/>
                      <a:pt x="13422" y="827"/>
                    </a:cubicBezTo>
                    <a:cubicBezTo>
                      <a:pt x="11471" y="355"/>
                      <a:pt x="9453" y="1"/>
                      <a:pt x="74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19"/>
              <p:cNvSpPr/>
              <p:nvPr/>
            </p:nvSpPr>
            <p:spPr>
              <a:xfrm flipH="1">
                <a:off x="616722" y="2451509"/>
                <a:ext cx="909189" cy="229935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604" extrusionOk="0">
                    <a:moveTo>
                      <a:pt x="7471" y="1"/>
                    </a:moveTo>
                    <a:cubicBezTo>
                      <a:pt x="7135" y="1"/>
                      <a:pt x="6798" y="10"/>
                      <a:pt x="6460" y="30"/>
                    </a:cubicBezTo>
                    <a:cubicBezTo>
                      <a:pt x="5296" y="98"/>
                      <a:pt x="4132" y="326"/>
                      <a:pt x="3014" y="714"/>
                    </a:cubicBezTo>
                    <a:cubicBezTo>
                      <a:pt x="1918" y="1125"/>
                      <a:pt x="868" y="1696"/>
                      <a:pt x="1" y="2472"/>
                    </a:cubicBezTo>
                    <a:cubicBezTo>
                      <a:pt x="1895" y="1102"/>
                      <a:pt x="4224" y="532"/>
                      <a:pt x="6483" y="486"/>
                    </a:cubicBezTo>
                    <a:cubicBezTo>
                      <a:pt x="6613" y="484"/>
                      <a:pt x="6743" y="482"/>
                      <a:pt x="6872" y="482"/>
                    </a:cubicBezTo>
                    <a:cubicBezTo>
                      <a:pt x="9045" y="482"/>
                      <a:pt x="11196" y="839"/>
                      <a:pt x="13285" y="1399"/>
                    </a:cubicBezTo>
                    <a:cubicBezTo>
                      <a:pt x="15522" y="1970"/>
                      <a:pt x="17690" y="2769"/>
                      <a:pt x="19836" y="3636"/>
                    </a:cubicBezTo>
                    <a:cubicBezTo>
                      <a:pt x="20909" y="4070"/>
                      <a:pt x="21959" y="4549"/>
                      <a:pt x="23009" y="5051"/>
                    </a:cubicBezTo>
                    <a:cubicBezTo>
                      <a:pt x="24059" y="5531"/>
                      <a:pt x="25086" y="6056"/>
                      <a:pt x="26113" y="6603"/>
                    </a:cubicBezTo>
                    <a:cubicBezTo>
                      <a:pt x="24196" y="5302"/>
                      <a:pt x="22119" y="4207"/>
                      <a:pt x="20019" y="3225"/>
                    </a:cubicBezTo>
                    <a:cubicBezTo>
                      <a:pt x="17896" y="2244"/>
                      <a:pt x="15705" y="1445"/>
                      <a:pt x="13445" y="829"/>
                    </a:cubicBezTo>
                    <a:cubicBezTo>
                      <a:pt x="11487" y="339"/>
                      <a:pt x="9496" y="1"/>
                      <a:pt x="747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19"/>
              <p:cNvSpPr/>
              <p:nvPr/>
            </p:nvSpPr>
            <p:spPr>
              <a:xfrm flipH="1">
                <a:off x="640537" y="2573126"/>
                <a:ext cx="909189" cy="229099"/>
              </a:xfrm>
              <a:custGeom>
                <a:avLst/>
                <a:gdLst/>
                <a:ahLst/>
                <a:cxnLst/>
                <a:rect l="l" t="t" r="r" b="b"/>
                <a:pathLst>
                  <a:path w="26113" h="6580" extrusionOk="0">
                    <a:moveTo>
                      <a:pt x="7463" y="0"/>
                    </a:moveTo>
                    <a:cubicBezTo>
                      <a:pt x="7129" y="0"/>
                      <a:pt x="6794" y="9"/>
                      <a:pt x="6460" y="29"/>
                    </a:cubicBezTo>
                    <a:cubicBezTo>
                      <a:pt x="5273" y="97"/>
                      <a:pt x="4109" y="326"/>
                      <a:pt x="3013" y="714"/>
                    </a:cubicBezTo>
                    <a:cubicBezTo>
                      <a:pt x="1895" y="1125"/>
                      <a:pt x="867" y="1695"/>
                      <a:pt x="0" y="2471"/>
                    </a:cubicBezTo>
                    <a:cubicBezTo>
                      <a:pt x="1895" y="1102"/>
                      <a:pt x="4200" y="531"/>
                      <a:pt x="6482" y="485"/>
                    </a:cubicBezTo>
                    <a:cubicBezTo>
                      <a:pt x="6611" y="483"/>
                      <a:pt x="6739" y="482"/>
                      <a:pt x="6868" y="482"/>
                    </a:cubicBezTo>
                    <a:cubicBezTo>
                      <a:pt x="9022" y="482"/>
                      <a:pt x="11172" y="838"/>
                      <a:pt x="13262" y="1398"/>
                    </a:cubicBezTo>
                    <a:cubicBezTo>
                      <a:pt x="15498" y="1946"/>
                      <a:pt x="17667" y="2768"/>
                      <a:pt x="19812" y="3635"/>
                    </a:cubicBezTo>
                    <a:cubicBezTo>
                      <a:pt x="20885" y="4069"/>
                      <a:pt x="21935" y="4548"/>
                      <a:pt x="22985" y="5051"/>
                    </a:cubicBezTo>
                    <a:cubicBezTo>
                      <a:pt x="24035" y="5530"/>
                      <a:pt x="25085" y="6055"/>
                      <a:pt x="26112" y="6580"/>
                    </a:cubicBezTo>
                    <a:cubicBezTo>
                      <a:pt x="24172" y="5302"/>
                      <a:pt x="22118" y="4206"/>
                      <a:pt x="19995" y="3224"/>
                    </a:cubicBezTo>
                    <a:cubicBezTo>
                      <a:pt x="17872" y="2243"/>
                      <a:pt x="15681" y="1444"/>
                      <a:pt x="13421" y="828"/>
                    </a:cubicBezTo>
                    <a:cubicBezTo>
                      <a:pt x="11483" y="338"/>
                      <a:pt x="9478" y="0"/>
                      <a:pt x="74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19"/>
              <p:cNvSpPr/>
              <p:nvPr/>
            </p:nvSpPr>
            <p:spPr>
              <a:xfrm flipH="1">
                <a:off x="1422538" y="1583891"/>
                <a:ext cx="340968" cy="1324040"/>
              </a:xfrm>
              <a:custGeom>
                <a:avLst/>
                <a:gdLst/>
                <a:ahLst/>
                <a:cxnLst/>
                <a:rect l="l" t="t" r="r" b="b"/>
                <a:pathLst>
                  <a:path w="9793" h="38028" extrusionOk="0">
                    <a:moveTo>
                      <a:pt x="9336" y="1"/>
                    </a:moveTo>
                    <a:lnTo>
                      <a:pt x="0" y="37845"/>
                    </a:lnTo>
                    <a:lnTo>
                      <a:pt x="2853" y="38028"/>
                    </a:lnTo>
                    <a:lnTo>
                      <a:pt x="9792" y="708"/>
                    </a:lnTo>
                    <a:lnTo>
                      <a:pt x="9336" y="1"/>
                    </a:lnTo>
                    <a:close/>
                  </a:path>
                </a:pathLst>
              </a:custGeom>
              <a:solidFill>
                <a:srgbClr val="AF39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19"/>
              <p:cNvSpPr/>
              <p:nvPr/>
            </p:nvSpPr>
            <p:spPr>
              <a:xfrm flipH="1">
                <a:off x="1626012" y="2901525"/>
                <a:ext cx="137494" cy="285364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8196" extrusionOk="0">
                    <a:moveTo>
                      <a:pt x="0" y="1"/>
                    </a:moveTo>
                    <a:lnTo>
                      <a:pt x="662" y="8195"/>
                    </a:lnTo>
                    <a:lnTo>
                      <a:pt x="1963" y="5776"/>
                    </a:lnTo>
                    <a:lnTo>
                      <a:pt x="3949" y="7419"/>
                    </a:lnTo>
                    <a:lnTo>
                      <a:pt x="2853" y="18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19"/>
              <p:cNvSpPr/>
              <p:nvPr/>
            </p:nvSpPr>
            <p:spPr>
              <a:xfrm flipH="1">
                <a:off x="2694108" y="1730926"/>
                <a:ext cx="85860" cy="343335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9861" fill="none" extrusionOk="0">
                    <a:moveTo>
                      <a:pt x="1" y="9861"/>
                    </a:moveTo>
                    <a:lnTo>
                      <a:pt x="2466" y="0"/>
                    </a:lnTo>
                  </a:path>
                </a:pathLst>
              </a:custGeom>
              <a:noFill/>
              <a:ln w="19050" cap="rnd" cmpd="sng">
                <a:solidFill>
                  <a:srgbClr val="58C3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76976594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1_Section 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9132552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Google Shape;59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5"/>
          <p:cNvSpPr txBox="1">
            <a:spLocks noGrp="1"/>
          </p:cNvSpPr>
          <p:nvPr>
            <p:ph type="subTitle" idx="1"/>
          </p:nvPr>
        </p:nvSpPr>
        <p:spPr>
          <a:xfrm>
            <a:off x="720000" y="2180775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5"/>
          <p:cNvSpPr txBox="1">
            <a:spLocks noGrp="1"/>
          </p:cNvSpPr>
          <p:nvPr>
            <p:ph type="subTitle" idx="2"/>
          </p:nvPr>
        </p:nvSpPr>
        <p:spPr>
          <a:xfrm>
            <a:off x="720000" y="3671900"/>
            <a:ext cx="2338200" cy="616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5"/>
          <p:cNvSpPr txBox="1">
            <a:spLocks noGrp="1"/>
          </p:cNvSpPr>
          <p:nvPr>
            <p:ph type="title" idx="3"/>
          </p:nvPr>
        </p:nvSpPr>
        <p:spPr>
          <a:xfrm>
            <a:off x="720000" y="1608075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3" name="Google Shape;63;p5"/>
          <p:cNvSpPr txBox="1">
            <a:spLocks noGrp="1"/>
          </p:cNvSpPr>
          <p:nvPr>
            <p:ph type="title" idx="4"/>
          </p:nvPr>
        </p:nvSpPr>
        <p:spPr>
          <a:xfrm>
            <a:off x="720000" y="3099200"/>
            <a:ext cx="23382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000"/>
            </a:lvl9pPr>
          </a:lstStyle>
          <a:p>
            <a:endParaRPr/>
          </a:p>
        </p:txBody>
      </p:sp>
      <p:sp>
        <p:nvSpPr>
          <p:cNvPr id="64" name="Google Shape;64;p5"/>
          <p:cNvSpPr/>
          <p:nvPr/>
        </p:nvSpPr>
        <p:spPr>
          <a:xfrm>
            <a:off x="4690474" y="-288070"/>
            <a:ext cx="4546115" cy="5525251"/>
          </a:xfrm>
          <a:custGeom>
            <a:avLst/>
            <a:gdLst/>
            <a:ahLst/>
            <a:cxnLst/>
            <a:rect l="l" t="t" r="r" b="b"/>
            <a:pathLst>
              <a:path w="118373" h="143868" extrusionOk="0">
                <a:moveTo>
                  <a:pt x="2260" y="0"/>
                </a:moveTo>
                <a:cubicBezTo>
                  <a:pt x="1" y="15613"/>
                  <a:pt x="2352" y="31864"/>
                  <a:pt x="8971" y="46176"/>
                </a:cubicBezTo>
                <a:lnTo>
                  <a:pt x="8971" y="46176"/>
                </a:lnTo>
                <a:cubicBezTo>
                  <a:pt x="12349" y="53457"/>
                  <a:pt x="16754" y="60213"/>
                  <a:pt x="20635" y="67243"/>
                </a:cubicBezTo>
                <a:lnTo>
                  <a:pt x="20635" y="67243"/>
                </a:lnTo>
                <a:cubicBezTo>
                  <a:pt x="22050" y="69777"/>
                  <a:pt x="23397" y="72379"/>
                  <a:pt x="24401" y="75095"/>
                </a:cubicBezTo>
                <a:lnTo>
                  <a:pt x="24401" y="75095"/>
                </a:lnTo>
                <a:cubicBezTo>
                  <a:pt x="27939" y="84842"/>
                  <a:pt x="26775" y="95615"/>
                  <a:pt x="24971" y="105841"/>
                </a:cubicBezTo>
                <a:lnTo>
                  <a:pt x="24971" y="105841"/>
                </a:lnTo>
                <a:cubicBezTo>
                  <a:pt x="24264" y="109904"/>
                  <a:pt x="23419" y="114035"/>
                  <a:pt x="21319" y="117573"/>
                </a:cubicBezTo>
                <a:lnTo>
                  <a:pt x="21319" y="117573"/>
                </a:lnTo>
                <a:cubicBezTo>
                  <a:pt x="18284" y="122617"/>
                  <a:pt x="13011" y="125859"/>
                  <a:pt x="9313" y="130424"/>
                </a:cubicBezTo>
                <a:lnTo>
                  <a:pt x="9313" y="130424"/>
                </a:lnTo>
                <a:cubicBezTo>
                  <a:pt x="6369" y="134076"/>
                  <a:pt x="4452" y="138572"/>
                  <a:pt x="3881" y="143251"/>
                </a:cubicBezTo>
                <a:lnTo>
                  <a:pt x="3881" y="143251"/>
                </a:lnTo>
                <a:lnTo>
                  <a:pt x="3744" y="143868"/>
                </a:lnTo>
                <a:lnTo>
                  <a:pt x="118373" y="143868"/>
                </a:lnTo>
                <a:lnTo>
                  <a:pt x="118373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6" name="Oval 215">
            <a:extLst>
              <a:ext uri="{FF2B5EF4-FFF2-40B4-BE49-F238E27FC236}">
                <a16:creationId xmlns:a16="http://schemas.microsoft.com/office/drawing/2014/main" xmlns="" id="{0E8EB2C9-7361-4E5F-B1B9-34438ED2BDFA}"/>
              </a:ext>
            </a:extLst>
          </p:cNvPr>
          <p:cNvSpPr/>
          <p:nvPr userDrawn="1"/>
        </p:nvSpPr>
        <p:spPr>
          <a:xfrm>
            <a:off x="-2248868" y="130134"/>
            <a:ext cx="572700" cy="572700"/>
          </a:xfrm>
          <a:prstGeom prst="ellipse">
            <a:avLst/>
          </a:prstGeom>
          <a:blipFill dpi="0" rotWithShape="1">
            <a:blip r:embed="rId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27879604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15751390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1_Title 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xmlns="" val="407687807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xmlns="" id="{7F131AD5-23B8-47D6-8317-C971744DE6E3}"/>
              </a:ext>
            </a:extLst>
          </p:cNvPr>
          <p:cNvSpPr/>
          <p:nvPr userDrawn="1"/>
        </p:nvSpPr>
        <p:spPr>
          <a:xfrm>
            <a:off x="-719528" y="52466"/>
            <a:ext cx="572700" cy="572700"/>
          </a:xfrm>
          <a:prstGeom prst="ellipse">
            <a:avLst/>
          </a:prstGeom>
          <a:blipFill dpi="0" rotWithShape="1">
            <a:blip r:embed="rId32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86" r:id="rId3"/>
    <p:sldLayoutId id="2147483673" r:id="rId4"/>
    <p:sldLayoutId id="2147483651" r:id="rId5"/>
    <p:sldLayoutId id="2147483652" r:id="rId6"/>
    <p:sldLayoutId id="2147483681" r:id="rId7"/>
    <p:sldLayoutId id="2147483680" r:id="rId8"/>
    <p:sldLayoutId id="2147483679" r:id="rId9"/>
    <p:sldLayoutId id="2147483678" r:id="rId10"/>
    <p:sldLayoutId id="2147483677" r:id="rId11"/>
    <p:sldLayoutId id="2147483676" r:id="rId12"/>
    <p:sldLayoutId id="2147483675" r:id="rId13"/>
    <p:sldLayoutId id="2147483674" r:id="rId14"/>
    <p:sldLayoutId id="2147483653" r:id="rId15"/>
    <p:sldLayoutId id="2147483685" r:id="rId16"/>
    <p:sldLayoutId id="2147483657" r:id="rId17"/>
    <p:sldLayoutId id="2147483658" r:id="rId18"/>
    <p:sldLayoutId id="2147483659" r:id="rId19"/>
    <p:sldLayoutId id="2147483668" r:id="rId20"/>
    <p:sldLayoutId id="2147483660" r:id="rId21"/>
    <p:sldLayoutId id="2147483682" r:id="rId22"/>
    <p:sldLayoutId id="2147483663" r:id="rId23"/>
    <p:sldLayoutId id="2147483669" r:id="rId24"/>
    <p:sldLayoutId id="2147483665" r:id="rId25"/>
    <p:sldLayoutId id="2147483684" r:id="rId26"/>
    <p:sldLayoutId id="2147483683" r:id="rId27"/>
    <p:sldLayoutId id="2147483672" r:id="rId28"/>
    <p:sldLayoutId id="2147483671" r:id="rId29"/>
    <p:sldLayoutId id="2147483670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 xmlns="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9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5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0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Relationship Id="rId9" Type="http://schemas.openxmlformats.org/officeDocument/2006/relationships/image" Target="../media/image1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1.png"/><Relationship Id="rId7" Type="http://schemas.openxmlformats.org/officeDocument/2006/relationships/image" Target="../media/image21.png"/><Relationship Id="rId2" Type="http://schemas.openxmlformats.org/officeDocument/2006/relationships/customXml" Target="../ink/ink2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Relationship Id="rId9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-112348" y="1545450"/>
            <a:ext cx="5065347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 dirty="0">
                <a:latin typeface="Cambria" panose="02040503050406030204" pitchFamily="18" charset="0"/>
                <a:ea typeface="Cambria" panose="02040503050406030204" pitchFamily="18" charset="0"/>
              </a:rPr>
              <a:t>ÔN TẬP</a:t>
            </a:r>
            <a:br>
              <a:rPr lang="en" sz="4800" dirty="0"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800" dirty="0">
                <a:latin typeface="Cambria" panose="02040503050406030204" pitchFamily="18" charset="0"/>
                <a:ea typeface="Cambria" panose="02040503050406030204" pitchFamily="18" charset="0"/>
              </a:rPr>
              <a:t>GIỮA HỌC KÌ 1</a:t>
            </a:r>
            <a:r>
              <a:rPr lang="en" sz="4800" b="1" dirty="0">
                <a:solidFill>
                  <a:schemeClr val="dk1"/>
                </a:solidFill>
                <a:latin typeface="Cambria" panose="02040503050406030204" pitchFamily="18" charset="0"/>
                <a:ea typeface="Cambria" panose="02040503050406030204" pitchFamily="18" charset="0"/>
                <a:sym typeface="Didact Gothic"/>
              </a:rPr>
              <a:t> </a:t>
            </a:r>
            <a:r>
              <a:rPr lang="en" sz="5400" b="1" dirty="0">
                <a:solidFill>
                  <a:schemeClr val="accent1"/>
                </a:solidFill>
                <a:latin typeface="Cambria" panose="02040503050406030204" pitchFamily="18" charset="0"/>
                <a:ea typeface="Cambria" panose="02040503050406030204" pitchFamily="18" charset="0"/>
                <a:sym typeface="Didact Gothic"/>
              </a:rPr>
              <a:t>(Tiết 1)</a:t>
            </a:r>
            <a:endParaRPr sz="7200" b="1" dirty="0">
              <a:solidFill>
                <a:schemeClr val="accent1"/>
              </a:solidFill>
              <a:latin typeface="Cambria" panose="02040503050406030204" pitchFamily="18" charset="0"/>
              <a:ea typeface="Cambria" panose="02040503050406030204" pitchFamily="18" charset="0"/>
              <a:sym typeface="Didact Gothic"/>
            </a:endParaRPr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76" name="Subtitle 1775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1777" name="TextBox 1776"/>
          <p:cNvSpPr txBox="1"/>
          <p:nvPr/>
        </p:nvSpPr>
        <p:spPr>
          <a:xfrm>
            <a:off x="232228" y="203200"/>
            <a:ext cx="40414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1800" b="1" dirty="0" smtClean="0"/>
              <a:t>TRƯỜNG TIỂU HỌC LÊ NGỌC HÂN</a:t>
            </a:r>
            <a:endParaRPr lang="en-US" sz="1800" b="1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xmlns="" Requires="p14">
      <p:transition spd="slow" p14:dur="800">
        <p:circle/>
      </p:transition>
    </mc:Choice>
    <mc:Fallback>
      <p:transition spd="slow">
        <p:circl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6" name="Rectangle 3">
            <a:extLst>
              <a:ext uri="{FF2B5EF4-FFF2-40B4-BE49-F238E27FC236}">
                <a16:creationId xmlns:a16="http://schemas.microsoft.com/office/drawing/2014/main" xmlns="" id="{4C4AC96B-7426-4AE1-B60F-84360D6EBFBD}"/>
              </a:ext>
            </a:extLst>
          </p:cNvPr>
          <p:cNvSpPr txBox="1">
            <a:spLocks noChangeArrowheads="1"/>
          </p:cNvSpPr>
          <p:nvPr/>
        </p:nvSpPr>
        <p:spPr>
          <a:xfrm>
            <a:off x="776529" y="709567"/>
            <a:ext cx="3795471" cy="37639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302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2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marR="0" lvl="1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marR="0" lvl="2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marR="0" lvl="3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marR="0" lvl="4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marR="0" lvl="5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marR="0" lvl="6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marR="0" lvl="7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marR="0" lvl="8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Varela"/>
              <a:buNone/>
              <a:defRPr sz="2800" b="0" i="0" u="none" strike="noStrike" cap="none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Thư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gửi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sinh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Bài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ca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về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Tiếng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ba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-la-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lai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-ca</a:t>
            </a: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              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trên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Sắc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yêu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Ê-mi- li, con…</a:t>
            </a:r>
          </a:p>
          <a:p>
            <a:pPr marL="0" indent="0">
              <a:lnSpc>
                <a:spcPct val="150000"/>
              </a:lnSpc>
            </a:pP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Trước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cổng</a:t>
            </a:r>
            <a:r>
              <a:rPr lang="en-US" altLang="en-US" sz="28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8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endParaRPr lang="en-US" altLang="en-US" sz="2800" b="1" dirty="0">
              <a:solidFill>
                <a:srgbClr val="0000FF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2571331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09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14" dur="2000"/>
                                        <p:tgtEl>
                                          <p:spTgt spid="109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9" dur="2000"/>
                                        <p:tgtEl>
                                          <p:spTgt spid="109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24" dur="2000"/>
                                        <p:tgtEl>
                                          <p:spTgt spid="109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9" dur="2000"/>
                                        <p:tgtEl>
                                          <p:spTgt spid="109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34" dur="500"/>
                                        <p:tgtEl>
                                          <p:spTgt spid="109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39" dur="2000"/>
                                        <p:tgtEl>
                                          <p:spTgt spid="109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xmlns="" id="{A9955CB6-D7C4-42EA-A2FA-752D228A581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1066800" y="304800"/>
            <a:ext cx="7086600" cy="533400"/>
          </a:xfrm>
        </p:spPr>
        <p:txBody>
          <a:bodyPr/>
          <a:lstStyle/>
          <a:p>
            <a:pPr eaLnBrk="1" hangingPunct="1"/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Thư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gửi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Arial Unicode MS" pitchFamily="34" charset="-128"/>
              </a:rPr>
              <a:t>sinh</a:t>
            </a:r>
            <a:endParaRPr lang="en-US" altLang="en-US" sz="3200" b="1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xmlns="" id="{C9AB5650-AF19-4FB5-BC73-96BBFD08543E}"/>
              </a:ext>
            </a:extLst>
          </p:cNvPr>
          <p:cNvSpPr txBox="1">
            <a:spLocks noChangeArrowheads="1"/>
          </p:cNvSpPr>
          <p:nvPr/>
        </p:nvSpPr>
        <p:spPr>
          <a:xfrm>
            <a:off x="2362200" y="990601"/>
            <a:ext cx="6286500" cy="19240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just">
              <a:buFontTx/>
              <a:buNone/>
            </a:pPr>
            <a:r>
              <a:rPr lang="en-US" altLang="en-US" sz="1200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            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Non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trở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tươi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đẹp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hay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không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dân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bước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đài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quang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sánh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vai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với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quốc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năm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châu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được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hay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không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chính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nhờ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một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phần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ở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tập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của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xmlns="" id="{D876B475-0120-4872-9B95-52B1E3F469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0200" y="2914651"/>
            <a:ext cx="5543550" cy="2076448"/>
          </a:xfrm>
          <a:prstGeom prst="wedgeEllipseCallout">
            <a:avLst>
              <a:gd name="adj1" fmla="val -22528"/>
              <a:gd name="adj2" fmla="val 44894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trách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nhiệm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nào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cuộc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kiến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thiết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xmlns="" id="{F265EA0D-A458-47F5-A822-A5323EE33DF7}"/>
              </a:ext>
            </a:extLst>
          </p:cNvPr>
          <p:cNvSpPr txBox="1"/>
          <p:nvPr/>
        </p:nvSpPr>
        <p:spPr>
          <a:xfrm>
            <a:off x="647701" y="3067052"/>
            <a:ext cx="8001000" cy="156966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cuộc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kiến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thiết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trách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nhiệm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học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tập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tốt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non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trở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tươi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đẹp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dân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tộc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Việt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Nam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bước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vinh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quang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cương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quốc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năm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châu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xmlns="" val="1498534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3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linds(horizontal)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1E841A9-FA33-4874-8579-CAFBC9719AF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</a:rPr>
              <a:t>Bài</a:t>
            </a:r>
            <a:r>
              <a:rPr lang="en-US" dirty="0">
                <a:solidFill>
                  <a:srgbClr val="FF0000"/>
                </a:solidFill>
              </a:rPr>
              <a:t> ca </a:t>
            </a:r>
            <a:r>
              <a:rPr lang="en-US" dirty="0" err="1">
                <a:solidFill>
                  <a:srgbClr val="FF0000"/>
                </a:solidFill>
              </a:rPr>
              <a:t>về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trái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đất</a:t>
            </a:r>
            <a:r>
              <a:rPr lang="en-US" dirty="0">
                <a:solidFill>
                  <a:srgbClr val="FF0000"/>
                </a:solidFill>
              </a:rPr>
              <a:t/>
            </a:r>
            <a:br>
              <a:rPr lang="en-US" dirty="0">
                <a:solidFill>
                  <a:srgbClr val="FF0000"/>
                </a:solidFill>
              </a:rPr>
            </a:b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14356175-2DCE-43A1-8460-FBD74F69C8E4}"/>
              </a:ext>
            </a:extLst>
          </p:cNvPr>
          <p:cNvSpPr txBox="1">
            <a:spLocks noChangeArrowheads="1"/>
          </p:cNvSpPr>
          <p:nvPr/>
        </p:nvSpPr>
        <p:spPr>
          <a:xfrm>
            <a:off x="1905000" y="1597025"/>
            <a:ext cx="5105400" cy="5365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 lang="en-US" altLang="en-US" sz="3200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A7742871-991C-44E1-8352-DC3E8361D224}"/>
              </a:ext>
            </a:extLst>
          </p:cNvPr>
          <p:cNvSpPr txBox="1">
            <a:spLocks noChangeArrowheads="1"/>
          </p:cNvSpPr>
          <p:nvPr/>
        </p:nvSpPr>
        <p:spPr>
          <a:xfrm>
            <a:off x="3581399" y="1063763"/>
            <a:ext cx="5519737" cy="27432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này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là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của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chúng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mình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Quả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bóng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xanh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Bồ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tiếng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gù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thương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mến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Hải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vờn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sóng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biển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Cùng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nào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quay!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Cùng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nào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cho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  <a:ea typeface="Arial Unicode MS" pitchFamily="34" charset="-128"/>
              </a:rPr>
              <a:t> quay!</a:t>
            </a:r>
          </a:p>
        </p:txBody>
      </p:sp>
      <p:sp>
        <p:nvSpPr>
          <p:cNvPr id="5" name="AutoShape 6">
            <a:extLst>
              <a:ext uri="{FF2B5EF4-FFF2-40B4-BE49-F238E27FC236}">
                <a16:creationId xmlns:a16="http://schemas.microsoft.com/office/drawing/2014/main" xmlns="" id="{0E912363-C301-4CAF-9A2D-A9DCF8727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881" y="1527777"/>
            <a:ext cx="2476500" cy="1741488"/>
          </a:xfrm>
          <a:prstGeom prst="cloudCallout">
            <a:avLst>
              <a:gd name="adj1" fmla="val -53993"/>
              <a:gd name="adj2" fmla="val 68534"/>
            </a:avLst>
          </a:pr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Hình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ảnh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trái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đẹp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AutoShape 8">
            <a:extLst>
              <a:ext uri="{FF2B5EF4-FFF2-40B4-BE49-F238E27FC236}">
                <a16:creationId xmlns:a16="http://schemas.microsoft.com/office/drawing/2014/main" xmlns="" id="{1C8B500E-90E4-4A0B-82D2-C983DDB4E1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862" y="3348641"/>
            <a:ext cx="9058275" cy="1566260"/>
          </a:xfrm>
          <a:prstGeom prst="wedgeEllipseCallout">
            <a:avLst>
              <a:gd name="adj1" fmla="val -35856"/>
              <a:gd name="adj2" fmla="val 10417"/>
            </a:avLst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Trái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so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sánh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rất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cụ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thể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giống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quả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bóng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bay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xanh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tiếng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chim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gù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cánh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hải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âu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vờn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tx1">
                    <a:lumMod val="90000"/>
                    <a:lumOff val="10000"/>
                  </a:schemeClr>
                </a:solidFill>
                <a:latin typeface="Times New Roman" panose="02020603050405020304" pitchFamily="18" charset="0"/>
              </a:rPr>
              <a:t>biển</a:t>
            </a: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2400" b="1" dirty="0">
              <a:solidFill>
                <a:schemeClr val="tx1">
                  <a:lumMod val="90000"/>
                  <a:lumOff val="10000"/>
                </a:schemeClr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8186468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8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amond(out)">
                                      <p:cBhvr>
                                        <p:cTn id="4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92937C46-A7C6-468A-B192-56869BFCB70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27897" y="252588"/>
            <a:ext cx="3852000" cy="572700"/>
          </a:xfrm>
        </p:spPr>
        <p:txBody>
          <a:bodyPr/>
          <a:lstStyle/>
          <a:p>
            <a:r>
              <a:rPr lang="en-US" dirty="0">
                <a:solidFill>
                  <a:srgbClr val="FF0000"/>
                </a:solidFill>
              </a:rPr>
              <a:t>Ê-mi-li, con …</a:t>
            </a: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xmlns="" id="{BD39C009-2B9A-490C-9D39-4A4C0388D0DC}"/>
              </a:ext>
            </a:extLst>
          </p:cNvPr>
          <p:cNvSpPr txBox="1">
            <a:spLocks noChangeArrowheads="1"/>
          </p:cNvSpPr>
          <p:nvPr/>
        </p:nvSpPr>
        <p:spPr>
          <a:xfrm>
            <a:off x="2499122" y="969169"/>
            <a:ext cx="3257550" cy="24574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…Ê-mi-li 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ôi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!</a:t>
            </a: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Trời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sắp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tối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rồi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…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không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bế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về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được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nữa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!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Khi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đã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bùng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lên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ngọn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lửa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Đêm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nay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đến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tìm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con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sẽ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ôm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lấy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mà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hôn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Cho cha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nhé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Va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con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sẽ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nói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giùm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với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:</a:t>
            </a:r>
          </a:p>
          <a:p>
            <a:pPr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vui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xin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mẹ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đứng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buồn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>
              <a:lnSpc>
                <a:spcPct val="80000"/>
              </a:lnSpc>
              <a:buFontTx/>
              <a:buNone/>
              <a:defRPr/>
            </a:pP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</p:txBody>
      </p:sp>
      <p:sp>
        <p:nvSpPr>
          <p:cNvPr id="4" name="AutoShape 6">
            <a:extLst>
              <a:ext uri="{FF2B5EF4-FFF2-40B4-BE49-F238E27FC236}">
                <a16:creationId xmlns:a16="http://schemas.microsoft.com/office/drawing/2014/main" xmlns="" id="{B94D7740-FEBE-4E72-B810-6C24723FD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0350" y="3997047"/>
            <a:ext cx="4057650" cy="975785"/>
          </a:xfrm>
          <a:prstGeom prst="wedgeRectCallout">
            <a:avLst>
              <a:gd name="adj1" fmla="val -22292"/>
              <a:gd name="adj2" fmla="val -50190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Chú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Mo-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ri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-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xơn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nói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điều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từ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biệt</a:t>
            </a:r>
            <a:r>
              <a:rPr lang="en-US" altLang="en-US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?</a:t>
            </a:r>
          </a:p>
        </p:txBody>
      </p:sp>
      <p:sp>
        <p:nvSpPr>
          <p:cNvPr id="5" name="AutoShape 7">
            <a:extLst>
              <a:ext uri="{FF2B5EF4-FFF2-40B4-BE49-F238E27FC236}">
                <a16:creationId xmlns:a16="http://schemas.microsoft.com/office/drawing/2014/main" xmlns="" id="{AEEA3F2E-8B40-497A-BA7C-28B31DD5A9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200" y="3832621"/>
            <a:ext cx="9046800" cy="1310879"/>
          </a:xfrm>
          <a:prstGeom prst="wedgeRectCallout">
            <a:avLst>
              <a:gd name="adj1" fmla="val -26102"/>
              <a:gd name="adj2" fmla="val 49005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Đoạn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3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ghi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dặn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chú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: Con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hãy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hôn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giúp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cha,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hãy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nói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rằng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: 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Cha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vui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xin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đừng</a:t>
            </a:r>
            <a:r>
              <a:rPr lang="en-US" altLang="en-US" sz="2000" b="1" i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i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-chú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muốn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nhắn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gửi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tình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viên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yêu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đồng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thời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muốn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khẳng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định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sự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tự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nguyện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thanh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thản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hành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0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mình</a:t>
            </a:r>
            <a:r>
              <a:rPr lang="en-US" altLang="en-US" sz="20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xmlns="" id="{CDC55739-B67D-450C-8CCB-417F39583F13}"/>
              </a:ext>
            </a:extLst>
          </p:cNvPr>
          <p:cNvSpPr txBox="1"/>
          <p:nvPr/>
        </p:nvSpPr>
        <p:spPr>
          <a:xfrm>
            <a:off x="5824538" y="1082279"/>
            <a:ext cx="3371850" cy="2252924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Oa-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sinh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-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tơn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Buổi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hoàng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hôn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Ôi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những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linh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hồn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Còn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,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mất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?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Đã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đến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phút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lòng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ta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nhất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!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Ta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đốt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thân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ta </a:t>
            </a: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Cho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ngọn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lửa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sáng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lòa</a:t>
            </a:r>
            <a:endParaRPr lang="en-US" sz="1800" b="1" dirty="0">
              <a:solidFill>
                <a:srgbClr val="002060"/>
              </a:solidFill>
              <a:latin typeface="Times New Roman" pitchFamily="18" charset="0"/>
            </a:endParaRPr>
          </a:p>
          <a:p>
            <a:pPr marL="257175" indent="-257175">
              <a:lnSpc>
                <a:spcPct val="80000"/>
              </a:lnSpc>
              <a:spcBef>
                <a:spcPct val="20000"/>
              </a:spcBef>
              <a:defRPr/>
            </a:pP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Sự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</a:t>
            </a:r>
            <a:r>
              <a:rPr lang="en-US" sz="1800" b="1" dirty="0" err="1">
                <a:solidFill>
                  <a:srgbClr val="002060"/>
                </a:solidFill>
                <a:latin typeface="Times New Roman" pitchFamily="18" charset="0"/>
              </a:rPr>
              <a:t>thật</a:t>
            </a:r>
            <a:r>
              <a:rPr lang="en-US" sz="1800" b="1" dirty="0">
                <a:solidFill>
                  <a:srgbClr val="002060"/>
                </a:solidFill>
                <a:latin typeface="Times New Roman" pitchFamily="18" charset="0"/>
              </a:rPr>
              <a:t>               </a:t>
            </a:r>
          </a:p>
        </p:txBody>
      </p:sp>
    </p:spTree>
    <p:extLst>
      <p:ext uri="{BB962C8B-B14F-4D97-AF65-F5344CB8AC3E}">
        <p14:creationId xmlns:p14="http://schemas.microsoft.com/office/powerpoint/2010/main" xmlns="" val="2841315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6" presetClass="exit" presetSubtype="21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5" grpId="0" animBg="1"/>
      <p:bldP spid="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C05C1F0-AD9B-44BD-9E07-BABE02B5CF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</a:rPr>
              <a:t>Sắc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màu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em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yêu</a:t>
            </a:r>
            <a:r>
              <a:rPr lang="en-US" dirty="0">
                <a:solidFill>
                  <a:srgbClr val="FF0000"/>
                </a:solidFill>
              </a:rPr>
              <a:t/>
            </a:r>
            <a:br>
              <a:rPr lang="en-US" dirty="0">
                <a:solidFill>
                  <a:srgbClr val="FF0000"/>
                </a:solidFill>
              </a:rPr>
            </a:b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xmlns="" id="{A7702818-3852-4316-BB87-6536779C57A2}"/>
              </a:ext>
            </a:extLst>
          </p:cNvPr>
          <p:cNvSpPr txBox="1">
            <a:spLocks noChangeArrowheads="1"/>
          </p:cNvSpPr>
          <p:nvPr/>
        </p:nvSpPr>
        <p:spPr>
          <a:xfrm>
            <a:off x="1314450" y="1200150"/>
            <a:ext cx="2686050" cy="5143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 lang="en-US" altLang="en-US" sz="2400" dirty="0">
              <a:solidFill>
                <a:srgbClr val="FF000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xmlns="" id="{694C39B5-C88D-4564-99F4-D55915797075}"/>
              </a:ext>
            </a:extLst>
          </p:cNvPr>
          <p:cNvSpPr txBox="1">
            <a:spLocks noChangeArrowheads="1"/>
          </p:cNvSpPr>
          <p:nvPr/>
        </p:nvSpPr>
        <p:spPr>
          <a:xfrm>
            <a:off x="1314450" y="1714500"/>
            <a:ext cx="2800350" cy="32004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yêu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đỏ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: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Như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máu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con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tim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Lá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cờ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Tổ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quốc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Khăn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quàng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đội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viên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  <a:p>
            <a:pPr>
              <a:lnSpc>
                <a:spcPct val="90000"/>
              </a:lnSpc>
              <a:buFontTx/>
              <a:buNone/>
            </a:pPr>
            <a:endParaRPr lang="en-US" altLang="en-US" sz="21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Em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yêu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vàng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: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Lúa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đồng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chín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rộ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Hoa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cúc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mùa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thu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</a:t>
            </a: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Nắng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rực</a:t>
            </a:r>
            <a:r>
              <a:rPr lang="en-US" altLang="en-US" sz="21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1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rỡ</a:t>
            </a:r>
            <a:endParaRPr lang="en-US" altLang="en-US" sz="21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</p:txBody>
      </p:sp>
      <p:sp>
        <p:nvSpPr>
          <p:cNvPr id="5" name="AutoShape 4">
            <a:extLst>
              <a:ext uri="{FF2B5EF4-FFF2-40B4-BE49-F238E27FC236}">
                <a16:creationId xmlns:a16="http://schemas.microsoft.com/office/drawing/2014/main" xmlns="" id="{E355392D-3448-4FD3-95A9-F95C7E9A2B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00500" y="1799975"/>
            <a:ext cx="4741501" cy="2545824"/>
          </a:xfrm>
          <a:prstGeom prst="wedgeEllipseCallout">
            <a:avLst>
              <a:gd name="adj1" fmla="val -42083"/>
              <a:gd name="adj2" fmla="val -28727"/>
            </a:avLst>
          </a:prstGeom>
          <a:ln>
            <a:headEnd/>
            <a:tailEnd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Bài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ta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biết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tình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bạn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nhỏ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quê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hương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nào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?</a:t>
            </a:r>
          </a:p>
        </p:txBody>
      </p:sp>
      <p:sp>
        <p:nvSpPr>
          <p:cNvPr id="6" name="AutoShape 5">
            <a:extLst>
              <a:ext uri="{FF2B5EF4-FFF2-40B4-BE49-F238E27FC236}">
                <a16:creationId xmlns:a16="http://schemas.microsoft.com/office/drawing/2014/main" xmlns="" id="{BAFFFEE1-7A48-4191-BCAC-5B98C2265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6675" y="1532075"/>
            <a:ext cx="6333150" cy="2545825"/>
          </a:xfrm>
          <a:prstGeom prst="wedgeEllipseCallout">
            <a:avLst>
              <a:gd name="adj1" fmla="val -48264"/>
              <a:gd name="adj2" fmla="val -9630"/>
            </a:avLst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Bạn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nhỏ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yêu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tất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cả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sắc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màu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sự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vật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xung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quanh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mình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nên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bạn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nhỏ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yêu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quê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hương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đất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nước</a:t>
            </a:r>
            <a:r>
              <a:rPr lang="en-US" altLang="en-US" sz="28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mình</a:t>
            </a:r>
            <a:endParaRPr lang="en-US" altLang="en-US" sz="2800" b="1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92053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8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5" grpId="0" animBg="1"/>
      <p:bldP spid="5" grpId="1" animBg="1"/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8B8EF038-A457-4741-873B-4C1A337592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0" y="300967"/>
            <a:ext cx="3852000" cy="572700"/>
          </a:xfrm>
        </p:spPr>
        <p:txBody>
          <a:bodyPr/>
          <a:lstStyle/>
          <a:p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Tiếng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đàn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ba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-la-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lai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-ca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trên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Đà</a:t>
            </a:r>
            <a: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  <a:t/>
            </a:r>
            <a:br>
              <a:rPr lang="en-US" altLang="en-US" sz="3600" dirty="0">
                <a:solidFill>
                  <a:srgbClr val="FF0000"/>
                </a:solidFill>
                <a:latin typeface="Times New Roman" panose="02020603050405020304" pitchFamily="18" charset="0"/>
              </a:rPr>
            </a:br>
            <a:endParaRPr lang="en-US" dirty="0"/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xmlns="" id="{F02D3979-1EC1-4C73-ABE9-6DF9171872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4800" y="2718554"/>
            <a:ext cx="4914900" cy="1518047"/>
          </a:xfrm>
          <a:prstGeom prst="wedgeEllipseCallout">
            <a:avLst>
              <a:gd name="adj1" fmla="val -20889"/>
              <a:gd name="adj2" fmla="val -43069"/>
            </a:avLst>
          </a:prstGeom>
          <a:noFill/>
          <a:ln w="9525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rgbClr val="FF0000"/>
                </a:solidFill>
                <a:latin typeface="Times New Roman" panose="02020603050405020304" pitchFamily="18" charset="0"/>
              </a:rPr>
              <a:t>Những câu thơ nào trong bài thơ sử dụng biện pháp nhân hóa?</a:t>
            </a:r>
          </a:p>
        </p:txBody>
      </p:sp>
      <p:sp>
        <p:nvSpPr>
          <p:cNvPr id="5" name="Text Box 7">
            <a:extLst>
              <a:ext uri="{FF2B5EF4-FFF2-40B4-BE49-F238E27FC236}">
                <a16:creationId xmlns:a16="http://schemas.microsoft.com/office/drawing/2014/main" xmlns="" id="{53B3AED7-C560-45F4-A33D-437F96241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4925" y="1448009"/>
            <a:ext cx="6534150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…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Cả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say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ngủ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dòng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tháp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khoan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nhô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ngẫm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nghĩ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ủi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ben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nhau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nghỉ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Biển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ngỡ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cao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chia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ánh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muôn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ngả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xmlns="" id="{AB05CCEF-8A13-4C81-94E6-1145403791D3}"/>
              </a:ext>
            </a:extLst>
          </p:cNvPr>
          <p:cNvSpPr txBox="1">
            <a:spLocks noChangeArrowheads="1"/>
          </p:cNvSpPr>
          <p:nvPr/>
        </p:nvSpPr>
        <p:spPr>
          <a:xfrm>
            <a:off x="1514475" y="1569869"/>
            <a:ext cx="6115050" cy="339447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Lúc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ấy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Cả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trường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say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ngủ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cạnh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dòng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Những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tháp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khoan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nhô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lên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ngẫm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nghĩ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Những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xe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ủi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xe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ben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sóng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vai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nhau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nằm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nghỉ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Chỉ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còn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tiếng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ngân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nga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Với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một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dòng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trăng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lấp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loáng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Ngày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mai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Chiếc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đập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liền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hai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khối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núi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Biển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sẽ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nằm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bỡ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ngỡ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cao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nguyên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Đà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chia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ánh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sáng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đi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muôn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ngả</a:t>
            </a:r>
            <a:endParaRPr lang="en-US" altLang="en-US" sz="2400" b="1" dirty="0">
              <a:solidFill>
                <a:srgbClr val="002060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80000"/>
              </a:lnSpc>
              <a:buFontTx/>
              <a:buNone/>
            </a:pP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Từ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công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trình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thủy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điện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lớn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đầu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2400" b="1" dirty="0" err="1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tiên</a:t>
            </a:r>
            <a:r>
              <a:rPr lang="en-US" altLang="en-US" sz="2400" b="1" dirty="0">
                <a:solidFill>
                  <a:srgbClr val="002060"/>
                </a:solidFill>
                <a:latin typeface="Times New Roman" panose="02020603050405020304" pitchFamily="18" charset="0"/>
                <a:ea typeface="Arial Unicode MS" pitchFamily="34" charset="-128"/>
              </a:rPr>
              <a:t>.</a:t>
            </a:r>
          </a:p>
        </p:txBody>
      </p:sp>
      <p:sp>
        <p:nvSpPr>
          <p:cNvPr id="7" name="Text Box 7">
            <a:extLst>
              <a:ext uri="{FF2B5EF4-FFF2-40B4-BE49-F238E27FC236}">
                <a16:creationId xmlns:a16="http://schemas.microsoft.com/office/drawing/2014/main" xmlns="" id="{0ED19E83-CB1B-4450-B0E4-B0C6417A17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6975" y="3267105"/>
            <a:ext cx="6677025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…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Cả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trường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say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ngủ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cạnh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dòng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tháp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khoan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nhô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trời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ngẫm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nghĩ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ủi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ben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sóng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vai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nhau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nghỉ</a:t>
            </a:r>
            <a:endParaRPr lang="en-US" altLang="en-US" sz="2400" b="1" dirty="0">
              <a:solidFill>
                <a:srgbClr val="FF0000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Biển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nằm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bỡ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ngỡ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cao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nguyên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Sông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Đà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chia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ánh</a:t>
            </a:r>
            <a:r>
              <a:rPr lang="en-US" altLang="en-US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sáng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muôn</a:t>
            </a:r>
            <a:r>
              <a:rPr lang="en-US" altLang="en-US" sz="2400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ngả</a:t>
            </a:r>
            <a:endParaRPr lang="en-US" altLang="en-US" sz="2400" b="1" dirty="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19367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0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edge">
                                      <p:cBhvr>
                                        <p:cTn id="1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5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3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1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38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5" grpId="0"/>
      <p:bldP spid="6" grpId="0"/>
      <p:bldP spid="6" grpId="1"/>
      <p:bldP spid="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0DD25C77-09E3-40F5-AB68-6E3F4CEBD2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err="1">
                <a:solidFill>
                  <a:srgbClr val="FF0000"/>
                </a:solidFill>
              </a:rPr>
              <a:t>Trước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cổng</a:t>
            </a:r>
            <a:r>
              <a:rPr lang="en-US" dirty="0">
                <a:solidFill>
                  <a:srgbClr val="FF0000"/>
                </a:solidFill>
              </a:rPr>
              <a:t> </a:t>
            </a:r>
            <a:r>
              <a:rPr lang="en-US" dirty="0" err="1">
                <a:solidFill>
                  <a:srgbClr val="FF0000"/>
                </a:solidFill>
              </a:rPr>
              <a:t>trời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xmlns="" id="{8A302152-926E-4B39-9F26-50B46203F567}"/>
              </a:ext>
            </a:extLst>
          </p:cNvPr>
          <p:cNvSpPr txBox="1">
            <a:spLocks noChangeArrowheads="1"/>
          </p:cNvSpPr>
          <p:nvPr/>
        </p:nvSpPr>
        <p:spPr>
          <a:xfrm>
            <a:off x="1543050" y="1447800"/>
            <a:ext cx="3143250" cy="348615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hai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bên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vách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Mở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ra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một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khoảng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Có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gió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thoảng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,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mây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trôi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lnSpc>
                <a:spcPct val="90000"/>
              </a:lnSpc>
              <a:spcBef>
                <a:spcPct val="0"/>
              </a:spcBef>
              <a:spcAft>
                <a:spcPts val="450"/>
              </a:spcAft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Cổng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trời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mặt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đất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ts val="90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Nhìn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ra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xa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ngút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ngát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Bao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sắc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màu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cỏ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hoa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Con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thác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réo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ngân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nga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Đàn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dê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soi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đáy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suối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Giữa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ngút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ngàn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cây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trái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Dọc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vùng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rừng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nguyên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sơ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Không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biết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thực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hay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mơ</a:t>
            </a:r>
            <a:endParaRPr lang="en-US" altLang="en-US" sz="1800" b="1" dirty="0">
              <a:solidFill>
                <a:schemeClr val="tx1"/>
              </a:solidFill>
              <a:latin typeface="Times New Roman" panose="02020603050405020304" pitchFamily="18" charset="0"/>
              <a:ea typeface="Arial Unicode MS" pitchFamily="34" charset="-128"/>
            </a:endParaRPr>
          </a:p>
          <a:p>
            <a:pPr>
              <a:spcBef>
                <a:spcPct val="0"/>
              </a:spcBef>
            </a:pP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Ráng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chiều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như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hơi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 </a:t>
            </a:r>
            <a:r>
              <a:rPr lang="en-US" altLang="en-US" sz="1800" b="1" dirty="0" err="1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khói</a:t>
            </a:r>
            <a:r>
              <a:rPr lang="en-US" altLang="en-US" sz="1800" b="1" dirty="0">
                <a:solidFill>
                  <a:schemeClr val="tx1"/>
                </a:solidFill>
                <a:latin typeface="Times New Roman" panose="02020603050405020304" pitchFamily="18" charset="0"/>
                <a:ea typeface="Arial Unicode MS" pitchFamily="34" charset="-128"/>
              </a:rPr>
              <a:t>…</a:t>
            </a:r>
          </a:p>
        </p:txBody>
      </p:sp>
      <p:sp>
        <p:nvSpPr>
          <p:cNvPr id="4" name="AutoShape 4">
            <a:extLst>
              <a:ext uri="{FF2B5EF4-FFF2-40B4-BE49-F238E27FC236}">
                <a16:creationId xmlns:a16="http://schemas.microsoft.com/office/drawing/2014/main" xmlns="" id="{15A94184-6513-4D76-A7FC-2018C8ED4B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6300" y="1943100"/>
            <a:ext cx="3143250" cy="1600200"/>
          </a:xfrm>
          <a:prstGeom prst="cloudCallout">
            <a:avLst>
              <a:gd name="adj1" fmla="val -78801"/>
              <a:gd name="adj2" fmla="val 49250"/>
            </a:avLst>
          </a:pr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1800" b="1">
                <a:solidFill>
                  <a:srgbClr val="FF0000"/>
                </a:solidFill>
                <a:latin typeface="Times New Roman" panose="02020603050405020304" pitchFamily="18" charset="0"/>
              </a:rPr>
              <a:t>Vì sao địa điểm trong bài thơ được gọi là ‘cổng trời’</a:t>
            </a:r>
          </a:p>
        </p:txBody>
      </p:sp>
      <p:sp>
        <p:nvSpPr>
          <p:cNvPr id="5" name="AutoShape 5">
            <a:extLst>
              <a:ext uri="{FF2B5EF4-FFF2-40B4-BE49-F238E27FC236}">
                <a16:creationId xmlns:a16="http://schemas.microsoft.com/office/drawing/2014/main" xmlns="" id="{EFBC4BD2-B78F-4A2B-9836-7160E6366E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3350" y="1017725"/>
            <a:ext cx="5200650" cy="3680751"/>
          </a:xfrm>
          <a:prstGeom prst="cloudCallout">
            <a:avLst>
              <a:gd name="adj1" fmla="val -31306"/>
              <a:gd name="adj2" fmla="val 30843"/>
            </a:avLst>
          </a:prstGeom>
          <a:solidFill>
            <a:schemeClr val="bg1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Vì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nơi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tác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giả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ngắm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cảnh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là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khoảng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bao la,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thoáng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đãng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mở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ra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giữa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hai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vách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núi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giống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như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lối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cổng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lên</a:t>
            </a:r>
            <a:r>
              <a:rPr lang="en-US" altLang="en-US" sz="2400" b="1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400" b="1" dirty="0" err="1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</a:rPr>
              <a:t>trời</a:t>
            </a:r>
            <a:endParaRPr lang="en-US" altLang="en-US" sz="2400" b="1" dirty="0">
              <a:solidFill>
                <a:schemeClr val="accent6">
                  <a:lumMod val="75000"/>
                </a:schemeClr>
              </a:solidFill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34598823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55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8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*0.7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strVal val="ppt_h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0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 animBg="1"/>
      <p:bldP spid="4" grpId="1" animBg="1"/>
      <p:bldP spid="5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682285" y="3472704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4" name="TextBox 203">
            <a:extLst>
              <a:ext uri="{FF2B5EF4-FFF2-40B4-BE49-F238E27FC236}">
                <a16:creationId xmlns:a16="http://schemas.microsoft.com/office/drawing/2014/main" xmlns="" id="{E6530832-CB67-437F-8024-0455EE4A96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792" y="940796"/>
            <a:ext cx="4368479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Lập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bảng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thống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kê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các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bài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thơ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đã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học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trong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các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giờ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tập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đọc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từ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tuần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1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đến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tuần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9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theo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mẫu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 </a:t>
            </a:r>
            <a:r>
              <a:rPr lang="en-US" altLang="en-US" sz="3600" dirty="0" err="1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sau</a:t>
            </a:r>
            <a:r>
              <a:rPr lang="en-US" altLang="en-US" sz="3600" dirty="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:</a:t>
            </a:r>
            <a:endParaRPr lang="zh-CN" altLang="en-US" sz="3600" b="0" dirty="0">
              <a:solidFill>
                <a:srgbClr val="002060"/>
              </a:solidFill>
              <a:latin typeface="SVN-Dessert Menu Script" panose="00000500000000000000" pitchFamily="2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xmlns="" id="{9E1946BD-6FB2-4395-8585-F4B899BA1028}"/>
              </a:ext>
            </a:extLst>
          </p:cNvPr>
          <p:cNvSpPr/>
          <p:nvPr/>
        </p:nvSpPr>
        <p:spPr>
          <a:xfrm>
            <a:off x="3012409" y="1135721"/>
            <a:ext cx="1522744" cy="221599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3800" b="0" cap="none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 Black" panose="020B0A04020102020204" pitchFamily="34" charset="0"/>
              </a:rPr>
              <a:t>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Group 109">
            <a:extLst>
              <a:ext uri="{FF2B5EF4-FFF2-40B4-BE49-F238E27FC236}">
                <a16:creationId xmlns:a16="http://schemas.microsoft.com/office/drawing/2014/main" xmlns="" id="{076C6F9C-88E2-4CCF-8FE5-29819BB8FC65}"/>
              </a:ext>
            </a:extLst>
          </p:cNvPr>
          <p:cNvGraphicFramePr>
            <a:graphicFrameLocks noGrp="1"/>
          </p:cNvGraphicFramePr>
          <p:nvPr/>
        </p:nvGraphicFramePr>
        <p:xfrm>
          <a:off x="0" y="1166813"/>
          <a:ext cx="9143999" cy="3978276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152400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65315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209227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87457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61522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Chủ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điểm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Nội</a:t>
                      </a:r>
                      <a:r>
                        <a:rPr kumimoji="0" lang="en-US" sz="16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dung </a:t>
                      </a:r>
                      <a:r>
                        <a:rPr kumimoji="0" lang="en-US" sz="16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endParaRPr kumimoji="0" lang="en-US" sz="16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03042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 Nam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Tổ quốc em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 màu em yêu</a:t>
                      </a:r>
                      <a:endParaRPr kumimoji="0" lang="en-US" sz="16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Phạm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Ân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tất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nhau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gắn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vật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con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6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600" b="0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Nam.</a:t>
                      </a:r>
                      <a:endParaRPr kumimoji="0" lang="en-US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15228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Cánh chim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hòa bình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73104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591381"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 người với thiên nhiên</a:t>
                      </a:r>
                      <a:endParaRPr kumimoji="0" lang="en-US" sz="1600" b="1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52912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vi-VN" sz="16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T="45722" marB="45722" anchor="ctr" horzOverflow="overflow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4EEA8E2C-4BF8-4030-B824-44A6BFBBAC96}"/>
              </a:ext>
            </a:extLst>
          </p:cNvPr>
          <p:cNvSpPr/>
          <p:nvPr/>
        </p:nvSpPr>
        <p:spPr>
          <a:xfrm>
            <a:off x="142875" y="1958975"/>
            <a:ext cx="1296988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ECA15982-A66D-48A9-9D8C-5B38A73DBBE3}"/>
              </a:ext>
            </a:extLst>
          </p:cNvPr>
          <p:cNvSpPr/>
          <p:nvPr/>
        </p:nvSpPr>
        <p:spPr>
          <a:xfrm>
            <a:off x="71438" y="3003550"/>
            <a:ext cx="1296987" cy="6111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09FD6C7F-A3A0-43AA-88FE-B438E2794DC5}"/>
              </a:ext>
            </a:extLst>
          </p:cNvPr>
          <p:cNvSpPr/>
          <p:nvPr/>
        </p:nvSpPr>
        <p:spPr>
          <a:xfrm>
            <a:off x="84138" y="4113213"/>
            <a:ext cx="1296987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60F7AACF-2DBF-45CE-A223-9B693FDCB09A}"/>
              </a:ext>
            </a:extLst>
          </p:cNvPr>
          <p:cNvSpPr/>
          <p:nvPr/>
        </p:nvSpPr>
        <p:spPr>
          <a:xfrm>
            <a:off x="1692275" y="1958975"/>
            <a:ext cx="1366838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E6996D89-8951-4648-B6EC-100EBFD48555}"/>
              </a:ext>
            </a:extLst>
          </p:cNvPr>
          <p:cNvSpPr/>
          <p:nvPr/>
        </p:nvSpPr>
        <p:spPr>
          <a:xfrm>
            <a:off x="3455988" y="1962150"/>
            <a:ext cx="1476375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25FD29F6-26DE-486D-8B56-9B471E5CBCFC}"/>
              </a:ext>
            </a:extLst>
          </p:cNvPr>
          <p:cNvSpPr/>
          <p:nvPr/>
        </p:nvSpPr>
        <p:spPr>
          <a:xfrm>
            <a:off x="5292725" y="1958975"/>
            <a:ext cx="3827463" cy="6127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B68FD60F-F849-44A9-87F5-7CCF0BEBF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8" y="465213"/>
            <a:ext cx="5115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180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Lập bảng thống kê các bài thơ đã học trong các giờ tập đọc từ tuần 1 đến tuần 9 theo mẫu sau:</a:t>
            </a:r>
            <a:endParaRPr lang="zh-CN" altLang="en-US" sz="1800" b="0">
              <a:solidFill>
                <a:srgbClr val="002060"/>
              </a:solidFill>
              <a:latin typeface="SVN-Dessert Menu Script" panose="00000500000000000000" pitchFamily="2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9DE7FCCF-50D9-4950-96F9-C7FD41F5F0B9}"/>
              </a:ext>
            </a:extLst>
          </p:cNvPr>
          <p:cNvSpPr/>
          <p:nvPr/>
        </p:nvSpPr>
        <p:spPr>
          <a:xfrm>
            <a:off x="142875" y="82707"/>
            <a:ext cx="712292" cy="386664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600" b="1">
                <a:latin typeface="UTM Flamenco" panose="02040603050506020204" pitchFamily="18" charset="0"/>
              </a:rPr>
              <a:t>Bài 2</a:t>
            </a:r>
            <a:endParaRPr lang="en-US" sz="1600" b="1">
              <a:latin typeface="UTM Flamenco" panose="0204060305050602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52">
            <a:extLst>
              <a:ext uri="{FF2B5EF4-FFF2-40B4-BE49-F238E27FC236}">
                <a16:creationId xmlns:a16="http://schemas.microsoft.com/office/drawing/2014/main" xmlns="" id="{42FA5FCA-BAC3-4F08-B634-B07508541FA0}"/>
              </a:ext>
            </a:extLst>
          </p:cNvPr>
          <p:cNvGraphicFramePr>
            <a:graphicFrameLocks/>
          </p:cNvGraphicFramePr>
          <p:nvPr/>
        </p:nvGraphicFramePr>
        <p:xfrm>
          <a:off x="34925" y="1131888"/>
          <a:ext cx="9067800" cy="3960813"/>
        </p:xfrm>
        <a:graphic>
          <a:graphicData uri="http://schemas.openxmlformats.org/drawingml/2006/table">
            <a:tbl>
              <a:tblPr>
                <a:tableStyleId>{BDBED569-4797-4DF1-A0F4-6AAB3CD982D8}</a:tableStyleId>
              </a:tblPr>
              <a:tblGrid>
                <a:gridCol w="133214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12423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1728192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3883224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3980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Chủ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điểm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Nội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dung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chính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35715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Tổ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quốc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Phạm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Ân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Em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những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màu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nhau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gắn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vật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con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750095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Cánh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chim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hòa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bình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endParaRPr kumimoji="0" lang="en-US" sz="1400" b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Định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Hải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thật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Chúng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ta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cần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giữ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gìn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cho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đất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yên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chiến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750095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Ê-mi-li, con…</a:t>
                      </a:r>
                      <a:endParaRPr kumimoji="0" 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Tố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Hữu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Chú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Mo-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xơn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đã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tự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thiêu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Bộ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Quốc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phòng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phản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đối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cuộc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chiến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xâm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lược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Việt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2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Nam.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2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750095">
                <a:tc row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1400" b="1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Con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1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1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nhiên</a:t>
                      </a:r>
                      <a:endParaRPr kumimoji="0" lang="en-US" sz="1400" b="1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Tiếng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-la-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lai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-ca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Quang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Huy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xúc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cô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Nga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chơi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trường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thủy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điện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sông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vào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đêm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trăng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676750">
                <a:tc vMerge="1">
                  <a:txBody>
                    <a:bodyPr/>
                    <a:lstStyle/>
                    <a:p>
                      <a:endParaRPr lang="vi-VN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Trước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cổng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trời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Nguyễn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Đình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Ảnh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ca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ngợi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vẻ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đẹp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hùng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vĩ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con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người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ở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biên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giới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xa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kumimoji="0" lang="en-US" sz="1400" b="0" u="none" strike="noStrike" cap="none" normalizeH="0" baseline="0" dirty="0" err="1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xôi</a:t>
                      </a:r>
                      <a:r>
                        <a:rPr kumimoji="0" lang="en-US" sz="1400" b="0" u="none" strike="noStrike" cap="none" normalizeH="0" baseline="0" dirty="0">
                          <a:ln>
                            <a:noFill/>
                          </a:ln>
                          <a:solidFill>
                            <a:schemeClr val="accent6">
                              <a:lumMod val="50000"/>
                            </a:schemeClr>
                          </a:solidFill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kumimoji="0" lang="en-US" sz="1400" b="0" i="0" u="none" strike="noStrike" cap="none" normalizeH="0" baseline="0" dirty="0">
                        <a:ln>
                          <a:noFill/>
                        </a:ln>
                        <a:solidFill>
                          <a:schemeClr val="accent6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T="45700" marB="45700" anchor="ctr" horzOverflow="overflow"/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0A67E937-2B08-4BCF-B9B7-CF67FB3421F5}"/>
              </a:ext>
            </a:extLst>
          </p:cNvPr>
          <p:cNvSpPr/>
          <p:nvPr/>
        </p:nvSpPr>
        <p:spPr>
          <a:xfrm>
            <a:off x="1431925" y="2319338"/>
            <a:ext cx="1616075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xmlns="" id="{A98632B0-7021-4707-9B7D-81B82201F472}"/>
              </a:ext>
            </a:extLst>
          </p:cNvPr>
          <p:cNvSpPr/>
          <p:nvPr/>
        </p:nvSpPr>
        <p:spPr>
          <a:xfrm>
            <a:off x="3498850" y="2381250"/>
            <a:ext cx="1512888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E7F21203-2D73-43C7-A81A-C547B5F062F7}"/>
              </a:ext>
            </a:extLst>
          </p:cNvPr>
          <p:cNvSpPr/>
          <p:nvPr/>
        </p:nvSpPr>
        <p:spPr>
          <a:xfrm>
            <a:off x="5289550" y="2233613"/>
            <a:ext cx="3711575" cy="5937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65B5DFB9-DA17-425A-8775-CA2B1303FF16}"/>
              </a:ext>
            </a:extLst>
          </p:cNvPr>
          <p:cNvSpPr/>
          <p:nvPr/>
        </p:nvSpPr>
        <p:spPr>
          <a:xfrm>
            <a:off x="1406525" y="3103563"/>
            <a:ext cx="1511300" cy="4667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BA6D871A-07DA-4122-A583-D9F42F06035C}"/>
              </a:ext>
            </a:extLst>
          </p:cNvPr>
          <p:cNvSpPr/>
          <p:nvPr/>
        </p:nvSpPr>
        <p:spPr>
          <a:xfrm>
            <a:off x="3532188" y="3055938"/>
            <a:ext cx="1512887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4E0F58E6-465E-41A7-B806-55819910B679}"/>
              </a:ext>
            </a:extLst>
          </p:cNvPr>
          <p:cNvSpPr/>
          <p:nvPr/>
        </p:nvSpPr>
        <p:spPr>
          <a:xfrm>
            <a:off x="5312159" y="2967794"/>
            <a:ext cx="3616325" cy="6191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D058C72F-7D40-4442-B810-82E81B49A93E}"/>
              </a:ext>
            </a:extLst>
          </p:cNvPr>
          <p:cNvSpPr/>
          <p:nvPr/>
        </p:nvSpPr>
        <p:spPr>
          <a:xfrm>
            <a:off x="1439863" y="3760788"/>
            <a:ext cx="2024062" cy="5032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1B745707-C2C4-4CE0-8DCD-4B509729EE06}"/>
              </a:ext>
            </a:extLst>
          </p:cNvPr>
          <p:cNvSpPr/>
          <p:nvPr/>
        </p:nvSpPr>
        <p:spPr>
          <a:xfrm>
            <a:off x="3543300" y="3795713"/>
            <a:ext cx="1512888" cy="4683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xmlns="" id="{3076FD93-E787-47E2-AEE8-71AECAC63EFE}"/>
              </a:ext>
            </a:extLst>
          </p:cNvPr>
          <p:cNvSpPr/>
          <p:nvPr/>
        </p:nvSpPr>
        <p:spPr>
          <a:xfrm>
            <a:off x="5249863" y="3733800"/>
            <a:ext cx="3616325" cy="6842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A596EB06-250D-4467-97B8-A22BDB7914FE}"/>
              </a:ext>
            </a:extLst>
          </p:cNvPr>
          <p:cNvSpPr/>
          <p:nvPr/>
        </p:nvSpPr>
        <p:spPr>
          <a:xfrm>
            <a:off x="1439863" y="4470400"/>
            <a:ext cx="1752600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xmlns="" id="{086DE0CB-E725-4A26-BCEC-3BBF1B4A39A1}"/>
              </a:ext>
            </a:extLst>
          </p:cNvPr>
          <p:cNvSpPr/>
          <p:nvPr/>
        </p:nvSpPr>
        <p:spPr>
          <a:xfrm>
            <a:off x="3532188" y="4521200"/>
            <a:ext cx="1512887" cy="46831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xmlns="" id="{C3057840-BFAC-40A7-967D-D2CC1B8BE77A}"/>
              </a:ext>
            </a:extLst>
          </p:cNvPr>
          <p:cNvSpPr/>
          <p:nvPr/>
        </p:nvSpPr>
        <p:spPr>
          <a:xfrm>
            <a:off x="5249863" y="4467225"/>
            <a:ext cx="3616325" cy="5762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GB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xmlns="" id="{B73E96A0-EC79-4D06-BC22-A69317DD8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138" y="465213"/>
            <a:ext cx="5115523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algn="just" eaLnBrk="1" hangingPunct="1"/>
            <a:r>
              <a:rPr lang="en-US" altLang="en-US" sz="1800">
                <a:solidFill>
                  <a:srgbClr val="002060"/>
                </a:solidFill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Lập bảng thống kê các bài thơ đã học trong các giờ tập đọc từ tuần 1 đến tuần 9 theo mẫu sau:</a:t>
            </a:r>
            <a:endParaRPr lang="zh-CN" altLang="en-US" sz="1800" b="0">
              <a:solidFill>
                <a:srgbClr val="002060"/>
              </a:solidFill>
              <a:latin typeface="SVN-Dessert Menu Script" panose="00000500000000000000" pitchFamily="2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19" name="Rectangle: Rounded Corners 18">
            <a:extLst>
              <a:ext uri="{FF2B5EF4-FFF2-40B4-BE49-F238E27FC236}">
                <a16:creationId xmlns:a16="http://schemas.microsoft.com/office/drawing/2014/main" xmlns="" id="{33B3F659-67FD-4D1E-BDA2-00820184A10F}"/>
              </a:ext>
            </a:extLst>
          </p:cNvPr>
          <p:cNvSpPr/>
          <p:nvPr/>
        </p:nvSpPr>
        <p:spPr>
          <a:xfrm>
            <a:off x="142875" y="82707"/>
            <a:ext cx="712292" cy="386664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600" b="1">
                <a:latin typeface="UTM Flamenco" panose="02040603050506020204" pitchFamily="18" charset="0"/>
              </a:rPr>
              <a:t>Bài 2</a:t>
            </a:r>
            <a:endParaRPr lang="en-US" sz="1600" b="1">
              <a:latin typeface="UTM Flamenco" panose="0204060305050602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xmlns="" val="1080038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3" name="图片 76">
            <a:extLst>
              <a:ext uri="{FF2B5EF4-FFF2-40B4-BE49-F238E27FC236}">
                <a16:creationId xmlns:a16="http://schemas.microsoft.com/office/drawing/2014/main" xmlns="" id="{135FDD84-BF55-4AE6-A8F1-AAEE5E11C17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64790" t="54898" r="26118" b="28683"/>
          <a:stretch>
            <a:fillRect/>
          </a:stretch>
        </p:blipFill>
        <p:spPr bwMode="auto">
          <a:xfrm>
            <a:off x="465977" y="135059"/>
            <a:ext cx="1375419" cy="139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86" name="Google Shape;1786;p24"/>
          <p:cNvSpPr txBox="1">
            <a:spLocks noGrp="1"/>
          </p:cNvSpPr>
          <p:nvPr>
            <p:ph type="title"/>
          </p:nvPr>
        </p:nvSpPr>
        <p:spPr>
          <a:xfrm>
            <a:off x="1864166" y="540242"/>
            <a:ext cx="2711761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400" b="1" dirty="0">
                <a:latin typeface="Didact Gothic"/>
                <a:ea typeface="Didact Gothic"/>
                <a:cs typeface="Didact Gothic"/>
                <a:sym typeface="Didact Gothic"/>
              </a:rPr>
              <a:t>Mục tiêu</a:t>
            </a:r>
            <a:endParaRPr sz="44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sp>
        <p:nvSpPr>
          <p:cNvPr id="1787" name="Google Shape;1787;p24"/>
          <p:cNvSpPr txBox="1">
            <a:spLocks noGrp="1"/>
          </p:cNvSpPr>
          <p:nvPr>
            <p:ph type="title" idx="2"/>
          </p:nvPr>
        </p:nvSpPr>
        <p:spPr>
          <a:xfrm>
            <a:off x="1258194" y="2362200"/>
            <a:ext cx="5428355" cy="246072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algn="just">
              <a:spcBef>
                <a:spcPct val="0"/>
              </a:spcBef>
            </a:pP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Luyện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đọc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trôi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chảy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lưu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loát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,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diễn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cảm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bài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tập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đọc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đã</a:t>
            </a:r>
            <a:r>
              <a:rPr lang="en-US" altLang="ko-KR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học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;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thuộc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thơ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đoạn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văn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dễ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nhớ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;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hiểu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nội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dung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chính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của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24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bài</a:t>
            </a:r>
            <a:r>
              <a:rPr lang="en-US" altLang="en-US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lang="en-GB" altLang="en-US" sz="24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99" name="Google Shape;1799;p24"/>
          <p:cNvGrpSpPr/>
          <p:nvPr/>
        </p:nvGrpSpPr>
        <p:grpSpPr>
          <a:xfrm>
            <a:off x="5032016" y="-187487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9" name="Google Shape;1787;p24">
            <a:extLst>
              <a:ext uri="{FF2B5EF4-FFF2-40B4-BE49-F238E27FC236}">
                <a16:creationId xmlns:a16="http://schemas.microsoft.com/office/drawing/2014/main" xmlns="" id="{AB685AC6-2057-4BA2-A4D8-CC6CE98D49AB}"/>
              </a:ext>
            </a:extLst>
          </p:cNvPr>
          <p:cNvSpPr txBox="1">
            <a:spLocks/>
          </p:cNvSpPr>
          <p:nvPr/>
        </p:nvSpPr>
        <p:spPr>
          <a:xfrm>
            <a:off x="1312387" y="3855344"/>
            <a:ext cx="5932883" cy="400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20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just">
              <a:spcAft>
                <a:spcPts val="1000"/>
              </a:spcAft>
            </a:pPr>
            <a:r>
              <a:rPr lang="vi-VN" sz="24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Lập được bảng thống kê các bài thơ đã học trong các giờ tập đọc từ tuần 1 đến tuần 9 theo mẫu trong SGK.</a:t>
            </a:r>
          </a:p>
        </p:txBody>
      </p:sp>
      <p:grpSp>
        <p:nvGrpSpPr>
          <p:cNvPr id="394" name="组合 18">
            <a:extLst>
              <a:ext uri="{FF2B5EF4-FFF2-40B4-BE49-F238E27FC236}">
                <a16:creationId xmlns:a16="http://schemas.microsoft.com/office/drawing/2014/main" xmlns="" id="{F6030C8C-3E2D-4429-9996-454FE5EAFF37}"/>
              </a:ext>
            </a:extLst>
          </p:cNvPr>
          <p:cNvGrpSpPr>
            <a:grpSpLocks/>
          </p:cNvGrpSpPr>
          <p:nvPr/>
        </p:nvGrpSpPr>
        <p:grpSpPr bwMode="auto">
          <a:xfrm>
            <a:off x="152684" y="3703170"/>
            <a:ext cx="703262" cy="682625"/>
            <a:chOff x="4287746" y="3033409"/>
            <a:chExt cx="1133041" cy="1139680"/>
          </a:xfrm>
        </p:grpSpPr>
        <p:sp>
          <p:nvSpPr>
            <p:cNvPr id="395" name="五角星 2">
              <a:extLst>
                <a:ext uri="{FF2B5EF4-FFF2-40B4-BE49-F238E27FC236}">
                  <a16:creationId xmlns:a16="http://schemas.microsoft.com/office/drawing/2014/main" xmlns="" id="{6953B833-E9B8-443A-B0F2-DFD625A368AD}"/>
                </a:ext>
              </a:extLst>
            </p:cNvPr>
            <p:cNvSpPr/>
            <p:nvPr/>
          </p:nvSpPr>
          <p:spPr>
            <a:xfrm rot="20712691">
              <a:off x="4287746" y="3033409"/>
              <a:ext cx="1133041" cy="1139680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85E80E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96" name="文本框 20">
              <a:extLst>
                <a:ext uri="{FF2B5EF4-FFF2-40B4-BE49-F238E27FC236}">
                  <a16:creationId xmlns:a16="http://schemas.microsoft.com/office/drawing/2014/main" xmlns="" id="{79E30C65-A21C-4A98-81AD-B2AB7774BF1E}"/>
                </a:ext>
              </a:extLst>
            </p:cNvPr>
            <p:cNvSpPr txBox="1"/>
            <p:nvPr/>
          </p:nvSpPr>
          <p:spPr>
            <a:xfrm>
              <a:off x="4550821" y="3133664"/>
              <a:ext cx="664994" cy="975742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3200" dirty="0">
                  <a:ln w="25400">
                    <a:solidFill>
                      <a:schemeClr val="bg1"/>
                    </a:solidFill>
                  </a:ln>
                  <a:solidFill>
                    <a:srgbClr val="F5AF01"/>
                  </a:solidFill>
                  <a:latin typeface="方正超粗黑简体" panose="03000509000000000000" pitchFamily="65" charset="-122"/>
                  <a:ea typeface="方正超粗黑简体" panose="03000509000000000000" pitchFamily="65" charset="-122"/>
                </a:rPr>
                <a:t>2</a:t>
              </a:r>
              <a:endParaRPr lang="zh-CN" altLang="en-US" sz="3200" dirty="0">
                <a:ln w="25400">
                  <a:solidFill>
                    <a:schemeClr val="bg1"/>
                  </a:solidFill>
                </a:ln>
                <a:solidFill>
                  <a:srgbClr val="F5AF01"/>
                </a:solidFill>
                <a:latin typeface="方正超粗黑简体" panose="03000509000000000000" pitchFamily="65" charset="-122"/>
                <a:ea typeface="方正超粗黑简体" panose="03000509000000000000" pitchFamily="65" charset="-122"/>
              </a:endParaRPr>
            </a:p>
          </p:txBody>
        </p:sp>
      </p:grpSp>
      <p:grpSp>
        <p:nvGrpSpPr>
          <p:cNvPr id="397" name="组合 21">
            <a:extLst>
              <a:ext uri="{FF2B5EF4-FFF2-40B4-BE49-F238E27FC236}">
                <a16:creationId xmlns:a16="http://schemas.microsoft.com/office/drawing/2014/main" xmlns="" id="{7CB05992-A6B3-48D4-A4CE-C2315A111859}"/>
              </a:ext>
            </a:extLst>
          </p:cNvPr>
          <p:cNvGrpSpPr>
            <a:grpSpLocks/>
          </p:cNvGrpSpPr>
          <p:nvPr/>
        </p:nvGrpSpPr>
        <p:grpSpPr bwMode="auto">
          <a:xfrm>
            <a:off x="196138" y="2019300"/>
            <a:ext cx="717550" cy="692150"/>
            <a:chOff x="7103746" y="2312031"/>
            <a:chExt cx="1172591" cy="1179462"/>
          </a:xfrm>
        </p:grpSpPr>
        <p:sp>
          <p:nvSpPr>
            <p:cNvPr id="398" name="五角星 2">
              <a:extLst>
                <a:ext uri="{FF2B5EF4-FFF2-40B4-BE49-F238E27FC236}">
                  <a16:creationId xmlns:a16="http://schemas.microsoft.com/office/drawing/2014/main" xmlns="" id="{E46A1B0B-7C01-4DBA-871F-BFA4EC6F3FE0}"/>
                </a:ext>
              </a:extLst>
            </p:cNvPr>
            <p:cNvSpPr/>
            <p:nvPr/>
          </p:nvSpPr>
          <p:spPr>
            <a:xfrm rot="21134272">
              <a:off x="7103746" y="2312031"/>
              <a:ext cx="1172591" cy="1179462"/>
            </a:xfrm>
            <a:custGeom>
              <a:avLst/>
              <a:gdLst>
                <a:gd name="connsiteX0" fmla="*/ 1 w 914400"/>
                <a:gd name="connsiteY0" fmla="*/ 349269 h 914400"/>
                <a:gd name="connsiteX1" fmla="*/ 262140 w 914400"/>
                <a:gd name="connsiteY1" fmla="*/ 223173 h 914400"/>
                <a:gd name="connsiteX2" fmla="*/ 457200 w 914400"/>
                <a:gd name="connsiteY2" fmla="*/ 0 h 914400"/>
                <a:gd name="connsiteX3" fmla="*/ 652260 w 914400"/>
                <a:gd name="connsiteY3" fmla="*/ 223173 h 914400"/>
                <a:gd name="connsiteX4" fmla="*/ 914399 w 914400"/>
                <a:gd name="connsiteY4" fmla="*/ 349269 h 914400"/>
                <a:gd name="connsiteX5" fmla="*/ 772814 w 914400"/>
                <a:gd name="connsiteY5" fmla="*/ 613293 h 914400"/>
                <a:gd name="connsiteX6" fmla="*/ 739765 w 914400"/>
                <a:gd name="connsiteY6" fmla="*/ 914398 h 914400"/>
                <a:gd name="connsiteX7" fmla="*/ 457200 w 914400"/>
                <a:gd name="connsiteY7" fmla="*/ 854400 h 914400"/>
                <a:gd name="connsiteX8" fmla="*/ 174635 w 914400"/>
                <a:gd name="connsiteY8" fmla="*/ 914398 h 914400"/>
                <a:gd name="connsiteX9" fmla="*/ 141586 w 914400"/>
                <a:gd name="connsiteY9" fmla="*/ 613293 h 914400"/>
                <a:gd name="connsiteX10" fmla="*/ 1 w 914400"/>
                <a:gd name="connsiteY10" fmla="*/ 349269 h 914400"/>
                <a:gd name="connsiteX0" fmla="*/ 0 w 914398"/>
                <a:gd name="connsiteY0" fmla="*/ 349269 h 923906"/>
                <a:gd name="connsiteX1" fmla="*/ 262139 w 914398"/>
                <a:gd name="connsiteY1" fmla="*/ 223173 h 923906"/>
                <a:gd name="connsiteX2" fmla="*/ 457199 w 914398"/>
                <a:gd name="connsiteY2" fmla="*/ 0 h 923906"/>
                <a:gd name="connsiteX3" fmla="*/ 652259 w 914398"/>
                <a:gd name="connsiteY3" fmla="*/ 223173 h 923906"/>
                <a:gd name="connsiteX4" fmla="*/ 914398 w 914398"/>
                <a:gd name="connsiteY4" fmla="*/ 349269 h 923906"/>
                <a:gd name="connsiteX5" fmla="*/ 772813 w 914398"/>
                <a:gd name="connsiteY5" fmla="*/ 613293 h 923906"/>
                <a:gd name="connsiteX6" fmla="*/ 739764 w 914398"/>
                <a:gd name="connsiteY6" fmla="*/ 914398 h 923906"/>
                <a:gd name="connsiteX7" fmla="*/ 457199 w 914398"/>
                <a:gd name="connsiteY7" fmla="*/ 854400 h 923906"/>
                <a:gd name="connsiteX8" fmla="*/ 174634 w 914398"/>
                <a:gd name="connsiteY8" fmla="*/ 914398 h 923906"/>
                <a:gd name="connsiteX9" fmla="*/ 141585 w 914398"/>
                <a:gd name="connsiteY9" fmla="*/ 613293 h 923906"/>
                <a:gd name="connsiteX10" fmla="*/ 0 w 914398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0 w 916461"/>
                <a:gd name="connsiteY0" fmla="*/ 349269 h 923906"/>
                <a:gd name="connsiteX1" fmla="*/ 262139 w 916461"/>
                <a:gd name="connsiteY1" fmla="*/ 223173 h 923906"/>
                <a:gd name="connsiteX2" fmla="*/ 457199 w 916461"/>
                <a:gd name="connsiteY2" fmla="*/ 0 h 923906"/>
                <a:gd name="connsiteX3" fmla="*/ 652259 w 916461"/>
                <a:gd name="connsiteY3" fmla="*/ 223173 h 923906"/>
                <a:gd name="connsiteX4" fmla="*/ 914398 w 916461"/>
                <a:gd name="connsiteY4" fmla="*/ 349269 h 923906"/>
                <a:gd name="connsiteX5" fmla="*/ 772813 w 916461"/>
                <a:gd name="connsiteY5" fmla="*/ 613293 h 923906"/>
                <a:gd name="connsiteX6" fmla="*/ 739764 w 916461"/>
                <a:gd name="connsiteY6" fmla="*/ 914398 h 923906"/>
                <a:gd name="connsiteX7" fmla="*/ 457199 w 916461"/>
                <a:gd name="connsiteY7" fmla="*/ 854400 h 923906"/>
                <a:gd name="connsiteX8" fmla="*/ 174634 w 916461"/>
                <a:gd name="connsiteY8" fmla="*/ 914398 h 923906"/>
                <a:gd name="connsiteX9" fmla="*/ 141585 w 916461"/>
                <a:gd name="connsiteY9" fmla="*/ 613293 h 923906"/>
                <a:gd name="connsiteX10" fmla="*/ 0 w 916461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  <a:gd name="connsiteX0" fmla="*/ 2063 w 918524"/>
                <a:gd name="connsiteY0" fmla="*/ 349269 h 923906"/>
                <a:gd name="connsiteX1" fmla="*/ 264202 w 918524"/>
                <a:gd name="connsiteY1" fmla="*/ 223173 h 923906"/>
                <a:gd name="connsiteX2" fmla="*/ 459262 w 918524"/>
                <a:gd name="connsiteY2" fmla="*/ 0 h 923906"/>
                <a:gd name="connsiteX3" fmla="*/ 654322 w 918524"/>
                <a:gd name="connsiteY3" fmla="*/ 223173 h 923906"/>
                <a:gd name="connsiteX4" fmla="*/ 916461 w 918524"/>
                <a:gd name="connsiteY4" fmla="*/ 349269 h 923906"/>
                <a:gd name="connsiteX5" fmla="*/ 774876 w 918524"/>
                <a:gd name="connsiteY5" fmla="*/ 613293 h 923906"/>
                <a:gd name="connsiteX6" fmla="*/ 741827 w 918524"/>
                <a:gd name="connsiteY6" fmla="*/ 914398 h 923906"/>
                <a:gd name="connsiteX7" fmla="*/ 459262 w 918524"/>
                <a:gd name="connsiteY7" fmla="*/ 854400 h 923906"/>
                <a:gd name="connsiteX8" fmla="*/ 176697 w 918524"/>
                <a:gd name="connsiteY8" fmla="*/ 914398 h 923906"/>
                <a:gd name="connsiteX9" fmla="*/ 143648 w 918524"/>
                <a:gd name="connsiteY9" fmla="*/ 613293 h 923906"/>
                <a:gd name="connsiteX10" fmla="*/ 2063 w 918524"/>
                <a:gd name="connsiteY10" fmla="*/ 349269 h 92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18524" h="923906">
                  <a:moveTo>
                    <a:pt x="2063" y="349269"/>
                  </a:moveTo>
                  <a:cubicBezTo>
                    <a:pt x="22155" y="284249"/>
                    <a:pt x="188002" y="281384"/>
                    <a:pt x="264202" y="223173"/>
                  </a:cubicBezTo>
                  <a:cubicBezTo>
                    <a:pt x="340402" y="164962"/>
                    <a:pt x="394242" y="0"/>
                    <a:pt x="459262" y="0"/>
                  </a:cubicBezTo>
                  <a:cubicBezTo>
                    <a:pt x="524282" y="0"/>
                    <a:pt x="578122" y="164962"/>
                    <a:pt x="654322" y="223173"/>
                  </a:cubicBezTo>
                  <a:cubicBezTo>
                    <a:pt x="730522" y="281384"/>
                    <a:pt x="896369" y="284249"/>
                    <a:pt x="916461" y="349269"/>
                  </a:cubicBezTo>
                  <a:cubicBezTo>
                    <a:pt x="936553" y="414289"/>
                    <a:pt x="803982" y="519105"/>
                    <a:pt x="774876" y="613293"/>
                  </a:cubicBezTo>
                  <a:cubicBezTo>
                    <a:pt x="745770" y="707481"/>
                    <a:pt x="794429" y="874213"/>
                    <a:pt x="741827" y="914398"/>
                  </a:cubicBezTo>
                  <a:cubicBezTo>
                    <a:pt x="689225" y="954583"/>
                    <a:pt x="553450" y="854400"/>
                    <a:pt x="459262" y="854400"/>
                  </a:cubicBezTo>
                  <a:cubicBezTo>
                    <a:pt x="365074" y="874399"/>
                    <a:pt x="257367" y="928196"/>
                    <a:pt x="176697" y="914398"/>
                  </a:cubicBezTo>
                  <a:cubicBezTo>
                    <a:pt x="96027" y="900600"/>
                    <a:pt x="172754" y="707481"/>
                    <a:pt x="143648" y="613293"/>
                  </a:cubicBezTo>
                  <a:cubicBezTo>
                    <a:pt x="114542" y="519105"/>
                    <a:pt x="-18029" y="414289"/>
                    <a:pt x="2063" y="349269"/>
                  </a:cubicBezTo>
                  <a:close/>
                </a:path>
              </a:pathLst>
            </a:custGeom>
            <a:solidFill>
              <a:srgbClr val="FFC000"/>
            </a:solidFill>
            <a:ln w="63500">
              <a:noFill/>
            </a:ln>
            <a:effectLst>
              <a:outerShdw blurRad="190500" dist="63500" dir="5400000" algn="t" rotWithShape="0">
                <a:prstClr val="black">
                  <a:alpha val="20000"/>
                </a:prstClr>
              </a:outerShdw>
            </a:effectLst>
            <a:scene3d>
              <a:camera prst="orthographicFront"/>
              <a:lightRig rig="threePt" dir="t"/>
            </a:scene3d>
            <a:sp3d extrusionH="76200" contourW="31750" prstMaterial="plastic">
              <a:bevelT w="438150" h="158750" prst="angle"/>
              <a:bevelB w="88900"/>
              <a:extrusionClr>
                <a:srgbClr val="0DDBF1"/>
              </a:extrusionClr>
              <a:contourClr>
                <a:schemeClr val="bg1"/>
              </a:contourClr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zh-CN" altLang="en-US"/>
            </a:p>
          </p:txBody>
        </p:sp>
        <p:sp>
          <p:nvSpPr>
            <p:cNvPr id="399" name="文本框 23">
              <a:extLst>
                <a:ext uri="{FF2B5EF4-FFF2-40B4-BE49-F238E27FC236}">
                  <a16:creationId xmlns:a16="http://schemas.microsoft.com/office/drawing/2014/main" xmlns="" id="{68ECE3E5-8990-46B6-A658-A26188075C9B}"/>
                </a:ext>
              </a:extLst>
            </p:cNvPr>
            <p:cNvSpPr txBox="1"/>
            <p:nvPr/>
          </p:nvSpPr>
          <p:spPr>
            <a:xfrm>
              <a:off x="7343086" y="2491286"/>
              <a:ext cx="674339" cy="998199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altLang="zh-CN" sz="3200" dirty="0">
                  <a:ln w="25400">
                    <a:solidFill>
                      <a:schemeClr val="bg1"/>
                    </a:solidFill>
                  </a:ln>
                  <a:solidFill>
                    <a:srgbClr val="76CE0C"/>
                  </a:solidFill>
                  <a:latin typeface="方正超粗黑简体" panose="03000509000000000000" pitchFamily="65" charset="-122"/>
                  <a:ea typeface="方正超粗黑简体" panose="03000509000000000000" pitchFamily="65" charset="-122"/>
                </a:rPr>
                <a:t>1</a:t>
              </a:r>
              <a:endParaRPr lang="zh-CN" altLang="en-US" sz="3200" dirty="0">
                <a:ln w="25400">
                  <a:solidFill>
                    <a:schemeClr val="bg1"/>
                  </a:solidFill>
                </a:ln>
                <a:solidFill>
                  <a:srgbClr val="76CE0C"/>
                </a:solidFill>
                <a:latin typeface="方正超粗黑简体" panose="03000509000000000000" pitchFamily="65" charset="-122"/>
                <a:ea typeface="方正超粗黑简体" panose="03000509000000000000" pitchFamily="65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7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7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87" grpId="0"/>
      <p:bldP spid="38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32" name="TextBox 531">
            <a:extLst>
              <a:ext uri="{FF2B5EF4-FFF2-40B4-BE49-F238E27FC236}">
                <a16:creationId xmlns:a16="http://schemas.microsoft.com/office/drawing/2014/main" xmlns="" id="{C58C7801-BF67-4CBE-986A-1AE94DE24C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31010" y="2229982"/>
            <a:ext cx="4552835" cy="20621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1pPr>
            <a:lvl2pPr marL="742950" indent="-28575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2pPr>
            <a:lvl3pPr marL="11430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3pPr>
            <a:lvl4pPr marL="16002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4pPr>
            <a:lvl5pPr marL="2057400" indent="-228600" defTabSz="912813">
              <a:defRPr sz="4800" b="1">
                <a:solidFill>
                  <a:srgbClr val="0000CC"/>
                </a:solidFill>
                <a:latin typeface="VNI-Times" pitchFamily="2" charset="0"/>
              </a:defRPr>
            </a:lvl5pPr>
            <a:lvl6pPr marL="25146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6pPr>
            <a:lvl7pPr marL="29718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7pPr>
            <a:lvl8pPr marL="34290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8pPr>
            <a:lvl9pPr marL="3886200" indent="-228600" defTabSz="912813" eaLnBrk="0" fontAlgn="base" hangingPunct="0">
              <a:spcBef>
                <a:spcPct val="0"/>
              </a:spcBef>
              <a:spcAft>
                <a:spcPct val="0"/>
              </a:spcAft>
              <a:defRPr sz="4800" b="1">
                <a:solidFill>
                  <a:srgbClr val="0000CC"/>
                </a:solidFill>
                <a:latin typeface="VNI-Times" pitchFamily="2" charset="0"/>
              </a:defRPr>
            </a:lvl9pPr>
          </a:lstStyle>
          <a:p>
            <a:pPr marL="571500" indent="-571500" algn="just" eaLnBrk="1" hangingPunct="1">
              <a:buFontTx/>
              <a:buChar char="-"/>
            </a:pPr>
            <a:r>
              <a:rPr lang="vi-VN" altLang="en-US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Ôn tập bài đã học.</a:t>
            </a:r>
          </a:p>
          <a:p>
            <a:pPr marL="571500" indent="-571500" algn="just" eaLnBrk="1" hangingPunct="1">
              <a:buFontTx/>
              <a:buChar char="-"/>
            </a:pPr>
            <a:r>
              <a:rPr lang="vi-VN" altLang="zh-CN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Chuẩn bị bài mới: </a:t>
            </a:r>
          </a:p>
          <a:p>
            <a:pPr algn="just" eaLnBrk="1" hangingPunct="1"/>
            <a:r>
              <a:rPr lang="vi-VN" altLang="zh-CN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Ôn tập kiểm tra giữa kì 1      </a:t>
            </a:r>
          </a:p>
          <a:p>
            <a:pPr algn="just" eaLnBrk="1" hangingPunct="1"/>
            <a:r>
              <a:rPr lang="vi-VN" altLang="zh-CN" sz="3200" i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Dessert Menu Script" panose="00000500000000000000" pitchFamily="2" charset="0"/>
                <a:ea typeface="Arial Unicode MS" panose="020B0604020202020204" pitchFamily="34" charset="-128"/>
                <a:cs typeface="Times New Roman" panose="02020603050405020304" pitchFamily="18" charset="0"/>
              </a:rPr>
              <a:t>               (Tiết 2)</a:t>
            </a:r>
            <a:endParaRPr lang="zh-CN" altLang="en-US" sz="3200" i="1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VN-Dessert Menu Script" panose="00000500000000000000" pitchFamily="2" charset="0"/>
              <a:ea typeface="方正粗圆_GBK" charset="-122"/>
              <a:cs typeface="Times New Roman" panose="02020603050405020304" pitchFamily="18" charset="0"/>
            </a:endParaRPr>
          </a:p>
        </p:txBody>
      </p:sp>
      <p:sp>
        <p:nvSpPr>
          <p:cNvPr id="533" name="Rectangle: Rounded Corners 532">
            <a:extLst>
              <a:ext uri="{FF2B5EF4-FFF2-40B4-BE49-F238E27FC236}">
                <a16:creationId xmlns:a16="http://schemas.microsoft.com/office/drawing/2014/main" xmlns="" id="{62744512-B230-4818-AC4F-507464E837A5}"/>
              </a:ext>
            </a:extLst>
          </p:cNvPr>
          <p:cNvSpPr/>
          <p:nvPr/>
        </p:nvSpPr>
        <p:spPr>
          <a:xfrm>
            <a:off x="5630596" y="1505274"/>
            <a:ext cx="2476500" cy="673892"/>
          </a:xfrm>
          <a:prstGeom prst="roundRect">
            <a:avLst/>
          </a:prstGeom>
          <a:solidFill>
            <a:srgbClr val="42407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3200" b="1">
                <a:latin typeface="UTM Flamenco" panose="02040603050506020204" pitchFamily="18" charset="0"/>
              </a:rPr>
              <a:t>Dặn dò</a:t>
            </a:r>
            <a:endParaRPr lang="en-US" sz="3200" b="1">
              <a:latin typeface="UTM Flamenco" panose="02040603050506020204" pitchFamily="18" charset="0"/>
            </a:endParaRP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1" presetClass="entr" presetSubtype="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 tmFilter="0,0; .5, 1; 1, 1"/>
                                        <p:tgtEl>
                                          <p:spTgt spid="5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2" grpId="0"/>
      <p:bldP spid="53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7" name="TextBox 1096">
            <a:extLst>
              <a:ext uri="{FF2B5EF4-FFF2-40B4-BE49-F238E27FC236}">
                <a16:creationId xmlns:a16="http://schemas.microsoft.com/office/drawing/2014/main" xmlns="" id="{3259C9AB-780F-4588-9375-0AD4896F44E3}"/>
              </a:ext>
            </a:extLst>
          </p:cNvPr>
          <p:cNvSpPr txBox="1"/>
          <p:nvPr/>
        </p:nvSpPr>
        <p:spPr>
          <a:xfrm>
            <a:off x="-472092" y="1874407"/>
            <a:ext cx="6070751" cy="212365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6600" b="1">
                <a:solidFill>
                  <a:srgbClr val="002060"/>
                </a:solidFill>
                <a:latin typeface="UTM Flamenco" panose="02040603050506020204" pitchFamily="18" charset="0"/>
              </a:rPr>
              <a:t>Chúc các bạn</a:t>
            </a:r>
          </a:p>
          <a:p>
            <a:pPr algn="ctr"/>
            <a:r>
              <a:rPr lang="vi-VN" sz="6600" b="1">
                <a:solidFill>
                  <a:srgbClr val="002060"/>
                </a:solidFill>
                <a:latin typeface="UTM Flamenco" panose="02040603050506020204" pitchFamily="18" charset="0"/>
              </a:rPr>
              <a:t>học tập tốt !</a:t>
            </a:r>
            <a:endParaRPr lang="en-US" sz="6600" b="1">
              <a:solidFill>
                <a:srgbClr val="002060"/>
              </a:solidFill>
              <a:latin typeface="UTM Flamenco" panose="0204060305050602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1" name="Google Shape;2851;p27"/>
          <p:cNvSpPr/>
          <p:nvPr/>
        </p:nvSpPr>
        <p:spPr>
          <a:xfrm flipH="1">
            <a:off x="-745443" y="940186"/>
            <a:ext cx="747079" cy="944947"/>
          </a:xfrm>
          <a:custGeom>
            <a:avLst/>
            <a:gdLst/>
            <a:ahLst/>
            <a:cxnLst/>
            <a:rect l="l" t="t" r="r" b="b"/>
            <a:pathLst>
              <a:path w="21457" h="27140" fill="none" extrusionOk="0">
                <a:moveTo>
                  <a:pt x="15362" y="16777"/>
                </a:moveTo>
                <a:cubicBezTo>
                  <a:pt x="10843" y="23282"/>
                  <a:pt x="5114" y="27139"/>
                  <a:pt x="2557" y="25359"/>
                </a:cubicBezTo>
                <a:cubicBezTo>
                  <a:pt x="1" y="23602"/>
                  <a:pt x="1599" y="16868"/>
                  <a:pt x="6095" y="10363"/>
                </a:cubicBezTo>
                <a:cubicBezTo>
                  <a:pt x="10615" y="3858"/>
                  <a:pt x="16344" y="0"/>
                  <a:pt x="18900" y="1758"/>
                </a:cubicBezTo>
                <a:cubicBezTo>
                  <a:pt x="21457" y="3538"/>
                  <a:pt x="19859" y="10249"/>
                  <a:pt x="15362" y="16777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2" name="Google Shape;2852;p27"/>
          <p:cNvSpPr/>
          <p:nvPr/>
        </p:nvSpPr>
        <p:spPr>
          <a:xfrm flipH="1">
            <a:off x="-173252" y="1738620"/>
            <a:ext cx="182827" cy="161588"/>
          </a:xfrm>
          <a:custGeom>
            <a:avLst/>
            <a:gdLst/>
            <a:ahLst/>
            <a:cxnLst/>
            <a:rect l="l" t="t" r="r" b="b"/>
            <a:pathLst>
              <a:path w="5251" h="4641" extrusionOk="0">
                <a:moveTo>
                  <a:pt x="2617" y="1"/>
                </a:moveTo>
                <a:cubicBezTo>
                  <a:pt x="1884" y="1"/>
                  <a:pt x="1165" y="344"/>
                  <a:pt x="731" y="989"/>
                </a:cubicBezTo>
                <a:cubicBezTo>
                  <a:pt x="1" y="2062"/>
                  <a:pt x="252" y="3500"/>
                  <a:pt x="1302" y="4230"/>
                </a:cubicBezTo>
                <a:cubicBezTo>
                  <a:pt x="1701" y="4508"/>
                  <a:pt x="2159" y="4640"/>
                  <a:pt x="2614" y="4640"/>
                </a:cubicBezTo>
                <a:cubicBezTo>
                  <a:pt x="3356" y="4640"/>
                  <a:pt x="4090" y="4288"/>
                  <a:pt x="4543" y="3637"/>
                </a:cubicBezTo>
                <a:cubicBezTo>
                  <a:pt x="5250" y="2587"/>
                  <a:pt x="4999" y="1149"/>
                  <a:pt x="3949" y="418"/>
                </a:cubicBezTo>
                <a:cubicBezTo>
                  <a:pt x="3544" y="137"/>
                  <a:pt x="3078" y="1"/>
                  <a:pt x="26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1" name="Google Shape;2891;p27"/>
          <p:cNvGrpSpPr/>
          <p:nvPr/>
        </p:nvGrpSpPr>
        <p:grpSpPr>
          <a:xfrm rot="5400000">
            <a:off x="-1824900" y="384200"/>
            <a:ext cx="4492050" cy="842275"/>
            <a:chOff x="1666400" y="1267425"/>
            <a:chExt cx="4492050" cy="842275"/>
          </a:xfrm>
        </p:grpSpPr>
        <p:sp>
          <p:nvSpPr>
            <p:cNvPr id="2892" name="Google Shape;2892;p27"/>
            <p:cNvSpPr/>
            <p:nvPr/>
          </p:nvSpPr>
          <p:spPr>
            <a:xfrm>
              <a:off x="6070550" y="1314225"/>
              <a:ext cx="87900" cy="105000"/>
            </a:xfrm>
            <a:custGeom>
              <a:avLst/>
              <a:gdLst/>
              <a:ahLst/>
              <a:cxnLst/>
              <a:rect l="l" t="t" r="r" b="b"/>
              <a:pathLst>
                <a:path w="3516" h="4200" extrusionOk="0">
                  <a:moveTo>
                    <a:pt x="1758" y="0"/>
                  </a:moveTo>
                  <a:cubicBezTo>
                    <a:pt x="1758" y="1621"/>
                    <a:pt x="0" y="2100"/>
                    <a:pt x="0" y="2100"/>
                  </a:cubicBezTo>
                  <a:cubicBezTo>
                    <a:pt x="0" y="2100"/>
                    <a:pt x="1758" y="2602"/>
                    <a:pt x="1758" y="4200"/>
                  </a:cubicBezTo>
                  <a:cubicBezTo>
                    <a:pt x="1758" y="2579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27"/>
            <p:cNvSpPr/>
            <p:nvPr/>
          </p:nvSpPr>
          <p:spPr>
            <a:xfrm>
              <a:off x="3325225" y="1642900"/>
              <a:ext cx="87900" cy="105025"/>
            </a:xfrm>
            <a:custGeom>
              <a:avLst/>
              <a:gdLst/>
              <a:ahLst/>
              <a:cxnLst/>
              <a:rect l="l" t="t" r="r" b="b"/>
              <a:pathLst>
                <a:path w="3516" h="4201" extrusionOk="0">
                  <a:moveTo>
                    <a:pt x="1758" y="0"/>
                  </a:moveTo>
                  <a:cubicBezTo>
                    <a:pt x="1758" y="1621"/>
                    <a:pt x="1" y="2100"/>
                    <a:pt x="1" y="2100"/>
                  </a:cubicBezTo>
                  <a:cubicBezTo>
                    <a:pt x="1" y="2100"/>
                    <a:pt x="1758" y="2625"/>
                    <a:pt x="1758" y="4200"/>
                  </a:cubicBezTo>
                  <a:cubicBezTo>
                    <a:pt x="1758" y="2603"/>
                    <a:pt x="3516" y="2100"/>
                    <a:pt x="3516" y="2100"/>
                  </a:cubicBezTo>
                  <a:cubicBezTo>
                    <a:pt x="3516" y="2100"/>
                    <a:pt x="1758" y="1598"/>
                    <a:pt x="175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27"/>
            <p:cNvSpPr/>
            <p:nvPr/>
          </p:nvSpPr>
          <p:spPr>
            <a:xfrm>
              <a:off x="1666400" y="1403225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27"/>
            <p:cNvSpPr/>
            <p:nvPr/>
          </p:nvSpPr>
          <p:spPr>
            <a:xfrm>
              <a:off x="6042025" y="1759300"/>
              <a:ext cx="72475" cy="86200"/>
            </a:xfrm>
            <a:custGeom>
              <a:avLst/>
              <a:gdLst/>
              <a:ahLst/>
              <a:cxnLst/>
              <a:rect l="l" t="t" r="r" b="b"/>
              <a:pathLst>
                <a:path w="2899" h="3448" extrusionOk="0">
                  <a:moveTo>
                    <a:pt x="1438" y="1"/>
                  </a:moveTo>
                  <a:cubicBezTo>
                    <a:pt x="1438" y="1325"/>
                    <a:pt x="0" y="1736"/>
                    <a:pt x="0" y="1736"/>
                  </a:cubicBezTo>
                  <a:cubicBezTo>
                    <a:pt x="0" y="1736"/>
                    <a:pt x="1438" y="2146"/>
                    <a:pt x="1438" y="3447"/>
                  </a:cubicBezTo>
                  <a:cubicBezTo>
                    <a:pt x="1438" y="2124"/>
                    <a:pt x="2899" y="1736"/>
                    <a:pt x="2899" y="1736"/>
                  </a:cubicBezTo>
                  <a:cubicBezTo>
                    <a:pt x="2899" y="1736"/>
                    <a:pt x="1438" y="1302"/>
                    <a:pt x="14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27"/>
            <p:cNvSpPr/>
            <p:nvPr/>
          </p:nvSpPr>
          <p:spPr>
            <a:xfrm>
              <a:off x="5947875" y="2060600"/>
              <a:ext cx="41675" cy="49100"/>
            </a:xfrm>
            <a:custGeom>
              <a:avLst/>
              <a:gdLst/>
              <a:ahLst/>
              <a:cxnLst/>
              <a:rect l="l" t="t" r="r" b="b"/>
              <a:pathLst>
                <a:path w="1667" h="1964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64"/>
                  </a:cubicBezTo>
                  <a:cubicBezTo>
                    <a:pt x="822" y="1210"/>
                    <a:pt x="1666" y="982"/>
                    <a:pt x="1666" y="982"/>
                  </a:cubicBezTo>
                  <a:cubicBezTo>
                    <a:pt x="1666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27"/>
            <p:cNvSpPr/>
            <p:nvPr/>
          </p:nvSpPr>
          <p:spPr>
            <a:xfrm>
              <a:off x="3550075" y="2028650"/>
              <a:ext cx="41100" cy="49675"/>
            </a:xfrm>
            <a:custGeom>
              <a:avLst/>
              <a:gdLst/>
              <a:ahLst/>
              <a:cxnLst/>
              <a:rect l="l" t="t" r="r" b="b"/>
              <a:pathLst>
                <a:path w="1644" h="1987" extrusionOk="0">
                  <a:moveTo>
                    <a:pt x="822" y="0"/>
                  </a:moveTo>
                  <a:cubicBezTo>
                    <a:pt x="822" y="776"/>
                    <a:pt x="0" y="1005"/>
                    <a:pt x="0" y="1005"/>
                  </a:cubicBezTo>
                  <a:cubicBezTo>
                    <a:pt x="0" y="1005"/>
                    <a:pt x="822" y="1233"/>
                    <a:pt x="822" y="1986"/>
                  </a:cubicBezTo>
                  <a:cubicBezTo>
                    <a:pt x="822" y="1233"/>
                    <a:pt x="1644" y="1005"/>
                    <a:pt x="1644" y="1005"/>
                  </a:cubicBezTo>
                  <a:cubicBezTo>
                    <a:pt x="1644" y="1005"/>
                    <a:pt x="822" y="754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27"/>
            <p:cNvSpPr/>
            <p:nvPr/>
          </p:nvSpPr>
          <p:spPr>
            <a:xfrm>
              <a:off x="4411725" y="15179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1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7"/>
                  </a:cubicBezTo>
                  <a:cubicBezTo>
                    <a:pt x="845" y="1210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27"/>
            <p:cNvSpPr/>
            <p:nvPr/>
          </p:nvSpPr>
          <p:spPr>
            <a:xfrm>
              <a:off x="5317325" y="1425500"/>
              <a:ext cx="41100" cy="49650"/>
            </a:xfrm>
            <a:custGeom>
              <a:avLst/>
              <a:gdLst/>
              <a:ahLst/>
              <a:cxnLst/>
              <a:rect l="l" t="t" r="r" b="b"/>
              <a:pathLst>
                <a:path w="1644" h="1986" extrusionOk="0">
                  <a:moveTo>
                    <a:pt x="822" y="0"/>
                  </a:moveTo>
                  <a:cubicBezTo>
                    <a:pt x="822" y="776"/>
                    <a:pt x="0" y="1004"/>
                    <a:pt x="0" y="1004"/>
                  </a:cubicBezTo>
                  <a:cubicBezTo>
                    <a:pt x="0" y="1004"/>
                    <a:pt x="822" y="1233"/>
                    <a:pt x="822" y="1986"/>
                  </a:cubicBezTo>
                  <a:cubicBezTo>
                    <a:pt x="822" y="1233"/>
                    <a:pt x="1643" y="1004"/>
                    <a:pt x="1643" y="1004"/>
                  </a:cubicBezTo>
                  <a:cubicBezTo>
                    <a:pt x="1643" y="1004"/>
                    <a:pt x="822" y="753"/>
                    <a:pt x="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27"/>
            <p:cNvSpPr/>
            <p:nvPr/>
          </p:nvSpPr>
          <p:spPr>
            <a:xfrm>
              <a:off x="4319850" y="18540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22" y="1"/>
                  </a:moveTo>
                  <a:cubicBezTo>
                    <a:pt x="822" y="754"/>
                    <a:pt x="0" y="982"/>
                    <a:pt x="0" y="982"/>
                  </a:cubicBezTo>
                  <a:cubicBezTo>
                    <a:pt x="0" y="982"/>
                    <a:pt x="822" y="1233"/>
                    <a:pt x="822" y="1987"/>
                  </a:cubicBezTo>
                  <a:cubicBezTo>
                    <a:pt x="822" y="1233"/>
                    <a:pt x="1667" y="982"/>
                    <a:pt x="1667" y="982"/>
                  </a:cubicBezTo>
                  <a:cubicBezTo>
                    <a:pt x="1667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27"/>
            <p:cNvSpPr/>
            <p:nvPr/>
          </p:nvSpPr>
          <p:spPr>
            <a:xfrm>
              <a:off x="3483875" y="1267425"/>
              <a:ext cx="41675" cy="49675"/>
            </a:xfrm>
            <a:custGeom>
              <a:avLst/>
              <a:gdLst/>
              <a:ahLst/>
              <a:cxnLst/>
              <a:rect l="l" t="t" r="r" b="b"/>
              <a:pathLst>
                <a:path w="1667" h="1987" extrusionOk="0">
                  <a:moveTo>
                    <a:pt x="845" y="0"/>
                  </a:moveTo>
                  <a:cubicBezTo>
                    <a:pt x="845" y="754"/>
                    <a:pt x="0" y="982"/>
                    <a:pt x="0" y="982"/>
                  </a:cubicBezTo>
                  <a:cubicBezTo>
                    <a:pt x="0" y="982"/>
                    <a:pt x="845" y="1233"/>
                    <a:pt x="845" y="1986"/>
                  </a:cubicBezTo>
                  <a:cubicBezTo>
                    <a:pt x="845" y="1233"/>
                    <a:pt x="1667" y="982"/>
                    <a:pt x="1667" y="982"/>
                  </a:cubicBezTo>
                  <a:cubicBezTo>
                    <a:pt x="1667" y="982"/>
                    <a:pt x="845" y="754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2" name="Google Shape;2902;p27"/>
          <p:cNvSpPr/>
          <p:nvPr/>
        </p:nvSpPr>
        <p:spPr>
          <a:xfrm flipH="1">
            <a:off x="1922413" y="3760716"/>
            <a:ext cx="1591264" cy="1288805"/>
          </a:xfrm>
          <a:custGeom>
            <a:avLst/>
            <a:gdLst/>
            <a:ahLst/>
            <a:cxnLst/>
            <a:rect l="l" t="t" r="r" b="b"/>
            <a:pathLst>
              <a:path w="45703" h="37016" extrusionOk="0">
                <a:moveTo>
                  <a:pt x="13803" y="14372"/>
                </a:moveTo>
                <a:cubicBezTo>
                  <a:pt x="13844" y="14372"/>
                  <a:pt x="13886" y="14381"/>
                  <a:pt x="13929" y="14401"/>
                </a:cubicBezTo>
                <a:lnTo>
                  <a:pt x="27442" y="20039"/>
                </a:lnTo>
                <a:cubicBezTo>
                  <a:pt x="27647" y="20130"/>
                  <a:pt x="27670" y="20450"/>
                  <a:pt x="27465" y="20564"/>
                </a:cubicBezTo>
                <a:lnTo>
                  <a:pt x="25342" y="21819"/>
                </a:lnTo>
                <a:lnTo>
                  <a:pt x="18403" y="25882"/>
                </a:lnTo>
                <a:cubicBezTo>
                  <a:pt x="18354" y="25910"/>
                  <a:pt x="18303" y="25923"/>
                  <a:pt x="18254" y="25923"/>
                </a:cubicBezTo>
                <a:cubicBezTo>
                  <a:pt x="18142" y="25923"/>
                  <a:pt x="18040" y="25856"/>
                  <a:pt x="17992" y="25745"/>
                </a:cubicBezTo>
                <a:lnTo>
                  <a:pt x="14568" y="17322"/>
                </a:lnTo>
                <a:lnTo>
                  <a:pt x="13541" y="14766"/>
                </a:lnTo>
                <a:cubicBezTo>
                  <a:pt x="13466" y="14577"/>
                  <a:pt x="13609" y="14372"/>
                  <a:pt x="13803" y="14372"/>
                </a:cubicBezTo>
                <a:close/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5048" y="36838"/>
                </a:lnTo>
                <a:cubicBezTo>
                  <a:pt x="15095" y="36949"/>
                  <a:pt x="15198" y="37016"/>
                  <a:pt x="15309" y="37016"/>
                </a:cubicBezTo>
                <a:cubicBezTo>
                  <a:pt x="15359" y="37016"/>
                  <a:pt x="15410" y="37003"/>
                  <a:pt x="15458" y="36975"/>
                </a:cubicBezTo>
                <a:lnTo>
                  <a:pt x="17832" y="35583"/>
                </a:lnTo>
                <a:lnTo>
                  <a:pt x="18334" y="35286"/>
                </a:lnTo>
                <a:lnTo>
                  <a:pt x="19864" y="34396"/>
                </a:lnTo>
                <a:lnTo>
                  <a:pt x="20366" y="34099"/>
                </a:lnTo>
                <a:lnTo>
                  <a:pt x="21918" y="33186"/>
                </a:lnTo>
                <a:lnTo>
                  <a:pt x="22420" y="32889"/>
                </a:lnTo>
                <a:lnTo>
                  <a:pt x="23950" y="31999"/>
                </a:lnTo>
                <a:lnTo>
                  <a:pt x="24452" y="31702"/>
                </a:lnTo>
                <a:lnTo>
                  <a:pt x="26004" y="30789"/>
                </a:lnTo>
                <a:lnTo>
                  <a:pt x="26483" y="30493"/>
                </a:lnTo>
                <a:lnTo>
                  <a:pt x="28035" y="29580"/>
                </a:lnTo>
                <a:lnTo>
                  <a:pt x="28537" y="29306"/>
                </a:lnTo>
                <a:lnTo>
                  <a:pt x="30067" y="28393"/>
                </a:lnTo>
                <a:lnTo>
                  <a:pt x="30569" y="28096"/>
                </a:lnTo>
                <a:lnTo>
                  <a:pt x="32121" y="27206"/>
                </a:lnTo>
                <a:lnTo>
                  <a:pt x="32623" y="26909"/>
                </a:lnTo>
                <a:lnTo>
                  <a:pt x="34152" y="25996"/>
                </a:lnTo>
                <a:lnTo>
                  <a:pt x="34655" y="25699"/>
                </a:lnTo>
                <a:lnTo>
                  <a:pt x="36207" y="24809"/>
                </a:lnTo>
                <a:lnTo>
                  <a:pt x="36686" y="24512"/>
                </a:lnTo>
                <a:lnTo>
                  <a:pt x="38238" y="23599"/>
                </a:lnTo>
                <a:lnTo>
                  <a:pt x="38740" y="23303"/>
                </a:lnTo>
                <a:lnTo>
                  <a:pt x="40270" y="22412"/>
                </a:lnTo>
                <a:lnTo>
                  <a:pt x="40772" y="22116"/>
                </a:lnTo>
                <a:lnTo>
                  <a:pt x="42324" y="21203"/>
                </a:lnTo>
                <a:lnTo>
                  <a:pt x="42826" y="20906"/>
                </a:lnTo>
                <a:lnTo>
                  <a:pt x="43351" y="20609"/>
                </a:lnTo>
                <a:lnTo>
                  <a:pt x="44355" y="19993"/>
                </a:lnTo>
                <a:lnTo>
                  <a:pt x="44857" y="19719"/>
                </a:lnTo>
                <a:lnTo>
                  <a:pt x="45497" y="19354"/>
                </a:lnTo>
                <a:cubicBezTo>
                  <a:pt x="45702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FBCF6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3" name="Google Shape;2903;p27"/>
          <p:cNvSpPr/>
          <p:nvPr/>
        </p:nvSpPr>
        <p:spPr>
          <a:xfrm flipH="1">
            <a:off x="1923214" y="3760716"/>
            <a:ext cx="1590463" cy="716057"/>
          </a:xfrm>
          <a:custGeom>
            <a:avLst/>
            <a:gdLst/>
            <a:ahLst/>
            <a:cxnLst/>
            <a:rect l="l" t="t" r="r" b="b"/>
            <a:pathLst>
              <a:path w="45680" h="20566" extrusionOk="0">
                <a:moveTo>
                  <a:pt x="356" y="0"/>
                </a:moveTo>
                <a:cubicBezTo>
                  <a:pt x="165" y="0"/>
                  <a:pt x="1" y="193"/>
                  <a:pt x="97" y="386"/>
                </a:cubicBezTo>
                <a:lnTo>
                  <a:pt x="1101" y="2828"/>
                </a:lnTo>
                <a:cubicBezTo>
                  <a:pt x="1124" y="2920"/>
                  <a:pt x="1170" y="2965"/>
                  <a:pt x="1238" y="2988"/>
                </a:cubicBezTo>
                <a:lnTo>
                  <a:pt x="43214" y="20541"/>
                </a:lnTo>
                <a:cubicBezTo>
                  <a:pt x="43249" y="20558"/>
                  <a:pt x="43284" y="20566"/>
                  <a:pt x="43317" y="20566"/>
                </a:cubicBezTo>
                <a:cubicBezTo>
                  <a:pt x="43372" y="20566"/>
                  <a:pt x="43423" y="20546"/>
                  <a:pt x="43465" y="20518"/>
                </a:cubicBezTo>
                <a:lnTo>
                  <a:pt x="45474" y="19354"/>
                </a:lnTo>
                <a:cubicBezTo>
                  <a:pt x="45679" y="19217"/>
                  <a:pt x="45679" y="18920"/>
                  <a:pt x="45451" y="18829"/>
                </a:cubicBezTo>
                <a:lnTo>
                  <a:pt x="462" y="21"/>
                </a:lnTo>
                <a:cubicBezTo>
                  <a:pt x="427" y="7"/>
                  <a:pt x="391" y="0"/>
                  <a:pt x="356" y="0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27"/>
          <p:cNvSpPr/>
          <p:nvPr/>
        </p:nvSpPr>
        <p:spPr>
          <a:xfrm flipH="1">
            <a:off x="3414900" y="380991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27"/>
          <p:cNvSpPr/>
          <p:nvPr/>
        </p:nvSpPr>
        <p:spPr>
          <a:xfrm flipH="1">
            <a:off x="3383913" y="388619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25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27"/>
          <p:cNvSpPr/>
          <p:nvPr/>
        </p:nvSpPr>
        <p:spPr>
          <a:xfrm flipH="1">
            <a:off x="3352124" y="396248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27"/>
          <p:cNvSpPr/>
          <p:nvPr/>
        </p:nvSpPr>
        <p:spPr>
          <a:xfrm flipH="1">
            <a:off x="3321137" y="403876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26" y="1"/>
                </a:moveTo>
                <a:lnTo>
                  <a:pt x="0" y="731"/>
                </a:lnTo>
                <a:lnTo>
                  <a:pt x="228" y="1279"/>
                </a:lnTo>
                <a:lnTo>
                  <a:pt x="2031" y="526"/>
                </a:lnTo>
                <a:lnTo>
                  <a:pt x="1826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8" name="Google Shape;2908;p27"/>
          <p:cNvSpPr/>
          <p:nvPr/>
        </p:nvSpPr>
        <p:spPr>
          <a:xfrm flipH="1">
            <a:off x="3290149" y="411508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31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9" name="Google Shape;2909;p27"/>
          <p:cNvSpPr/>
          <p:nvPr/>
        </p:nvSpPr>
        <p:spPr>
          <a:xfrm flipH="1">
            <a:off x="3258361" y="419137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0" name="Google Shape;2910;p27"/>
          <p:cNvSpPr/>
          <p:nvPr/>
        </p:nvSpPr>
        <p:spPr>
          <a:xfrm flipH="1">
            <a:off x="3227373" y="4267659"/>
            <a:ext cx="69948" cy="43731"/>
          </a:xfrm>
          <a:custGeom>
            <a:avLst/>
            <a:gdLst/>
            <a:ahLst/>
            <a:cxnLst/>
            <a:rect l="l" t="t" r="r" b="b"/>
            <a:pathLst>
              <a:path w="2009" h="1256" extrusionOk="0">
                <a:moveTo>
                  <a:pt x="1803" y="1"/>
                </a:moveTo>
                <a:lnTo>
                  <a:pt x="0" y="731"/>
                </a:lnTo>
                <a:lnTo>
                  <a:pt x="206" y="1256"/>
                </a:lnTo>
                <a:lnTo>
                  <a:pt x="2009" y="526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1" name="Google Shape;2911;p27"/>
          <p:cNvSpPr/>
          <p:nvPr/>
        </p:nvSpPr>
        <p:spPr>
          <a:xfrm flipH="1">
            <a:off x="3195585" y="4343944"/>
            <a:ext cx="70749" cy="43766"/>
          </a:xfrm>
          <a:custGeom>
            <a:avLst/>
            <a:gdLst/>
            <a:ahLst/>
            <a:cxnLst/>
            <a:rect l="l" t="t" r="r" b="b"/>
            <a:pathLst>
              <a:path w="2032" h="1257" extrusionOk="0">
                <a:moveTo>
                  <a:pt x="1804" y="1"/>
                </a:moveTo>
                <a:lnTo>
                  <a:pt x="0" y="731"/>
                </a:lnTo>
                <a:lnTo>
                  <a:pt x="206" y="1256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2" name="Google Shape;2912;p27"/>
          <p:cNvSpPr/>
          <p:nvPr/>
        </p:nvSpPr>
        <p:spPr>
          <a:xfrm flipH="1">
            <a:off x="3164562" y="4419463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0"/>
                </a:moveTo>
                <a:lnTo>
                  <a:pt x="1" y="753"/>
                </a:lnTo>
                <a:lnTo>
                  <a:pt x="229" y="1278"/>
                </a:lnTo>
                <a:lnTo>
                  <a:pt x="2032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3" name="Google Shape;2913;p27"/>
          <p:cNvSpPr/>
          <p:nvPr/>
        </p:nvSpPr>
        <p:spPr>
          <a:xfrm flipH="1">
            <a:off x="3133575" y="4495749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0"/>
                </a:moveTo>
                <a:lnTo>
                  <a:pt x="1" y="754"/>
                </a:lnTo>
                <a:lnTo>
                  <a:pt x="206" y="1279"/>
                </a:lnTo>
                <a:lnTo>
                  <a:pt x="2009" y="548"/>
                </a:lnTo>
                <a:lnTo>
                  <a:pt x="1804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4" name="Google Shape;2914;p27"/>
          <p:cNvSpPr/>
          <p:nvPr/>
        </p:nvSpPr>
        <p:spPr>
          <a:xfrm flipH="1">
            <a:off x="3101786" y="4572034"/>
            <a:ext cx="70784" cy="44532"/>
          </a:xfrm>
          <a:custGeom>
            <a:avLst/>
            <a:gdLst/>
            <a:ahLst/>
            <a:cxnLst/>
            <a:rect l="l" t="t" r="r" b="b"/>
            <a:pathLst>
              <a:path w="2033" h="1279" extrusionOk="0">
                <a:moveTo>
                  <a:pt x="1804" y="1"/>
                </a:moveTo>
                <a:lnTo>
                  <a:pt x="1" y="754"/>
                </a:lnTo>
                <a:lnTo>
                  <a:pt x="206" y="1279"/>
                </a:lnTo>
                <a:lnTo>
                  <a:pt x="2032" y="548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5" name="Google Shape;2915;p27"/>
          <p:cNvSpPr/>
          <p:nvPr/>
        </p:nvSpPr>
        <p:spPr>
          <a:xfrm flipH="1">
            <a:off x="3070799" y="4648319"/>
            <a:ext cx="70749" cy="44566"/>
          </a:xfrm>
          <a:custGeom>
            <a:avLst/>
            <a:gdLst/>
            <a:ahLst/>
            <a:cxnLst/>
            <a:rect l="l" t="t" r="r" b="b"/>
            <a:pathLst>
              <a:path w="2032" h="1280" extrusionOk="0">
                <a:moveTo>
                  <a:pt x="1803" y="1"/>
                </a:moveTo>
                <a:lnTo>
                  <a:pt x="0" y="754"/>
                </a:lnTo>
                <a:lnTo>
                  <a:pt x="228" y="1279"/>
                </a:lnTo>
                <a:lnTo>
                  <a:pt x="2031" y="549"/>
                </a:lnTo>
                <a:lnTo>
                  <a:pt x="18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6" name="Google Shape;2916;p27"/>
          <p:cNvSpPr/>
          <p:nvPr/>
        </p:nvSpPr>
        <p:spPr>
          <a:xfrm flipH="1">
            <a:off x="3039811" y="4724639"/>
            <a:ext cx="69948" cy="44532"/>
          </a:xfrm>
          <a:custGeom>
            <a:avLst/>
            <a:gdLst/>
            <a:ahLst/>
            <a:cxnLst/>
            <a:rect l="l" t="t" r="r" b="b"/>
            <a:pathLst>
              <a:path w="2009" h="1279" extrusionOk="0">
                <a:moveTo>
                  <a:pt x="1803" y="0"/>
                </a:moveTo>
                <a:lnTo>
                  <a:pt x="0" y="753"/>
                </a:lnTo>
                <a:lnTo>
                  <a:pt x="205" y="1278"/>
                </a:lnTo>
                <a:lnTo>
                  <a:pt x="2009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7" name="Google Shape;2917;p27"/>
          <p:cNvSpPr/>
          <p:nvPr/>
        </p:nvSpPr>
        <p:spPr>
          <a:xfrm flipH="1">
            <a:off x="3008023" y="4800924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3" y="0"/>
                </a:moveTo>
                <a:lnTo>
                  <a:pt x="0" y="731"/>
                </a:lnTo>
                <a:lnTo>
                  <a:pt x="228" y="1279"/>
                </a:lnTo>
                <a:lnTo>
                  <a:pt x="2032" y="525"/>
                </a:lnTo>
                <a:lnTo>
                  <a:pt x="18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8" name="Google Shape;2918;p27"/>
          <p:cNvSpPr/>
          <p:nvPr/>
        </p:nvSpPr>
        <p:spPr>
          <a:xfrm flipH="1">
            <a:off x="2977035" y="4877209"/>
            <a:ext cx="70749" cy="44532"/>
          </a:xfrm>
          <a:custGeom>
            <a:avLst/>
            <a:gdLst/>
            <a:ahLst/>
            <a:cxnLst/>
            <a:rect l="l" t="t" r="r" b="b"/>
            <a:pathLst>
              <a:path w="2032" h="1279" extrusionOk="0">
                <a:moveTo>
                  <a:pt x="1804" y="1"/>
                </a:moveTo>
                <a:lnTo>
                  <a:pt x="0" y="731"/>
                </a:lnTo>
                <a:lnTo>
                  <a:pt x="229" y="1279"/>
                </a:lnTo>
                <a:lnTo>
                  <a:pt x="2032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19" name="Google Shape;2919;p27"/>
          <p:cNvSpPr/>
          <p:nvPr/>
        </p:nvSpPr>
        <p:spPr>
          <a:xfrm flipH="1">
            <a:off x="2946013" y="4953494"/>
            <a:ext cx="69983" cy="44532"/>
          </a:xfrm>
          <a:custGeom>
            <a:avLst/>
            <a:gdLst/>
            <a:ahLst/>
            <a:cxnLst/>
            <a:rect l="l" t="t" r="r" b="b"/>
            <a:pathLst>
              <a:path w="2010" h="1279" extrusionOk="0">
                <a:moveTo>
                  <a:pt x="1804" y="1"/>
                </a:moveTo>
                <a:lnTo>
                  <a:pt x="0" y="731"/>
                </a:lnTo>
                <a:lnTo>
                  <a:pt x="206" y="1279"/>
                </a:lnTo>
                <a:lnTo>
                  <a:pt x="2009" y="526"/>
                </a:lnTo>
                <a:lnTo>
                  <a:pt x="1804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0" name="Google Shape;2920;p27"/>
          <p:cNvSpPr/>
          <p:nvPr/>
        </p:nvSpPr>
        <p:spPr>
          <a:xfrm flipH="1">
            <a:off x="2875299" y="4935215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479" y="1"/>
                </a:moveTo>
                <a:lnTo>
                  <a:pt x="0" y="298"/>
                </a:lnTo>
                <a:lnTo>
                  <a:pt x="890" y="1850"/>
                </a:lnTo>
                <a:lnTo>
                  <a:pt x="1392" y="1553"/>
                </a:lnTo>
                <a:lnTo>
                  <a:pt x="479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1" name="Google Shape;2921;p27"/>
          <p:cNvSpPr/>
          <p:nvPr/>
        </p:nvSpPr>
        <p:spPr>
          <a:xfrm flipH="1">
            <a:off x="2804584" y="4893887"/>
            <a:ext cx="48501" cy="64412"/>
          </a:xfrm>
          <a:custGeom>
            <a:avLst/>
            <a:gdLst/>
            <a:ahLst/>
            <a:cxnLst/>
            <a:rect l="l" t="t" r="r" b="b"/>
            <a:pathLst>
              <a:path w="1393" h="1850" extrusionOk="0">
                <a:moveTo>
                  <a:pt x="503" y="1"/>
                </a:moveTo>
                <a:lnTo>
                  <a:pt x="1" y="298"/>
                </a:lnTo>
                <a:lnTo>
                  <a:pt x="891" y="1850"/>
                </a:lnTo>
                <a:lnTo>
                  <a:pt x="1393" y="1553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2" name="Google Shape;2922;p27"/>
          <p:cNvSpPr/>
          <p:nvPr/>
        </p:nvSpPr>
        <p:spPr>
          <a:xfrm flipH="1">
            <a:off x="2733034" y="4852558"/>
            <a:ext cx="48536" cy="63612"/>
          </a:xfrm>
          <a:custGeom>
            <a:avLst/>
            <a:gdLst/>
            <a:ahLst/>
            <a:cxnLst/>
            <a:rect l="l" t="t" r="r" b="b"/>
            <a:pathLst>
              <a:path w="1394" h="1827" extrusionOk="0">
                <a:moveTo>
                  <a:pt x="503" y="1"/>
                </a:moveTo>
                <a:lnTo>
                  <a:pt x="1" y="298"/>
                </a:lnTo>
                <a:lnTo>
                  <a:pt x="891" y="1827"/>
                </a:lnTo>
                <a:lnTo>
                  <a:pt x="1393" y="1530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3" name="Google Shape;2923;p27"/>
          <p:cNvSpPr/>
          <p:nvPr/>
        </p:nvSpPr>
        <p:spPr>
          <a:xfrm flipH="1">
            <a:off x="2662320" y="4811265"/>
            <a:ext cx="48501" cy="63612"/>
          </a:xfrm>
          <a:custGeom>
            <a:avLst/>
            <a:gdLst/>
            <a:ahLst/>
            <a:cxnLst/>
            <a:rect l="l" t="t" r="r" b="b"/>
            <a:pathLst>
              <a:path w="1393" h="1827" extrusionOk="0">
                <a:moveTo>
                  <a:pt x="502" y="0"/>
                </a:moveTo>
                <a:lnTo>
                  <a:pt x="0" y="297"/>
                </a:lnTo>
                <a:lnTo>
                  <a:pt x="891" y="1826"/>
                </a:lnTo>
                <a:lnTo>
                  <a:pt x="1393" y="1529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4" name="Google Shape;2924;p27"/>
          <p:cNvSpPr/>
          <p:nvPr/>
        </p:nvSpPr>
        <p:spPr>
          <a:xfrm flipH="1">
            <a:off x="2591571" y="4769936"/>
            <a:ext cx="47735" cy="62811"/>
          </a:xfrm>
          <a:custGeom>
            <a:avLst/>
            <a:gdLst/>
            <a:ahLst/>
            <a:cxnLst/>
            <a:rect l="l" t="t" r="r" b="b"/>
            <a:pathLst>
              <a:path w="1371" h="1804" extrusionOk="0">
                <a:moveTo>
                  <a:pt x="503" y="0"/>
                </a:moveTo>
                <a:lnTo>
                  <a:pt x="1" y="297"/>
                </a:lnTo>
                <a:lnTo>
                  <a:pt x="891" y="1803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5" name="Google Shape;2925;p27"/>
          <p:cNvSpPr/>
          <p:nvPr/>
        </p:nvSpPr>
        <p:spPr>
          <a:xfrm flipH="1">
            <a:off x="2520056" y="4728608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97"/>
                </a:lnTo>
                <a:lnTo>
                  <a:pt x="868" y="1781"/>
                </a:lnTo>
                <a:lnTo>
                  <a:pt x="1370" y="1507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6" name="Google Shape;2926;p27"/>
          <p:cNvSpPr/>
          <p:nvPr/>
        </p:nvSpPr>
        <p:spPr>
          <a:xfrm flipH="1">
            <a:off x="2449341" y="4687280"/>
            <a:ext cx="47700" cy="62010"/>
          </a:xfrm>
          <a:custGeom>
            <a:avLst/>
            <a:gdLst/>
            <a:ahLst/>
            <a:cxnLst/>
            <a:rect l="l" t="t" r="r" b="b"/>
            <a:pathLst>
              <a:path w="1370" h="1781" extrusionOk="0">
                <a:moveTo>
                  <a:pt x="502" y="0"/>
                </a:moveTo>
                <a:lnTo>
                  <a:pt x="0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7" name="Google Shape;2927;p27"/>
          <p:cNvSpPr/>
          <p:nvPr/>
        </p:nvSpPr>
        <p:spPr>
          <a:xfrm flipH="1">
            <a:off x="2377791" y="4645951"/>
            <a:ext cx="47735" cy="62010"/>
          </a:xfrm>
          <a:custGeom>
            <a:avLst/>
            <a:gdLst/>
            <a:ahLst/>
            <a:cxnLst/>
            <a:rect l="l" t="t" r="r" b="b"/>
            <a:pathLst>
              <a:path w="1371" h="1781" extrusionOk="0">
                <a:moveTo>
                  <a:pt x="503" y="0"/>
                </a:moveTo>
                <a:lnTo>
                  <a:pt x="1" y="274"/>
                </a:lnTo>
                <a:lnTo>
                  <a:pt x="868" y="1781"/>
                </a:lnTo>
                <a:lnTo>
                  <a:pt x="1370" y="1484"/>
                </a:lnTo>
                <a:lnTo>
                  <a:pt x="503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8" name="Google Shape;2928;p27"/>
          <p:cNvSpPr/>
          <p:nvPr/>
        </p:nvSpPr>
        <p:spPr>
          <a:xfrm flipH="1">
            <a:off x="2307077" y="4604623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480" y="0"/>
                </a:moveTo>
                <a:lnTo>
                  <a:pt x="1" y="274"/>
                </a:lnTo>
                <a:lnTo>
                  <a:pt x="845" y="1758"/>
                </a:lnTo>
                <a:lnTo>
                  <a:pt x="1348" y="1461"/>
                </a:lnTo>
                <a:lnTo>
                  <a:pt x="480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29" name="Google Shape;2929;p27"/>
          <p:cNvSpPr/>
          <p:nvPr/>
        </p:nvSpPr>
        <p:spPr>
          <a:xfrm flipH="1">
            <a:off x="2236328" y="4562494"/>
            <a:ext cx="46934" cy="62045"/>
          </a:xfrm>
          <a:custGeom>
            <a:avLst/>
            <a:gdLst/>
            <a:ahLst/>
            <a:cxnLst/>
            <a:rect l="l" t="t" r="r" b="b"/>
            <a:pathLst>
              <a:path w="1348" h="1782" extrusionOk="0">
                <a:moveTo>
                  <a:pt x="502" y="1"/>
                </a:moveTo>
                <a:lnTo>
                  <a:pt x="0" y="297"/>
                </a:lnTo>
                <a:lnTo>
                  <a:pt x="868" y="1781"/>
                </a:lnTo>
                <a:lnTo>
                  <a:pt x="1347" y="1484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0" name="Google Shape;2930;p27"/>
          <p:cNvSpPr/>
          <p:nvPr/>
        </p:nvSpPr>
        <p:spPr>
          <a:xfrm flipH="1">
            <a:off x="2164813" y="4521165"/>
            <a:ext cx="46934" cy="61244"/>
          </a:xfrm>
          <a:custGeom>
            <a:avLst/>
            <a:gdLst/>
            <a:ahLst/>
            <a:cxnLst/>
            <a:rect l="l" t="t" r="r" b="b"/>
            <a:pathLst>
              <a:path w="1348" h="1759" extrusionOk="0">
                <a:moveTo>
                  <a:pt x="503" y="1"/>
                </a:moveTo>
                <a:lnTo>
                  <a:pt x="1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3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1" name="Google Shape;2931;p27"/>
          <p:cNvSpPr/>
          <p:nvPr/>
        </p:nvSpPr>
        <p:spPr>
          <a:xfrm flipH="1">
            <a:off x="2094098" y="4479837"/>
            <a:ext cx="46899" cy="61244"/>
          </a:xfrm>
          <a:custGeom>
            <a:avLst/>
            <a:gdLst/>
            <a:ahLst/>
            <a:cxnLst/>
            <a:rect l="l" t="t" r="r" b="b"/>
            <a:pathLst>
              <a:path w="1347" h="1759" extrusionOk="0">
                <a:moveTo>
                  <a:pt x="502" y="1"/>
                </a:moveTo>
                <a:lnTo>
                  <a:pt x="0" y="298"/>
                </a:lnTo>
                <a:lnTo>
                  <a:pt x="845" y="1758"/>
                </a:lnTo>
                <a:lnTo>
                  <a:pt x="1347" y="1462"/>
                </a:lnTo>
                <a:lnTo>
                  <a:pt x="502" y="1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2" name="Google Shape;2932;p27"/>
          <p:cNvSpPr/>
          <p:nvPr/>
        </p:nvSpPr>
        <p:spPr>
          <a:xfrm flipH="1">
            <a:off x="2022548" y="4438543"/>
            <a:ext cx="46934" cy="60408"/>
          </a:xfrm>
          <a:custGeom>
            <a:avLst/>
            <a:gdLst/>
            <a:ahLst/>
            <a:cxnLst/>
            <a:rect l="l" t="t" r="r" b="b"/>
            <a:pathLst>
              <a:path w="1348" h="1735" extrusionOk="0">
                <a:moveTo>
                  <a:pt x="502" y="0"/>
                </a:moveTo>
                <a:lnTo>
                  <a:pt x="0" y="297"/>
                </a:lnTo>
                <a:lnTo>
                  <a:pt x="845" y="1735"/>
                </a:lnTo>
                <a:lnTo>
                  <a:pt x="1347" y="1438"/>
                </a:lnTo>
                <a:lnTo>
                  <a:pt x="502" y="0"/>
                </a:ln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3" name="Google Shape;2933;p27"/>
          <p:cNvSpPr/>
          <p:nvPr/>
        </p:nvSpPr>
        <p:spPr>
          <a:xfrm flipH="1">
            <a:off x="-511783" y="1289335"/>
            <a:ext cx="279759" cy="246055"/>
          </a:xfrm>
          <a:custGeom>
            <a:avLst/>
            <a:gdLst/>
            <a:ahLst/>
            <a:cxnLst/>
            <a:rect l="l" t="t" r="r" b="b"/>
            <a:pathLst>
              <a:path w="8035" h="7067" extrusionOk="0">
                <a:moveTo>
                  <a:pt x="4022" y="0"/>
                </a:moveTo>
                <a:cubicBezTo>
                  <a:pt x="2900" y="0"/>
                  <a:pt x="1796" y="534"/>
                  <a:pt x="1119" y="1522"/>
                </a:cubicBezTo>
                <a:cubicBezTo>
                  <a:pt x="0" y="3120"/>
                  <a:pt x="411" y="5334"/>
                  <a:pt x="2009" y="6429"/>
                </a:cubicBezTo>
                <a:cubicBezTo>
                  <a:pt x="2624" y="6859"/>
                  <a:pt x="3329" y="7067"/>
                  <a:pt x="4028" y="7067"/>
                </a:cubicBezTo>
                <a:cubicBezTo>
                  <a:pt x="5145" y="7067"/>
                  <a:pt x="6242" y="6536"/>
                  <a:pt x="6916" y="5539"/>
                </a:cubicBezTo>
                <a:cubicBezTo>
                  <a:pt x="8035" y="3941"/>
                  <a:pt x="7624" y="1750"/>
                  <a:pt x="6026" y="632"/>
                </a:cubicBezTo>
                <a:cubicBezTo>
                  <a:pt x="5416" y="204"/>
                  <a:pt x="4716" y="0"/>
                  <a:pt x="402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4" name="Google Shape;2934;p27"/>
          <p:cNvSpPr/>
          <p:nvPr/>
        </p:nvSpPr>
        <p:spPr>
          <a:xfrm flipH="1">
            <a:off x="-441068" y="1289753"/>
            <a:ext cx="209044" cy="245603"/>
          </a:xfrm>
          <a:custGeom>
            <a:avLst/>
            <a:gdLst/>
            <a:ahLst/>
            <a:cxnLst/>
            <a:rect l="l" t="t" r="r" b="b"/>
            <a:pathLst>
              <a:path w="6004" h="7054" extrusionOk="0">
                <a:moveTo>
                  <a:pt x="3992" y="1"/>
                </a:moveTo>
                <a:cubicBezTo>
                  <a:pt x="2877" y="1"/>
                  <a:pt x="1798" y="524"/>
                  <a:pt x="1119" y="1510"/>
                </a:cubicBezTo>
                <a:cubicBezTo>
                  <a:pt x="0" y="3108"/>
                  <a:pt x="411" y="5322"/>
                  <a:pt x="2009" y="6417"/>
                </a:cubicBezTo>
                <a:cubicBezTo>
                  <a:pt x="2621" y="6848"/>
                  <a:pt x="3318" y="7054"/>
                  <a:pt x="4009" y="7054"/>
                </a:cubicBezTo>
                <a:cubicBezTo>
                  <a:pt x="4710" y="7054"/>
                  <a:pt x="5406" y="6842"/>
                  <a:pt x="6003" y="6440"/>
                </a:cubicBezTo>
                <a:cubicBezTo>
                  <a:pt x="5342" y="6440"/>
                  <a:pt x="4680" y="6235"/>
                  <a:pt x="4086" y="5824"/>
                </a:cubicBezTo>
                <a:cubicBezTo>
                  <a:pt x="2488" y="4705"/>
                  <a:pt x="2100" y="2514"/>
                  <a:pt x="3196" y="916"/>
                </a:cubicBezTo>
                <a:cubicBezTo>
                  <a:pt x="3470" y="528"/>
                  <a:pt x="3767" y="232"/>
                  <a:pt x="4132" y="3"/>
                </a:cubicBezTo>
                <a:cubicBezTo>
                  <a:pt x="4085" y="2"/>
                  <a:pt x="4038" y="1"/>
                  <a:pt x="3992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5" name="Google Shape;2935;p27"/>
          <p:cNvSpPr/>
          <p:nvPr/>
        </p:nvSpPr>
        <p:spPr>
          <a:xfrm flipH="1">
            <a:off x="-744642" y="918738"/>
            <a:ext cx="183593" cy="161309"/>
          </a:xfrm>
          <a:custGeom>
            <a:avLst/>
            <a:gdLst/>
            <a:ahLst/>
            <a:cxnLst/>
            <a:rect l="l" t="t" r="r" b="b"/>
            <a:pathLst>
              <a:path w="5273" h="4633" extrusionOk="0">
                <a:moveTo>
                  <a:pt x="2644" y="1"/>
                </a:moveTo>
                <a:cubicBezTo>
                  <a:pt x="1908" y="1"/>
                  <a:pt x="1183" y="353"/>
                  <a:pt x="731" y="1004"/>
                </a:cubicBezTo>
                <a:cubicBezTo>
                  <a:pt x="0" y="2054"/>
                  <a:pt x="274" y="3492"/>
                  <a:pt x="1324" y="4223"/>
                </a:cubicBezTo>
                <a:cubicBezTo>
                  <a:pt x="1723" y="4500"/>
                  <a:pt x="2178" y="4633"/>
                  <a:pt x="2629" y="4633"/>
                </a:cubicBezTo>
                <a:cubicBezTo>
                  <a:pt x="3365" y="4633"/>
                  <a:pt x="4090" y="4280"/>
                  <a:pt x="4542" y="3629"/>
                </a:cubicBezTo>
                <a:cubicBezTo>
                  <a:pt x="5273" y="2579"/>
                  <a:pt x="4999" y="1141"/>
                  <a:pt x="3949" y="411"/>
                </a:cubicBezTo>
                <a:cubicBezTo>
                  <a:pt x="3550" y="133"/>
                  <a:pt x="3095" y="1"/>
                  <a:pt x="26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6" name="Google Shape;2936;p27"/>
          <p:cNvSpPr/>
          <p:nvPr/>
        </p:nvSpPr>
        <p:spPr>
          <a:xfrm flipH="1">
            <a:off x="-697778" y="918668"/>
            <a:ext cx="136728" cy="161205"/>
          </a:xfrm>
          <a:custGeom>
            <a:avLst/>
            <a:gdLst/>
            <a:ahLst/>
            <a:cxnLst/>
            <a:rect l="l" t="t" r="r" b="b"/>
            <a:pathLst>
              <a:path w="3927" h="4630" extrusionOk="0">
                <a:moveTo>
                  <a:pt x="2644" y="1"/>
                </a:moveTo>
                <a:cubicBezTo>
                  <a:pt x="1893" y="1"/>
                  <a:pt x="1173" y="343"/>
                  <a:pt x="731" y="1006"/>
                </a:cubicBezTo>
                <a:cubicBezTo>
                  <a:pt x="0" y="2056"/>
                  <a:pt x="274" y="3494"/>
                  <a:pt x="1324" y="4225"/>
                </a:cubicBezTo>
                <a:cubicBezTo>
                  <a:pt x="1723" y="4499"/>
                  <a:pt x="2186" y="4630"/>
                  <a:pt x="2642" y="4630"/>
                </a:cubicBezTo>
                <a:cubicBezTo>
                  <a:pt x="3099" y="4630"/>
                  <a:pt x="3549" y="4499"/>
                  <a:pt x="3926" y="4247"/>
                </a:cubicBezTo>
                <a:cubicBezTo>
                  <a:pt x="3515" y="4225"/>
                  <a:pt x="3082" y="4088"/>
                  <a:pt x="2693" y="3814"/>
                </a:cubicBezTo>
                <a:cubicBezTo>
                  <a:pt x="1644" y="3106"/>
                  <a:pt x="1370" y="1645"/>
                  <a:pt x="2100" y="595"/>
                </a:cubicBezTo>
                <a:cubicBezTo>
                  <a:pt x="2260" y="367"/>
                  <a:pt x="2488" y="162"/>
                  <a:pt x="2716" y="2"/>
                </a:cubicBezTo>
                <a:cubicBezTo>
                  <a:pt x="2692" y="1"/>
                  <a:pt x="2668" y="1"/>
                  <a:pt x="264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7" name="Google Shape;2937;p27"/>
          <p:cNvSpPr/>
          <p:nvPr/>
        </p:nvSpPr>
        <p:spPr>
          <a:xfrm flipH="1">
            <a:off x="-127154" y="1738829"/>
            <a:ext cx="136728" cy="161101"/>
          </a:xfrm>
          <a:custGeom>
            <a:avLst/>
            <a:gdLst/>
            <a:ahLst/>
            <a:cxnLst/>
            <a:rect l="l" t="t" r="r" b="b"/>
            <a:pathLst>
              <a:path w="3927" h="4627" extrusionOk="0">
                <a:moveTo>
                  <a:pt x="2623" y="1"/>
                </a:moveTo>
                <a:cubicBezTo>
                  <a:pt x="1894" y="1"/>
                  <a:pt x="1173" y="342"/>
                  <a:pt x="731" y="983"/>
                </a:cubicBezTo>
                <a:cubicBezTo>
                  <a:pt x="1" y="2056"/>
                  <a:pt x="252" y="3494"/>
                  <a:pt x="1302" y="4224"/>
                </a:cubicBezTo>
                <a:cubicBezTo>
                  <a:pt x="1708" y="4495"/>
                  <a:pt x="2165" y="4627"/>
                  <a:pt x="2617" y="4627"/>
                </a:cubicBezTo>
                <a:cubicBezTo>
                  <a:pt x="3078" y="4627"/>
                  <a:pt x="3534" y="4490"/>
                  <a:pt x="3926" y="4224"/>
                </a:cubicBezTo>
                <a:cubicBezTo>
                  <a:pt x="3493" y="4224"/>
                  <a:pt x="3059" y="4087"/>
                  <a:pt x="2671" y="3813"/>
                </a:cubicBezTo>
                <a:cubicBezTo>
                  <a:pt x="1621" y="3083"/>
                  <a:pt x="1370" y="1645"/>
                  <a:pt x="2100" y="595"/>
                </a:cubicBezTo>
                <a:cubicBezTo>
                  <a:pt x="2260" y="344"/>
                  <a:pt x="2466" y="161"/>
                  <a:pt x="2694" y="2"/>
                </a:cubicBezTo>
                <a:cubicBezTo>
                  <a:pt x="2670" y="1"/>
                  <a:pt x="2647" y="1"/>
                  <a:pt x="262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8" name="Google Shape;2938;p27"/>
          <p:cNvSpPr/>
          <p:nvPr/>
        </p:nvSpPr>
        <p:spPr>
          <a:xfrm flipH="1">
            <a:off x="-880535" y="1184953"/>
            <a:ext cx="1018064" cy="455413"/>
          </a:xfrm>
          <a:custGeom>
            <a:avLst/>
            <a:gdLst/>
            <a:ahLst/>
            <a:cxnLst/>
            <a:rect l="l" t="t" r="r" b="b"/>
            <a:pathLst>
              <a:path w="29240" h="13080" fill="none" extrusionOk="0">
                <a:moveTo>
                  <a:pt x="13947" y="12121"/>
                </a:moveTo>
                <a:cubicBezTo>
                  <a:pt x="6095" y="11162"/>
                  <a:pt x="1" y="7898"/>
                  <a:pt x="389" y="4817"/>
                </a:cubicBezTo>
                <a:cubicBezTo>
                  <a:pt x="754" y="1735"/>
                  <a:pt x="7442" y="0"/>
                  <a:pt x="15316" y="959"/>
                </a:cubicBezTo>
                <a:cubicBezTo>
                  <a:pt x="23168" y="1895"/>
                  <a:pt x="29240" y="5182"/>
                  <a:pt x="28875" y="8263"/>
                </a:cubicBezTo>
                <a:cubicBezTo>
                  <a:pt x="28509" y="11345"/>
                  <a:pt x="21822" y="13079"/>
                  <a:pt x="13947" y="12121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27"/>
          <p:cNvSpPr/>
          <p:nvPr/>
        </p:nvSpPr>
        <p:spPr>
          <a:xfrm flipH="1">
            <a:off x="-953652" y="1387764"/>
            <a:ext cx="170884" cy="161031"/>
          </a:xfrm>
          <a:custGeom>
            <a:avLst/>
            <a:gdLst/>
            <a:ahLst/>
            <a:cxnLst/>
            <a:rect l="l" t="t" r="r" b="b"/>
            <a:pathLst>
              <a:path w="4908" h="4625" extrusionOk="0">
                <a:moveTo>
                  <a:pt x="2449" y="1"/>
                </a:moveTo>
                <a:cubicBezTo>
                  <a:pt x="1292" y="1"/>
                  <a:pt x="308" y="868"/>
                  <a:pt x="160" y="2027"/>
                </a:cubicBezTo>
                <a:cubicBezTo>
                  <a:pt x="0" y="3306"/>
                  <a:pt x="913" y="4470"/>
                  <a:pt x="2169" y="4607"/>
                </a:cubicBezTo>
                <a:cubicBezTo>
                  <a:pt x="2266" y="4619"/>
                  <a:pt x="2364" y="4625"/>
                  <a:pt x="2460" y="4625"/>
                </a:cubicBezTo>
                <a:cubicBezTo>
                  <a:pt x="3619" y="4625"/>
                  <a:pt x="4622" y="3757"/>
                  <a:pt x="4748" y="2598"/>
                </a:cubicBezTo>
                <a:cubicBezTo>
                  <a:pt x="4908" y="1320"/>
                  <a:pt x="4018" y="156"/>
                  <a:pt x="2739" y="19"/>
                </a:cubicBezTo>
                <a:cubicBezTo>
                  <a:pt x="2642" y="6"/>
                  <a:pt x="2545" y="1"/>
                  <a:pt x="24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27"/>
          <p:cNvSpPr/>
          <p:nvPr/>
        </p:nvSpPr>
        <p:spPr>
          <a:xfrm flipH="1">
            <a:off x="-940943" y="1387764"/>
            <a:ext cx="156574" cy="151665"/>
          </a:xfrm>
          <a:custGeom>
            <a:avLst/>
            <a:gdLst/>
            <a:ahLst/>
            <a:cxnLst/>
            <a:rect l="l" t="t" r="r" b="b"/>
            <a:pathLst>
              <a:path w="4497" h="4356" extrusionOk="0">
                <a:moveTo>
                  <a:pt x="2403" y="1"/>
                </a:moveTo>
                <a:cubicBezTo>
                  <a:pt x="1246" y="1"/>
                  <a:pt x="262" y="868"/>
                  <a:pt x="114" y="2027"/>
                </a:cubicBezTo>
                <a:cubicBezTo>
                  <a:pt x="0" y="3009"/>
                  <a:pt x="502" y="3922"/>
                  <a:pt x="1324" y="4355"/>
                </a:cubicBezTo>
                <a:cubicBezTo>
                  <a:pt x="1141" y="3967"/>
                  <a:pt x="1050" y="3534"/>
                  <a:pt x="1096" y="3054"/>
                </a:cubicBezTo>
                <a:cubicBezTo>
                  <a:pt x="1243" y="1895"/>
                  <a:pt x="2247" y="1028"/>
                  <a:pt x="3389" y="1028"/>
                </a:cubicBezTo>
                <a:cubicBezTo>
                  <a:pt x="3483" y="1028"/>
                  <a:pt x="3579" y="1034"/>
                  <a:pt x="3675" y="1046"/>
                </a:cubicBezTo>
                <a:cubicBezTo>
                  <a:pt x="3972" y="1069"/>
                  <a:pt x="4246" y="1160"/>
                  <a:pt x="4497" y="1297"/>
                </a:cubicBezTo>
                <a:cubicBezTo>
                  <a:pt x="4154" y="612"/>
                  <a:pt x="3492" y="110"/>
                  <a:pt x="2693" y="19"/>
                </a:cubicBezTo>
                <a:cubicBezTo>
                  <a:pt x="2596" y="6"/>
                  <a:pt x="2499" y="1"/>
                  <a:pt x="2403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27"/>
          <p:cNvSpPr/>
          <p:nvPr/>
        </p:nvSpPr>
        <p:spPr>
          <a:xfrm flipH="1">
            <a:off x="38160" y="1264719"/>
            <a:ext cx="170884" cy="161692"/>
          </a:xfrm>
          <a:custGeom>
            <a:avLst/>
            <a:gdLst/>
            <a:ahLst/>
            <a:cxnLst/>
            <a:rect l="l" t="t" r="r" b="b"/>
            <a:pathLst>
              <a:path w="4908" h="4644" extrusionOk="0">
                <a:moveTo>
                  <a:pt x="2480" y="1"/>
                </a:moveTo>
                <a:cubicBezTo>
                  <a:pt x="1310" y="1"/>
                  <a:pt x="309" y="855"/>
                  <a:pt x="160" y="2046"/>
                </a:cubicBezTo>
                <a:cubicBezTo>
                  <a:pt x="0" y="3324"/>
                  <a:pt x="913" y="4466"/>
                  <a:pt x="2192" y="4625"/>
                </a:cubicBezTo>
                <a:cubicBezTo>
                  <a:pt x="2288" y="4638"/>
                  <a:pt x="2383" y="4644"/>
                  <a:pt x="2477" y="4644"/>
                </a:cubicBezTo>
                <a:cubicBezTo>
                  <a:pt x="3619" y="4644"/>
                  <a:pt x="4623" y="3775"/>
                  <a:pt x="4771" y="2594"/>
                </a:cubicBezTo>
                <a:cubicBezTo>
                  <a:pt x="4908" y="1339"/>
                  <a:pt x="4018" y="175"/>
                  <a:pt x="2739" y="15"/>
                </a:cubicBezTo>
                <a:cubicBezTo>
                  <a:pt x="2652" y="5"/>
                  <a:pt x="2566" y="1"/>
                  <a:pt x="248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27"/>
          <p:cNvSpPr/>
          <p:nvPr/>
        </p:nvSpPr>
        <p:spPr>
          <a:xfrm flipH="1">
            <a:off x="50868" y="1264719"/>
            <a:ext cx="156574" cy="152327"/>
          </a:xfrm>
          <a:custGeom>
            <a:avLst/>
            <a:gdLst/>
            <a:ahLst/>
            <a:cxnLst/>
            <a:rect l="l" t="t" r="r" b="b"/>
            <a:pathLst>
              <a:path w="4497" h="4375" extrusionOk="0">
                <a:moveTo>
                  <a:pt x="2434" y="1"/>
                </a:moveTo>
                <a:cubicBezTo>
                  <a:pt x="1264" y="1"/>
                  <a:pt x="263" y="855"/>
                  <a:pt x="114" y="2046"/>
                </a:cubicBezTo>
                <a:cubicBezTo>
                  <a:pt x="0" y="3028"/>
                  <a:pt x="502" y="3941"/>
                  <a:pt x="1324" y="4374"/>
                </a:cubicBezTo>
                <a:cubicBezTo>
                  <a:pt x="1141" y="3986"/>
                  <a:pt x="1050" y="3530"/>
                  <a:pt x="1118" y="3073"/>
                </a:cubicBezTo>
                <a:cubicBezTo>
                  <a:pt x="1245" y="1895"/>
                  <a:pt x="2244" y="1046"/>
                  <a:pt x="3383" y="1046"/>
                </a:cubicBezTo>
                <a:cubicBezTo>
                  <a:pt x="3480" y="1046"/>
                  <a:pt x="3577" y="1052"/>
                  <a:pt x="3675" y="1065"/>
                </a:cubicBezTo>
                <a:cubicBezTo>
                  <a:pt x="3972" y="1088"/>
                  <a:pt x="4246" y="1179"/>
                  <a:pt x="4497" y="1316"/>
                </a:cubicBezTo>
                <a:cubicBezTo>
                  <a:pt x="4154" y="631"/>
                  <a:pt x="3515" y="129"/>
                  <a:pt x="2693" y="15"/>
                </a:cubicBezTo>
                <a:cubicBezTo>
                  <a:pt x="2606" y="5"/>
                  <a:pt x="2520" y="1"/>
                  <a:pt x="2434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27"/>
          <p:cNvSpPr/>
          <p:nvPr/>
        </p:nvSpPr>
        <p:spPr>
          <a:xfrm flipH="1">
            <a:off x="-694575" y="916336"/>
            <a:ext cx="653281" cy="986275"/>
          </a:xfrm>
          <a:custGeom>
            <a:avLst/>
            <a:gdLst/>
            <a:ahLst/>
            <a:cxnLst/>
            <a:rect l="l" t="t" r="r" b="b"/>
            <a:pathLst>
              <a:path w="18763" h="28327" fill="none" extrusionOk="0">
                <a:moveTo>
                  <a:pt x="4383" y="16754"/>
                </a:moveTo>
                <a:cubicBezTo>
                  <a:pt x="8035" y="23784"/>
                  <a:pt x="13239" y="28327"/>
                  <a:pt x="16001" y="26889"/>
                </a:cubicBezTo>
                <a:cubicBezTo>
                  <a:pt x="18763" y="25451"/>
                  <a:pt x="18032" y="18603"/>
                  <a:pt x="14357" y="11573"/>
                </a:cubicBezTo>
                <a:cubicBezTo>
                  <a:pt x="10705" y="4543"/>
                  <a:pt x="5501" y="0"/>
                  <a:pt x="2739" y="1438"/>
                </a:cubicBezTo>
                <a:cubicBezTo>
                  <a:pt x="0" y="2876"/>
                  <a:pt x="731" y="9724"/>
                  <a:pt x="4383" y="16754"/>
                </a:cubicBezTo>
                <a:close/>
              </a:path>
            </a:pathLst>
          </a:custGeom>
          <a:noFill/>
          <a:ln w="18825" cap="flat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27"/>
          <p:cNvSpPr/>
          <p:nvPr/>
        </p:nvSpPr>
        <p:spPr>
          <a:xfrm flipH="1">
            <a:off x="-232860" y="884060"/>
            <a:ext cx="184428" cy="161379"/>
          </a:xfrm>
          <a:custGeom>
            <a:avLst/>
            <a:gdLst/>
            <a:ahLst/>
            <a:cxnLst/>
            <a:rect l="l" t="t" r="r" b="b"/>
            <a:pathLst>
              <a:path w="5297" h="4635" extrusionOk="0">
                <a:moveTo>
                  <a:pt x="2654" y="0"/>
                </a:moveTo>
                <a:cubicBezTo>
                  <a:pt x="2291" y="0"/>
                  <a:pt x="1922" y="86"/>
                  <a:pt x="1576" y="266"/>
                </a:cubicBezTo>
                <a:cubicBezTo>
                  <a:pt x="434" y="836"/>
                  <a:pt x="1" y="2251"/>
                  <a:pt x="594" y="3370"/>
                </a:cubicBezTo>
                <a:cubicBezTo>
                  <a:pt x="1011" y="4171"/>
                  <a:pt x="1821" y="4635"/>
                  <a:pt x="2662" y="4635"/>
                </a:cubicBezTo>
                <a:cubicBezTo>
                  <a:pt x="3019" y="4635"/>
                  <a:pt x="3381" y="4551"/>
                  <a:pt x="3721" y="4374"/>
                </a:cubicBezTo>
                <a:cubicBezTo>
                  <a:pt x="4863" y="3781"/>
                  <a:pt x="5296" y="2365"/>
                  <a:pt x="4703" y="1247"/>
                </a:cubicBezTo>
                <a:cubicBezTo>
                  <a:pt x="4289" y="452"/>
                  <a:pt x="3488" y="0"/>
                  <a:pt x="2654" y="0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27"/>
          <p:cNvSpPr/>
          <p:nvPr/>
        </p:nvSpPr>
        <p:spPr>
          <a:xfrm flipH="1">
            <a:off x="-232860" y="883746"/>
            <a:ext cx="145468" cy="161762"/>
          </a:xfrm>
          <a:custGeom>
            <a:avLst/>
            <a:gdLst/>
            <a:ahLst/>
            <a:cxnLst/>
            <a:rect l="l" t="t" r="r" b="b"/>
            <a:pathLst>
              <a:path w="4178" h="4646" extrusionOk="0">
                <a:moveTo>
                  <a:pt x="1758" y="1"/>
                </a:moveTo>
                <a:cubicBezTo>
                  <a:pt x="1963" y="206"/>
                  <a:pt x="2146" y="411"/>
                  <a:pt x="2283" y="685"/>
                </a:cubicBezTo>
                <a:cubicBezTo>
                  <a:pt x="2853" y="1827"/>
                  <a:pt x="2420" y="3219"/>
                  <a:pt x="1278" y="3812"/>
                </a:cubicBezTo>
                <a:cubicBezTo>
                  <a:pt x="937" y="3983"/>
                  <a:pt x="580" y="4075"/>
                  <a:pt x="220" y="4075"/>
                </a:cubicBezTo>
                <a:cubicBezTo>
                  <a:pt x="147" y="4075"/>
                  <a:pt x="74" y="4071"/>
                  <a:pt x="0" y="4064"/>
                </a:cubicBezTo>
                <a:lnTo>
                  <a:pt x="0" y="4064"/>
                </a:lnTo>
                <a:cubicBezTo>
                  <a:pt x="418" y="4439"/>
                  <a:pt x="971" y="4645"/>
                  <a:pt x="1536" y="4645"/>
                </a:cubicBezTo>
                <a:cubicBezTo>
                  <a:pt x="1898" y="4645"/>
                  <a:pt x="2264" y="4561"/>
                  <a:pt x="2602" y="4383"/>
                </a:cubicBezTo>
                <a:cubicBezTo>
                  <a:pt x="3744" y="3790"/>
                  <a:pt x="4177" y="2374"/>
                  <a:pt x="3584" y="1256"/>
                </a:cubicBezTo>
                <a:cubicBezTo>
                  <a:pt x="3219" y="526"/>
                  <a:pt x="2511" y="92"/>
                  <a:pt x="1758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27"/>
          <p:cNvSpPr/>
          <p:nvPr/>
        </p:nvSpPr>
        <p:spPr>
          <a:xfrm flipH="1">
            <a:off x="-696977" y="1768703"/>
            <a:ext cx="184428" cy="161449"/>
          </a:xfrm>
          <a:custGeom>
            <a:avLst/>
            <a:gdLst/>
            <a:ahLst/>
            <a:cxnLst/>
            <a:rect l="l" t="t" r="r" b="b"/>
            <a:pathLst>
              <a:path w="5297" h="4637" extrusionOk="0">
                <a:moveTo>
                  <a:pt x="2629" y="1"/>
                </a:moveTo>
                <a:cubicBezTo>
                  <a:pt x="2271" y="1"/>
                  <a:pt x="1910" y="85"/>
                  <a:pt x="1576" y="262"/>
                </a:cubicBezTo>
                <a:cubicBezTo>
                  <a:pt x="434" y="855"/>
                  <a:pt x="1" y="2248"/>
                  <a:pt x="594" y="3389"/>
                </a:cubicBezTo>
                <a:cubicBezTo>
                  <a:pt x="992" y="4184"/>
                  <a:pt x="1800" y="4636"/>
                  <a:pt x="2631" y="4636"/>
                </a:cubicBezTo>
                <a:cubicBezTo>
                  <a:pt x="2993" y="4636"/>
                  <a:pt x="3359" y="4551"/>
                  <a:pt x="3698" y="4371"/>
                </a:cubicBezTo>
                <a:cubicBezTo>
                  <a:pt x="4840" y="3777"/>
                  <a:pt x="5296" y="2385"/>
                  <a:pt x="4703" y="1244"/>
                </a:cubicBezTo>
                <a:cubicBezTo>
                  <a:pt x="4287" y="460"/>
                  <a:pt x="3467" y="1"/>
                  <a:pt x="2629" y="1"/>
                </a:cubicBezTo>
                <a:close/>
              </a:path>
            </a:pathLst>
          </a:custGeom>
          <a:solidFill>
            <a:srgbClr val="61D9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7" name="Google Shape;2947;p27"/>
          <p:cNvSpPr/>
          <p:nvPr/>
        </p:nvSpPr>
        <p:spPr>
          <a:xfrm flipH="1">
            <a:off x="-696977" y="1769051"/>
            <a:ext cx="145468" cy="161031"/>
          </a:xfrm>
          <a:custGeom>
            <a:avLst/>
            <a:gdLst/>
            <a:ahLst/>
            <a:cxnLst/>
            <a:rect l="l" t="t" r="r" b="b"/>
            <a:pathLst>
              <a:path w="4178" h="4625" extrusionOk="0">
                <a:moveTo>
                  <a:pt x="1735" y="1"/>
                </a:moveTo>
                <a:lnTo>
                  <a:pt x="1735" y="1"/>
                </a:lnTo>
                <a:cubicBezTo>
                  <a:pt x="1940" y="184"/>
                  <a:pt x="2123" y="412"/>
                  <a:pt x="2260" y="686"/>
                </a:cubicBezTo>
                <a:cubicBezTo>
                  <a:pt x="2853" y="1804"/>
                  <a:pt x="2420" y="3219"/>
                  <a:pt x="1278" y="3790"/>
                </a:cubicBezTo>
                <a:cubicBezTo>
                  <a:pt x="917" y="3991"/>
                  <a:pt x="520" y="4068"/>
                  <a:pt x="149" y="4068"/>
                </a:cubicBezTo>
                <a:cubicBezTo>
                  <a:pt x="99" y="4068"/>
                  <a:pt x="49" y="4067"/>
                  <a:pt x="0" y="4064"/>
                </a:cubicBezTo>
                <a:lnTo>
                  <a:pt x="0" y="4064"/>
                </a:lnTo>
                <a:cubicBezTo>
                  <a:pt x="416" y="4424"/>
                  <a:pt x="957" y="4624"/>
                  <a:pt x="1513" y="4624"/>
                </a:cubicBezTo>
                <a:cubicBezTo>
                  <a:pt x="1873" y="4624"/>
                  <a:pt x="2238" y="4540"/>
                  <a:pt x="2579" y="4361"/>
                </a:cubicBezTo>
                <a:cubicBezTo>
                  <a:pt x="3721" y="3767"/>
                  <a:pt x="4177" y="2375"/>
                  <a:pt x="3584" y="1234"/>
                </a:cubicBezTo>
                <a:cubicBezTo>
                  <a:pt x="3196" y="526"/>
                  <a:pt x="2488" y="69"/>
                  <a:pt x="1735" y="1"/>
                </a:cubicBezTo>
                <a:close/>
              </a:path>
            </a:pathLst>
          </a:custGeom>
          <a:solidFill>
            <a:srgbClr val="0C0044">
              <a:alpha val="227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8" name="Google Shape;2948;p27"/>
          <p:cNvSpPr/>
          <p:nvPr/>
        </p:nvSpPr>
        <p:spPr>
          <a:xfrm flipH="1">
            <a:off x="-162293" y="4734829"/>
            <a:ext cx="192715" cy="217992"/>
          </a:xfrm>
          <a:custGeom>
            <a:avLst/>
            <a:gdLst/>
            <a:ahLst/>
            <a:cxnLst/>
            <a:rect l="l" t="t" r="r" b="b"/>
            <a:pathLst>
              <a:path w="5535" h="6261" extrusionOk="0">
                <a:moveTo>
                  <a:pt x="1532" y="1"/>
                </a:moveTo>
                <a:cubicBezTo>
                  <a:pt x="1523" y="1"/>
                  <a:pt x="1514" y="4"/>
                  <a:pt x="1507" y="10"/>
                </a:cubicBezTo>
                <a:lnTo>
                  <a:pt x="777" y="627"/>
                </a:lnTo>
                <a:lnTo>
                  <a:pt x="24" y="1243"/>
                </a:lnTo>
                <a:cubicBezTo>
                  <a:pt x="1" y="1266"/>
                  <a:pt x="1" y="1311"/>
                  <a:pt x="24" y="1334"/>
                </a:cubicBezTo>
                <a:lnTo>
                  <a:pt x="5410" y="6242"/>
                </a:lnTo>
                <a:cubicBezTo>
                  <a:pt x="5423" y="6254"/>
                  <a:pt x="5439" y="6260"/>
                  <a:pt x="5455" y="6260"/>
                </a:cubicBezTo>
                <a:cubicBezTo>
                  <a:pt x="5496" y="6260"/>
                  <a:pt x="5535" y="6223"/>
                  <a:pt x="5502" y="6173"/>
                </a:cubicBezTo>
                <a:lnTo>
                  <a:pt x="1599" y="33"/>
                </a:lnTo>
                <a:cubicBezTo>
                  <a:pt x="1582" y="17"/>
                  <a:pt x="1555" y="1"/>
                  <a:pt x="153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9" name="Google Shape;2949;p27"/>
          <p:cNvSpPr/>
          <p:nvPr/>
        </p:nvSpPr>
        <p:spPr>
          <a:xfrm flipH="1">
            <a:off x="-75319" y="4541070"/>
            <a:ext cx="278993" cy="279515"/>
          </a:xfrm>
          <a:custGeom>
            <a:avLst/>
            <a:gdLst/>
            <a:ahLst/>
            <a:cxnLst/>
            <a:rect l="l" t="t" r="r" b="b"/>
            <a:pathLst>
              <a:path w="8013" h="8028" extrusionOk="0">
                <a:moveTo>
                  <a:pt x="3275" y="1"/>
                </a:moveTo>
                <a:cubicBezTo>
                  <a:pt x="3161" y="1"/>
                  <a:pt x="3044" y="39"/>
                  <a:pt x="2945" y="120"/>
                </a:cubicBezTo>
                <a:lnTo>
                  <a:pt x="252" y="2403"/>
                </a:lnTo>
                <a:cubicBezTo>
                  <a:pt x="1" y="2608"/>
                  <a:pt x="1" y="2973"/>
                  <a:pt x="252" y="3179"/>
                </a:cubicBezTo>
                <a:lnTo>
                  <a:pt x="3059" y="5530"/>
                </a:lnTo>
                <a:cubicBezTo>
                  <a:pt x="3174" y="5621"/>
                  <a:pt x="3242" y="5758"/>
                  <a:pt x="3242" y="5895"/>
                </a:cubicBezTo>
                <a:lnTo>
                  <a:pt x="3333" y="7538"/>
                </a:lnTo>
                <a:cubicBezTo>
                  <a:pt x="3349" y="7837"/>
                  <a:pt x="3582" y="8028"/>
                  <a:pt x="3829" y="8028"/>
                </a:cubicBezTo>
                <a:cubicBezTo>
                  <a:pt x="3941" y="8028"/>
                  <a:pt x="4056" y="7989"/>
                  <a:pt x="4155" y="7904"/>
                </a:cubicBezTo>
                <a:lnTo>
                  <a:pt x="7693" y="4936"/>
                </a:lnTo>
                <a:cubicBezTo>
                  <a:pt x="8013" y="4662"/>
                  <a:pt x="7898" y="4137"/>
                  <a:pt x="7488" y="4046"/>
                </a:cubicBezTo>
                <a:lnTo>
                  <a:pt x="5867" y="3681"/>
                </a:lnTo>
                <a:cubicBezTo>
                  <a:pt x="5730" y="3658"/>
                  <a:pt x="5616" y="3567"/>
                  <a:pt x="5547" y="3453"/>
                </a:cubicBezTo>
                <a:lnTo>
                  <a:pt x="3699" y="257"/>
                </a:lnTo>
                <a:cubicBezTo>
                  <a:pt x="3616" y="91"/>
                  <a:pt x="3449" y="1"/>
                  <a:pt x="32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0" name="Google Shape;2950;p27"/>
          <p:cNvSpPr/>
          <p:nvPr/>
        </p:nvSpPr>
        <p:spPr>
          <a:xfrm flipH="1">
            <a:off x="-75319" y="4541070"/>
            <a:ext cx="185194" cy="298247"/>
          </a:xfrm>
          <a:custGeom>
            <a:avLst/>
            <a:gdLst/>
            <a:ahLst/>
            <a:cxnLst/>
            <a:rect l="l" t="t" r="r" b="b"/>
            <a:pathLst>
              <a:path w="5319" h="8566" extrusionOk="0">
                <a:moveTo>
                  <a:pt x="581" y="1"/>
                </a:moveTo>
                <a:cubicBezTo>
                  <a:pt x="467" y="1"/>
                  <a:pt x="350" y="39"/>
                  <a:pt x="251" y="120"/>
                </a:cubicBezTo>
                <a:lnTo>
                  <a:pt x="206" y="166"/>
                </a:lnTo>
                <a:cubicBezTo>
                  <a:pt x="46" y="303"/>
                  <a:pt x="0" y="508"/>
                  <a:pt x="69" y="714"/>
                </a:cubicBezTo>
                <a:lnTo>
                  <a:pt x="1256" y="4366"/>
                </a:lnTo>
                <a:cubicBezTo>
                  <a:pt x="1324" y="4548"/>
                  <a:pt x="1507" y="4685"/>
                  <a:pt x="1689" y="4708"/>
                </a:cubicBezTo>
                <a:lnTo>
                  <a:pt x="2990" y="4845"/>
                </a:lnTo>
                <a:cubicBezTo>
                  <a:pt x="3401" y="4891"/>
                  <a:pt x="3584" y="5370"/>
                  <a:pt x="3310" y="5689"/>
                </a:cubicBezTo>
                <a:lnTo>
                  <a:pt x="685" y="8565"/>
                </a:lnTo>
                <a:lnTo>
                  <a:pt x="685" y="8565"/>
                </a:lnTo>
                <a:lnTo>
                  <a:pt x="4999" y="4936"/>
                </a:lnTo>
                <a:cubicBezTo>
                  <a:pt x="5319" y="4662"/>
                  <a:pt x="5204" y="4137"/>
                  <a:pt x="4794" y="4046"/>
                </a:cubicBezTo>
                <a:lnTo>
                  <a:pt x="3173" y="3681"/>
                </a:lnTo>
                <a:cubicBezTo>
                  <a:pt x="3036" y="3658"/>
                  <a:pt x="2922" y="3567"/>
                  <a:pt x="2853" y="3453"/>
                </a:cubicBezTo>
                <a:lnTo>
                  <a:pt x="1005" y="257"/>
                </a:lnTo>
                <a:cubicBezTo>
                  <a:pt x="922" y="91"/>
                  <a:pt x="755" y="1"/>
                  <a:pt x="581" y="1"/>
                </a:cubicBezTo>
                <a:close/>
              </a:path>
            </a:pathLst>
          </a:custGeom>
          <a:solidFill>
            <a:srgbClr val="0C0044">
              <a:alpha val="437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1" name="Google Shape;2951;p27"/>
          <p:cNvSpPr/>
          <p:nvPr/>
        </p:nvSpPr>
        <p:spPr>
          <a:xfrm flipH="1">
            <a:off x="1354366" y="3488827"/>
            <a:ext cx="994875" cy="521427"/>
          </a:xfrm>
          <a:custGeom>
            <a:avLst/>
            <a:gdLst/>
            <a:ahLst/>
            <a:cxnLst/>
            <a:rect l="l" t="t" r="r" b="b"/>
            <a:pathLst>
              <a:path w="28574" h="14976" extrusionOk="0">
                <a:moveTo>
                  <a:pt x="13445" y="1"/>
                </a:moveTo>
                <a:cubicBezTo>
                  <a:pt x="13354" y="1"/>
                  <a:pt x="13285" y="24"/>
                  <a:pt x="13217" y="69"/>
                </a:cubicBezTo>
                <a:lnTo>
                  <a:pt x="183" y="11710"/>
                </a:lnTo>
                <a:cubicBezTo>
                  <a:pt x="1" y="11870"/>
                  <a:pt x="115" y="12167"/>
                  <a:pt x="343" y="12190"/>
                </a:cubicBezTo>
                <a:lnTo>
                  <a:pt x="28213" y="14974"/>
                </a:lnTo>
                <a:cubicBezTo>
                  <a:pt x="28223" y="14975"/>
                  <a:pt x="28234" y="14976"/>
                  <a:pt x="28244" y="14976"/>
                </a:cubicBezTo>
                <a:cubicBezTo>
                  <a:pt x="28434" y="14976"/>
                  <a:pt x="28573" y="14781"/>
                  <a:pt x="28487" y="14586"/>
                </a:cubicBezTo>
                <a:lnTo>
                  <a:pt x="24264" y="5045"/>
                </a:lnTo>
                <a:cubicBezTo>
                  <a:pt x="24224" y="4946"/>
                  <a:pt x="24115" y="4881"/>
                  <a:pt x="23997" y="4881"/>
                </a:cubicBezTo>
                <a:cubicBezTo>
                  <a:pt x="23980" y="4881"/>
                  <a:pt x="23962" y="4882"/>
                  <a:pt x="23945" y="4885"/>
                </a:cubicBezTo>
                <a:lnTo>
                  <a:pt x="21023" y="5502"/>
                </a:lnTo>
                <a:cubicBezTo>
                  <a:pt x="21007" y="5504"/>
                  <a:pt x="20990" y="5505"/>
                  <a:pt x="20974" y="5505"/>
                </a:cubicBezTo>
                <a:cubicBezTo>
                  <a:pt x="20832" y="5505"/>
                  <a:pt x="20701" y="5417"/>
                  <a:pt x="20681" y="5273"/>
                </a:cubicBezTo>
                <a:lnTo>
                  <a:pt x="19813" y="823"/>
                </a:lnTo>
                <a:cubicBezTo>
                  <a:pt x="19790" y="708"/>
                  <a:pt x="19699" y="617"/>
                  <a:pt x="19562" y="594"/>
                </a:cubicBezTo>
                <a:lnTo>
                  <a:pt x="13445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2" name="Google Shape;2952;p27"/>
          <p:cNvSpPr/>
          <p:nvPr/>
        </p:nvSpPr>
        <p:spPr>
          <a:xfrm flipH="1">
            <a:off x="1628379" y="3515845"/>
            <a:ext cx="662507" cy="369414"/>
          </a:xfrm>
          <a:custGeom>
            <a:avLst/>
            <a:gdLst/>
            <a:ahLst/>
            <a:cxnLst/>
            <a:rect l="l" t="t" r="r" b="b"/>
            <a:pathLst>
              <a:path w="19028" h="10610" extrusionOk="0">
                <a:moveTo>
                  <a:pt x="17911" y="1"/>
                </a:moveTo>
                <a:cubicBezTo>
                  <a:pt x="17864" y="1"/>
                  <a:pt x="17816" y="15"/>
                  <a:pt x="17772" y="47"/>
                </a:cubicBezTo>
                <a:lnTo>
                  <a:pt x="265" y="10090"/>
                </a:lnTo>
                <a:cubicBezTo>
                  <a:pt x="1" y="10232"/>
                  <a:pt x="117" y="10610"/>
                  <a:pt x="371" y="10610"/>
                </a:cubicBezTo>
                <a:cubicBezTo>
                  <a:pt x="402" y="10610"/>
                  <a:pt x="436" y="10604"/>
                  <a:pt x="470" y="10592"/>
                </a:cubicBezTo>
                <a:lnTo>
                  <a:pt x="18822" y="4863"/>
                </a:lnTo>
                <a:cubicBezTo>
                  <a:pt x="18959" y="4817"/>
                  <a:pt x="19027" y="4680"/>
                  <a:pt x="19005" y="4543"/>
                </a:cubicBezTo>
                <a:lnTo>
                  <a:pt x="18183" y="229"/>
                </a:lnTo>
                <a:cubicBezTo>
                  <a:pt x="18150" y="97"/>
                  <a:pt x="18033" y="1"/>
                  <a:pt x="17911" y="1"/>
                </a:cubicBezTo>
                <a:close/>
              </a:path>
            </a:pathLst>
          </a:custGeom>
          <a:solidFill>
            <a:srgbClr val="CCD6D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3" name="Google Shape;2953;p27"/>
          <p:cNvSpPr/>
          <p:nvPr/>
        </p:nvSpPr>
        <p:spPr>
          <a:xfrm flipH="1">
            <a:off x="-851149" y="2505754"/>
            <a:ext cx="1359797" cy="1768067"/>
          </a:xfrm>
          <a:custGeom>
            <a:avLst/>
            <a:gdLst/>
            <a:ahLst/>
            <a:cxnLst/>
            <a:rect l="l" t="t" r="r" b="b"/>
            <a:pathLst>
              <a:path w="39055" h="50781" extrusionOk="0">
                <a:moveTo>
                  <a:pt x="22164" y="1"/>
                </a:moveTo>
                <a:lnTo>
                  <a:pt x="19196" y="17166"/>
                </a:lnTo>
                <a:cubicBezTo>
                  <a:pt x="19196" y="17166"/>
                  <a:pt x="594" y="39420"/>
                  <a:pt x="297" y="41155"/>
                </a:cubicBezTo>
                <a:cubicBezTo>
                  <a:pt x="0" y="42867"/>
                  <a:pt x="13513" y="49920"/>
                  <a:pt x="18489" y="50422"/>
                </a:cubicBezTo>
                <a:cubicBezTo>
                  <a:pt x="19492" y="50672"/>
                  <a:pt x="20932" y="50780"/>
                  <a:pt x="22589" y="50780"/>
                </a:cubicBezTo>
                <a:cubicBezTo>
                  <a:pt x="28957" y="50780"/>
                  <a:pt x="38522" y="49174"/>
                  <a:pt x="38758" y="47797"/>
                </a:cubicBezTo>
                <a:cubicBezTo>
                  <a:pt x="39054" y="46085"/>
                  <a:pt x="29011" y="18877"/>
                  <a:pt x="29011" y="18877"/>
                </a:cubicBezTo>
                <a:lnTo>
                  <a:pt x="32001" y="1713"/>
                </a:lnTo>
                <a:lnTo>
                  <a:pt x="27071" y="846"/>
                </a:lnTo>
                <a:lnTo>
                  <a:pt x="2216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4" name="Google Shape;2954;p27"/>
          <p:cNvSpPr/>
          <p:nvPr/>
        </p:nvSpPr>
        <p:spPr>
          <a:xfrm flipH="1">
            <a:off x="-739872" y="2610660"/>
            <a:ext cx="1127739" cy="1573020"/>
          </a:xfrm>
          <a:custGeom>
            <a:avLst/>
            <a:gdLst/>
            <a:ahLst/>
            <a:cxnLst/>
            <a:rect l="l" t="t" r="r" b="b"/>
            <a:pathLst>
              <a:path w="32390" h="45179" extrusionOk="0">
                <a:moveTo>
                  <a:pt x="20817" y="1"/>
                </a:moveTo>
                <a:lnTo>
                  <a:pt x="18170" y="15294"/>
                </a:lnTo>
                <a:lnTo>
                  <a:pt x="17713" y="15819"/>
                </a:lnTo>
                <a:cubicBezTo>
                  <a:pt x="15408" y="18581"/>
                  <a:pt x="13057" y="21457"/>
                  <a:pt x="10820" y="24196"/>
                </a:cubicBezTo>
                <a:cubicBezTo>
                  <a:pt x="5958" y="30130"/>
                  <a:pt x="1713" y="35471"/>
                  <a:pt x="1" y="37868"/>
                </a:cubicBezTo>
                <a:cubicBezTo>
                  <a:pt x="2808" y="39922"/>
                  <a:pt x="10797" y="44054"/>
                  <a:pt x="14906" y="44761"/>
                </a:cubicBezTo>
                <a:cubicBezTo>
                  <a:pt x="15043" y="44784"/>
                  <a:pt x="15180" y="44807"/>
                  <a:pt x="15294" y="44830"/>
                </a:cubicBezTo>
                <a:lnTo>
                  <a:pt x="15476" y="44830"/>
                </a:lnTo>
                <a:lnTo>
                  <a:pt x="15659" y="44875"/>
                </a:lnTo>
                <a:cubicBezTo>
                  <a:pt x="15773" y="44921"/>
                  <a:pt x="15887" y="44944"/>
                  <a:pt x="16024" y="44967"/>
                </a:cubicBezTo>
                <a:cubicBezTo>
                  <a:pt x="16883" y="45115"/>
                  <a:pt x="17951" y="45179"/>
                  <a:pt x="19135" y="45179"/>
                </a:cubicBezTo>
                <a:cubicBezTo>
                  <a:pt x="23618" y="45179"/>
                  <a:pt x="29754" y="44259"/>
                  <a:pt x="32390" y="43483"/>
                </a:cubicBezTo>
                <a:cubicBezTo>
                  <a:pt x="31522" y="40402"/>
                  <a:pt x="29012" y="33120"/>
                  <a:pt x="26181" y="25223"/>
                </a:cubicBezTo>
                <a:cubicBezTo>
                  <a:pt x="25177" y="22415"/>
                  <a:pt x="24127" y="19562"/>
                  <a:pt x="23100" y="16755"/>
                </a:cubicBezTo>
                <a:lnTo>
                  <a:pt x="22849" y="16093"/>
                </a:lnTo>
                <a:lnTo>
                  <a:pt x="25497" y="823"/>
                </a:lnTo>
                <a:lnTo>
                  <a:pt x="2081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5" name="Google Shape;2955;p27"/>
          <p:cNvSpPr/>
          <p:nvPr/>
        </p:nvSpPr>
        <p:spPr>
          <a:xfrm flipH="1">
            <a:off x="-689805" y="2425187"/>
            <a:ext cx="495140" cy="264613"/>
          </a:xfrm>
          <a:custGeom>
            <a:avLst/>
            <a:gdLst/>
            <a:ahLst/>
            <a:cxnLst/>
            <a:rect l="l" t="t" r="r" b="b"/>
            <a:pathLst>
              <a:path w="14221" h="7600" extrusionOk="0">
                <a:moveTo>
                  <a:pt x="888" y="1"/>
                </a:moveTo>
                <a:cubicBezTo>
                  <a:pt x="477" y="1"/>
                  <a:pt x="115" y="323"/>
                  <a:pt x="115" y="740"/>
                </a:cubicBezTo>
                <a:lnTo>
                  <a:pt x="1" y="4849"/>
                </a:lnTo>
                <a:cubicBezTo>
                  <a:pt x="1" y="5214"/>
                  <a:pt x="252" y="5556"/>
                  <a:pt x="640" y="5625"/>
                </a:cubicBezTo>
                <a:lnTo>
                  <a:pt x="12030" y="7588"/>
                </a:lnTo>
                <a:cubicBezTo>
                  <a:pt x="12076" y="7596"/>
                  <a:pt x="12122" y="7600"/>
                  <a:pt x="12167" y="7600"/>
                </a:cubicBezTo>
                <a:cubicBezTo>
                  <a:pt x="12501" y="7600"/>
                  <a:pt x="12796" y="7384"/>
                  <a:pt x="12897" y="7063"/>
                </a:cubicBezTo>
                <a:lnTo>
                  <a:pt x="14084" y="3160"/>
                </a:lnTo>
                <a:cubicBezTo>
                  <a:pt x="14221" y="2703"/>
                  <a:pt x="13947" y="2247"/>
                  <a:pt x="13490" y="2178"/>
                </a:cubicBezTo>
                <a:lnTo>
                  <a:pt x="1005" y="10"/>
                </a:lnTo>
                <a:cubicBezTo>
                  <a:pt x="966" y="4"/>
                  <a:pt x="927" y="1"/>
                  <a:pt x="88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6" name="Google Shape;2956;p27"/>
          <p:cNvSpPr/>
          <p:nvPr/>
        </p:nvSpPr>
        <p:spPr>
          <a:xfrm flipH="1">
            <a:off x="-682285" y="3472704"/>
            <a:ext cx="1127739" cy="730610"/>
          </a:xfrm>
          <a:custGeom>
            <a:avLst/>
            <a:gdLst/>
            <a:ahLst/>
            <a:cxnLst/>
            <a:rect l="l" t="t" r="r" b="b"/>
            <a:pathLst>
              <a:path w="32390" h="20984" extrusionOk="0">
                <a:moveTo>
                  <a:pt x="10820" y="1"/>
                </a:moveTo>
                <a:cubicBezTo>
                  <a:pt x="5958" y="5935"/>
                  <a:pt x="1713" y="11276"/>
                  <a:pt x="1" y="13673"/>
                </a:cubicBezTo>
                <a:cubicBezTo>
                  <a:pt x="2808" y="15727"/>
                  <a:pt x="10797" y="19859"/>
                  <a:pt x="14906" y="20566"/>
                </a:cubicBezTo>
                <a:cubicBezTo>
                  <a:pt x="15043" y="20589"/>
                  <a:pt x="15180" y="20612"/>
                  <a:pt x="15294" y="20635"/>
                </a:cubicBezTo>
                <a:lnTo>
                  <a:pt x="15476" y="20635"/>
                </a:lnTo>
                <a:lnTo>
                  <a:pt x="15659" y="20680"/>
                </a:lnTo>
                <a:cubicBezTo>
                  <a:pt x="15773" y="20726"/>
                  <a:pt x="15887" y="20749"/>
                  <a:pt x="16024" y="20772"/>
                </a:cubicBezTo>
                <a:cubicBezTo>
                  <a:pt x="16883" y="20920"/>
                  <a:pt x="17951" y="20984"/>
                  <a:pt x="19135" y="20984"/>
                </a:cubicBezTo>
                <a:cubicBezTo>
                  <a:pt x="23618" y="20984"/>
                  <a:pt x="29754" y="20064"/>
                  <a:pt x="32390" y="19288"/>
                </a:cubicBezTo>
                <a:cubicBezTo>
                  <a:pt x="31522" y="16207"/>
                  <a:pt x="29012" y="8925"/>
                  <a:pt x="26181" y="1028"/>
                </a:cubicBezTo>
                <a:lnTo>
                  <a:pt x="1082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7" name="Google Shape;2957;p27"/>
          <p:cNvSpPr/>
          <p:nvPr/>
        </p:nvSpPr>
        <p:spPr>
          <a:xfrm flipH="1">
            <a:off x="-523725" y="3445026"/>
            <a:ext cx="534901" cy="131541"/>
          </a:xfrm>
          <a:custGeom>
            <a:avLst/>
            <a:gdLst/>
            <a:ahLst/>
            <a:cxnLst/>
            <a:rect l="l" t="t" r="r" b="b"/>
            <a:pathLst>
              <a:path w="15363" h="3778" extrusionOk="0">
                <a:moveTo>
                  <a:pt x="5176" y="0"/>
                </a:moveTo>
                <a:cubicBezTo>
                  <a:pt x="2199" y="0"/>
                  <a:pt x="1" y="232"/>
                  <a:pt x="1" y="232"/>
                </a:cubicBezTo>
                <a:cubicBezTo>
                  <a:pt x="3224" y="2926"/>
                  <a:pt x="6153" y="3778"/>
                  <a:pt x="8570" y="3778"/>
                </a:cubicBezTo>
                <a:cubicBezTo>
                  <a:pt x="12725" y="3778"/>
                  <a:pt x="15362" y="1259"/>
                  <a:pt x="15362" y="1259"/>
                </a:cubicBezTo>
                <a:cubicBezTo>
                  <a:pt x="12180" y="249"/>
                  <a:pt x="8260" y="0"/>
                  <a:pt x="517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8" name="Google Shape;2958;p27"/>
          <p:cNvSpPr/>
          <p:nvPr/>
        </p:nvSpPr>
        <p:spPr>
          <a:xfrm flipH="1">
            <a:off x="-506247" y="3682864"/>
            <a:ext cx="82692" cy="76877"/>
          </a:xfrm>
          <a:custGeom>
            <a:avLst/>
            <a:gdLst/>
            <a:ahLst/>
            <a:cxnLst/>
            <a:rect l="l" t="t" r="r" b="b"/>
            <a:pathLst>
              <a:path w="2375" h="2208" extrusionOk="0">
                <a:moveTo>
                  <a:pt x="1170" y="1"/>
                </a:moveTo>
                <a:cubicBezTo>
                  <a:pt x="653" y="1"/>
                  <a:pt x="193" y="384"/>
                  <a:pt x="92" y="910"/>
                </a:cubicBezTo>
                <a:cubicBezTo>
                  <a:pt x="0" y="1526"/>
                  <a:pt x="411" y="2097"/>
                  <a:pt x="1005" y="2188"/>
                </a:cubicBezTo>
                <a:cubicBezTo>
                  <a:pt x="1072" y="2201"/>
                  <a:pt x="1138" y="2207"/>
                  <a:pt x="1204" y="2207"/>
                </a:cubicBezTo>
                <a:cubicBezTo>
                  <a:pt x="1721" y="2207"/>
                  <a:pt x="2182" y="1825"/>
                  <a:pt x="2283" y="1298"/>
                </a:cubicBezTo>
                <a:cubicBezTo>
                  <a:pt x="2374" y="682"/>
                  <a:pt x="1986" y="111"/>
                  <a:pt x="1370" y="20"/>
                </a:cubicBezTo>
                <a:cubicBezTo>
                  <a:pt x="1303" y="7"/>
                  <a:pt x="1236" y="1"/>
                  <a:pt x="117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59" name="Google Shape;2959;p27"/>
          <p:cNvSpPr/>
          <p:nvPr/>
        </p:nvSpPr>
        <p:spPr>
          <a:xfrm flipH="1">
            <a:off x="-427176" y="3854097"/>
            <a:ext cx="46133" cy="34052"/>
          </a:xfrm>
          <a:custGeom>
            <a:avLst/>
            <a:gdLst/>
            <a:ahLst/>
            <a:cxnLst/>
            <a:rect l="l" t="t" r="r" b="b"/>
            <a:pathLst>
              <a:path w="1325" h="978" extrusionOk="0">
                <a:moveTo>
                  <a:pt x="643" y="0"/>
                </a:moveTo>
                <a:cubicBezTo>
                  <a:pt x="110" y="0"/>
                  <a:pt x="0" y="860"/>
                  <a:pt x="582" y="968"/>
                </a:cubicBezTo>
                <a:cubicBezTo>
                  <a:pt x="616" y="974"/>
                  <a:pt x="648" y="977"/>
                  <a:pt x="679" y="977"/>
                </a:cubicBezTo>
                <a:cubicBezTo>
                  <a:pt x="1214" y="977"/>
                  <a:pt x="1325" y="96"/>
                  <a:pt x="742" y="9"/>
                </a:cubicBezTo>
                <a:cubicBezTo>
                  <a:pt x="707" y="3"/>
                  <a:pt x="674" y="0"/>
                  <a:pt x="643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0" name="Google Shape;2960;p27"/>
          <p:cNvSpPr/>
          <p:nvPr/>
        </p:nvSpPr>
        <p:spPr>
          <a:xfrm flipH="1">
            <a:off x="-2786" y="3638716"/>
            <a:ext cx="46934" cy="34052"/>
          </a:xfrm>
          <a:custGeom>
            <a:avLst/>
            <a:gdLst/>
            <a:ahLst/>
            <a:cxnLst/>
            <a:rect l="l" t="t" r="r" b="b"/>
            <a:pathLst>
              <a:path w="1348" h="978" extrusionOk="0">
                <a:moveTo>
                  <a:pt x="666" y="0"/>
                </a:moveTo>
                <a:cubicBezTo>
                  <a:pt x="131" y="0"/>
                  <a:pt x="1" y="861"/>
                  <a:pt x="583" y="968"/>
                </a:cubicBezTo>
                <a:cubicBezTo>
                  <a:pt x="618" y="975"/>
                  <a:pt x="653" y="978"/>
                  <a:pt x="685" y="978"/>
                </a:cubicBezTo>
                <a:cubicBezTo>
                  <a:pt x="1237" y="978"/>
                  <a:pt x="1347" y="118"/>
                  <a:pt x="765" y="10"/>
                </a:cubicBezTo>
                <a:cubicBezTo>
                  <a:pt x="731" y="3"/>
                  <a:pt x="698" y="0"/>
                  <a:pt x="666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1" name="Google Shape;2961;p27"/>
          <p:cNvSpPr/>
          <p:nvPr/>
        </p:nvSpPr>
        <p:spPr>
          <a:xfrm flipH="1">
            <a:off x="-20473" y="3988492"/>
            <a:ext cx="47352" cy="34643"/>
          </a:xfrm>
          <a:custGeom>
            <a:avLst/>
            <a:gdLst/>
            <a:ahLst/>
            <a:cxnLst/>
            <a:rect l="l" t="t" r="r" b="b"/>
            <a:pathLst>
              <a:path w="1360" h="995" extrusionOk="0">
                <a:moveTo>
                  <a:pt x="690" y="1"/>
                </a:moveTo>
                <a:cubicBezTo>
                  <a:pt x="140" y="1"/>
                  <a:pt x="0" y="879"/>
                  <a:pt x="589" y="988"/>
                </a:cubicBezTo>
                <a:cubicBezTo>
                  <a:pt x="618" y="993"/>
                  <a:pt x="646" y="995"/>
                  <a:pt x="673" y="995"/>
                </a:cubicBezTo>
                <a:cubicBezTo>
                  <a:pt x="1241" y="995"/>
                  <a:pt x="1360" y="116"/>
                  <a:pt x="771" y="7"/>
                </a:cubicBezTo>
                <a:cubicBezTo>
                  <a:pt x="743" y="3"/>
                  <a:pt x="716" y="1"/>
                  <a:pt x="690" y="1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2" name="Google Shape;2962;p27"/>
          <p:cNvSpPr/>
          <p:nvPr/>
        </p:nvSpPr>
        <p:spPr>
          <a:xfrm flipH="1">
            <a:off x="-631625" y="4026652"/>
            <a:ext cx="46586" cy="34643"/>
          </a:xfrm>
          <a:custGeom>
            <a:avLst/>
            <a:gdLst/>
            <a:ahLst/>
            <a:cxnLst/>
            <a:rect l="l" t="t" r="r" b="b"/>
            <a:pathLst>
              <a:path w="1338" h="995" extrusionOk="0">
                <a:moveTo>
                  <a:pt x="668" y="0"/>
                </a:moveTo>
                <a:cubicBezTo>
                  <a:pt x="120" y="0"/>
                  <a:pt x="1" y="879"/>
                  <a:pt x="589" y="988"/>
                </a:cubicBezTo>
                <a:cubicBezTo>
                  <a:pt x="617" y="992"/>
                  <a:pt x="644" y="994"/>
                  <a:pt x="670" y="994"/>
                </a:cubicBezTo>
                <a:cubicBezTo>
                  <a:pt x="1218" y="994"/>
                  <a:pt x="1337" y="115"/>
                  <a:pt x="749" y="7"/>
                </a:cubicBezTo>
                <a:cubicBezTo>
                  <a:pt x="721" y="2"/>
                  <a:pt x="694" y="0"/>
                  <a:pt x="66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3" name="Google Shape;2963;p27"/>
          <p:cNvSpPr/>
          <p:nvPr/>
        </p:nvSpPr>
        <p:spPr>
          <a:xfrm flipH="1">
            <a:off x="-141116" y="3652852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108" y="0"/>
                </a:moveTo>
                <a:cubicBezTo>
                  <a:pt x="213" y="0"/>
                  <a:pt x="1" y="1440"/>
                  <a:pt x="994" y="1612"/>
                </a:cubicBezTo>
                <a:cubicBezTo>
                  <a:pt x="1049" y="1622"/>
                  <a:pt x="1102" y="1627"/>
                  <a:pt x="1153" y="1627"/>
                </a:cubicBezTo>
                <a:cubicBezTo>
                  <a:pt x="2047" y="1627"/>
                  <a:pt x="2240" y="187"/>
                  <a:pt x="1268" y="15"/>
                </a:cubicBezTo>
                <a:cubicBezTo>
                  <a:pt x="1213" y="5"/>
                  <a:pt x="1159" y="0"/>
                  <a:pt x="1108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4" name="Google Shape;2964;p27"/>
          <p:cNvSpPr/>
          <p:nvPr/>
        </p:nvSpPr>
        <p:spPr>
          <a:xfrm flipH="1">
            <a:off x="147417" y="3863463"/>
            <a:ext cx="77991" cy="56648"/>
          </a:xfrm>
          <a:custGeom>
            <a:avLst/>
            <a:gdLst/>
            <a:ahLst/>
            <a:cxnLst/>
            <a:rect l="l" t="t" r="r" b="b"/>
            <a:pathLst>
              <a:path w="2240" h="1627" extrusionOk="0">
                <a:moveTo>
                  <a:pt x="1089" y="0"/>
                </a:moveTo>
                <a:cubicBezTo>
                  <a:pt x="194" y="0"/>
                  <a:pt x="0" y="1461"/>
                  <a:pt x="973" y="1612"/>
                </a:cubicBezTo>
                <a:cubicBezTo>
                  <a:pt x="1028" y="1622"/>
                  <a:pt x="1081" y="1627"/>
                  <a:pt x="1132" y="1627"/>
                </a:cubicBezTo>
                <a:cubicBezTo>
                  <a:pt x="2028" y="1627"/>
                  <a:pt x="2240" y="187"/>
                  <a:pt x="1246" y="14"/>
                </a:cubicBezTo>
                <a:cubicBezTo>
                  <a:pt x="1192" y="5"/>
                  <a:pt x="1139" y="0"/>
                  <a:pt x="1089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5" name="Google Shape;2965;p27"/>
          <p:cNvSpPr/>
          <p:nvPr/>
        </p:nvSpPr>
        <p:spPr>
          <a:xfrm flipH="1">
            <a:off x="-214198" y="3944518"/>
            <a:ext cx="78026" cy="56648"/>
          </a:xfrm>
          <a:custGeom>
            <a:avLst/>
            <a:gdLst/>
            <a:ahLst/>
            <a:cxnLst/>
            <a:rect l="l" t="t" r="r" b="b"/>
            <a:pathLst>
              <a:path w="2241" h="1627" extrusionOk="0">
                <a:moveTo>
                  <a:pt x="1090" y="0"/>
                </a:moveTo>
                <a:cubicBezTo>
                  <a:pt x="194" y="0"/>
                  <a:pt x="1" y="1461"/>
                  <a:pt x="973" y="1612"/>
                </a:cubicBezTo>
                <a:cubicBezTo>
                  <a:pt x="1028" y="1622"/>
                  <a:pt x="1082" y="1627"/>
                  <a:pt x="1133" y="1627"/>
                </a:cubicBezTo>
                <a:cubicBezTo>
                  <a:pt x="2028" y="1627"/>
                  <a:pt x="2240" y="187"/>
                  <a:pt x="1247" y="15"/>
                </a:cubicBezTo>
                <a:cubicBezTo>
                  <a:pt x="1192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6" name="Google Shape;2966;p27"/>
          <p:cNvSpPr/>
          <p:nvPr/>
        </p:nvSpPr>
        <p:spPr>
          <a:xfrm flipH="1">
            <a:off x="-508266" y="4013666"/>
            <a:ext cx="78061" cy="57449"/>
          </a:xfrm>
          <a:custGeom>
            <a:avLst/>
            <a:gdLst/>
            <a:ahLst/>
            <a:cxnLst/>
            <a:rect l="l" t="t" r="r" b="b"/>
            <a:pathLst>
              <a:path w="2242" h="1650" extrusionOk="0">
                <a:moveTo>
                  <a:pt x="1090" y="0"/>
                </a:moveTo>
                <a:cubicBezTo>
                  <a:pt x="195" y="0"/>
                  <a:pt x="1" y="1462"/>
                  <a:pt x="973" y="1635"/>
                </a:cubicBezTo>
                <a:cubicBezTo>
                  <a:pt x="1028" y="1645"/>
                  <a:pt x="1081" y="1649"/>
                  <a:pt x="1131" y="1649"/>
                </a:cubicBezTo>
                <a:cubicBezTo>
                  <a:pt x="2028" y="1649"/>
                  <a:pt x="2241" y="187"/>
                  <a:pt x="1247" y="14"/>
                </a:cubicBezTo>
                <a:cubicBezTo>
                  <a:pt x="1193" y="5"/>
                  <a:pt x="1140" y="0"/>
                  <a:pt x="1090" y="0"/>
                </a:cubicBezTo>
                <a:close/>
              </a:path>
            </a:pathLst>
          </a:custGeom>
          <a:solidFill>
            <a:srgbClr val="9F4C8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7" name="Google Shape;2967;p27"/>
          <p:cNvSpPr/>
          <p:nvPr/>
        </p:nvSpPr>
        <p:spPr>
          <a:xfrm flipH="1">
            <a:off x="177221" y="1113333"/>
            <a:ext cx="2791876" cy="2129160"/>
          </a:xfrm>
          <a:custGeom>
            <a:avLst/>
            <a:gdLst/>
            <a:ahLst/>
            <a:cxnLst/>
            <a:rect l="l" t="t" r="r" b="b"/>
            <a:pathLst>
              <a:path w="80186" h="61152" extrusionOk="0">
                <a:moveTo>
                  <a:pt x="12597" y="1"/>
                </a:moveTo>
                <a:cubicBezTo>
                  <a:pt x="11984" y="1"/>
                  <a:pt x="11414" y="403"/>
                  <a:pt x="11253" y="1030"/>
                </a:cubicBezTo>
                <a:lnTo>
                  <a:pt x="183" y="43736"/>
                </a:lnTo>
                <a:cubicBezTo>
                  <a:pt x="0" y="44467"/>
                  <a:pt x="434" y="45220"/>
                  <a:pt x="1164" y="45425"/>
                </a:cubicBezTo>
                <a:lnTo>
                  <a:pt x="34877" y="54921"/>
                </a:lnTo>
                <a:lnTo>
                  <a:pt x="35334" y="55012"/>
                </a:lnTo>
                <a:lnTo>
                  <a:pt x="69823" y="61129"/>
                </a:lnTo>
                <a:cubicBezTo>
                  <a:pt x="69906" y="61144"/>
                  <a:pt x="69990" y="61152"/>
                  <a:pt x="70071" y="61152"/>
                </a:cubicBezTo>
                <a:cubicBezTo>
                  <a:pt x="70726" y="61152"/>
                  <a:pt x="71301" y="60683"/>
                  <a:pt x="71443" y="60034"/>
                </a:cubicBezTo>
                <a:lnTo>
                  <a:pt x="80026" y="16757"/>
                </a:lnTo>
                <a:cubicBezTo>
                  <a:pt x="80185" y="15935"/>
                  <a:pt x="79592" y="15159"/>
                  <a:pt x="78770" y="15113"/>
                </a:cubicBezTo>
                <a:lnTo>
                  <a:pt x="45034" y="12443"/>
                </a:lnTo>
                <a:cubicBezTo>
                  <a:pt x="44897" y="12420"/>
                  <a:pt x="44761" y="12397"/>
                  <a:pt x="44646" y="12352"/>
                </a:cubicBezTo>
                <a:lnTo>
                  <a:pt x="13102" y="94"/>
                </a:lnTo>
                <a:cubicBezTo>
                  <a:pt x="12935" y="31"/>
                  <a:pt x="12764" y="1"/>
                  <a:pt x="1259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8" name="Google Shape;2968;p27"/>
          <p:cNvSpPr/>
          <p:nvPr/>
        </p:nvSpPr>
        <p:spPr>
          <a:xfrm flipH="1">
            <a:off x="273387" y="1644265"/>
            <a:ext cx="1455163" cy="1504708"/>
          </a:xfrm>
          <a:custGeom>
            <a:avLst/>
            <a:gdLst/>
            <a:ahLst/>
            <a:cxnLst/>
            <a:rect l="l" t="t" r="r" b="b"/>
            <a:pathLst>
              <a:path w="41794" h="43217" extrusionOk="0">
                <a:moveTo>
                  <a:pt x="9515" y="0"/>
                </a:moveTo>
                <a:cubicBezTo>
                  <a:pt x="8920" y="0"/>
                  <a:pt x="8419" y="405"/>
                  <a:pt x="8286" y="983"/>
                </a:cubicBezTo>
                <a:lnTo>
                  <a:pt x="160" y="37526"/>
                </a:lnTo>
                <a:cubicBezTo>
                  <a:pt x="0" y="38234"/>
                  <a:pt x="503" y="38941"/>
                  <a:pt x="1210" y="39033"/>
                </a:cubicBezTo>
                <a:lnTo>
                  <a:pt x="33097" y="43210"/>
                </a:lnTo>
                <a:cubicBezTo>
                  <a:pt x="33143" y="43214"/>
                  <a:pt x="33189" y="43217"/>
                  <a:pt x="33234" y="43217"/>
                </a:cubicBezTo>
                <a:cubicBezTo>
                  <a:pt x="33842" y="43217"/>
                  <a:pt x="34383" y="42798"/>
                  <a:pt x="34489" y="42182"/>
                </a:cubicBezTo>
                <a:lnTo>
                  <a:pt x="41657" y="2992"/>
                </a:lnTo>
                <a:cubicBezTo>
                  <a:pt x="41794" y="2238"/>
                  <a:pt x="41246" y="1554"/>
                  <a:pt x="40492" y="1508"/>
                </a:cubicBezTo>
                <a:lnTo>
                  <a:pt x="9564" y="1"/>
                </a:lnTo>
                <a:cubicBezTo>
                  <a:pt x="9548" y="1"/>
                  <a:pt x="9532" y="0"/>
                  <a:pt x="95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9" name="Google Shape;2969;p27"/>
          <p:cNvSpPr/>
          <p:nvPr/>
        </p:nvSpPr>
        <p:spPr>
          <a:xfrm flipH="1">
            <a:off x="561084" y="2705676"/>
            <a:ext cx="1169067" cy="458964"/>
          </a:xfrm>
          <a:custGeom>
            <a:avLst/>
            <a:gdLst/>
            <a:ahLst/>
            <a:cxnLst/>
            <a:rect l="l" t="t" r="r" b="b"/>
            <a:pathLst>
              <a:path w="33577" h="13182" extrusionOk="0">
                <a:moveTo>
                  <a:pt x="16776" y="1"/>
                </a:moveTo>
                <a:cubicBezTo>
                  <a:pt x="9172" y="1"/>
                  <a:pt x="1" y="6607"/>
                  <a:pt x="1" y="6607"/>
                </a:cubicBezTo>
                <a:lnTo>
                  <a:pt x="33234" y="13181"/>
                </a:lnTo>
                <a:lnTo>
                  <a:pt x="33577" y="11036"/>
                </a:lnTo>
                <a:cubicBezTo>
                  <a:pt x="33577" y="11036"/>
                  <a:pt x="26547" y="1449"/>
                  <a:pt x="18649" y="148"/>
                </a:cubicBezTo>
                <a:cubicBezTo>
                  <a:pt x="18040" y="47"/>
                  <a:pt x="17414" y="1"/>
                  <a:pt x="16776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0" name="Google Shape;2970;p27"/>
          <p:cNvSpPr/>
          <p:nvPr/>
        </p:nvSpPr>
        <p:spPr>
          <a:xfrm flipH="1">
            <a:off x="324255" y="1504055"/>
            <a:ext cx="1405896" cy="1585867"/>
          </a:xfrm>
          <a:custGeom>
            <a:avLst/>
            <a:gdLst/>
            <a:ahLst/>
            <a:cxnLst/>
            <a:rect l="l" t="t" r="r" b="b"/>
            <a:pathLst>
              <a:path w="40379" h="45548" extrusionOk="0">
                <a:moveTo>
                  <a:pt x="19480" y="0"/>
                </a:moveTo>
                <a:cubicBezTo>
                  <a:pt x="12958" y="0"/>
                  <a:pt x="8629" y="3138"/>
                  <a:pt x="8629" y="3138"/>
                </a:cubicBezTo>
                <a:lnTo>
                  <a:pt x="1233" y="35687"/>
                </a:lnTo>
                <a:lnTo>
                  <a:pt x="1" y="41119"/>
                </a:lnTo>
                <a:cubicBezTo>
                  <a:pt x="5884" y="38633"/>
                  <a:pt x="10954" y="37708"/>
                  <a:pt x="15241" y="37708"/>
                </a:cubicBezTo>
                <a:cubicBezTo>
                  <a:pt x="27722" y="37708"/>
                  <a:pt x="33577" y="45548"/>
                  <a:pt x="33577" y="45548"/>
                </a:cubicBezTo>
                <a:lnTo>
                  <a:pt x="40379" y="7338"/>
                </a:lnTo>
                <a:cubicBezTo>
                  <a:pt x="40379" y="7338"/>
                  <a:pt x="39785" y="7019"/>
                  <a:pt x="36339" y="5466"/>
                </a:cubicBezTo>
                <a:cubicBezTo>
                  <a:pt x="34490" y="4645"/>
                  <a:pt x="31842" y="3458"/>
                  <a:pt x="28007" y="1814"/>
                </a:cubicBezTo>
                <a:cubicBezTo>
                  <a:pt x="24915" y="480"/>
                  <a:pt x="22030" y="0"/>
                  <a:pt x="19480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1" name="Google Shape;2971;p27"/>
          <p:cNvSpPr/>
          <p:nvPr/>
        </p:nvSpPr>
        <p:spPr>
          <a:xfrm flipH="1">
            <a:off x="1429711" y="1204346"/>
            <a:ext cx="1456764" cy="1778687"/>
          </a:xfrm>
          <a:custGeom>
            <a:avLst/>
            <a:gdLst/>
            <a:ahLst/>
            <a:cxnLst/>
            <a:rect l="l" t="t" r="r" b="b"/>
            <a:pathLst>
              <a:path w="41840" h="51086" extrusionOk="0">
                <a:moveTo>
                  <a:pt x="11915" y="0"/>
                </a:moveTo>
                <a:cubicBezTo>
                  <a:pt x="11412" y="0"/>
                  <a:pt x="10939" y="321"/>
                  <a:pt x="10797" y="836"/>
                </a:cubicBezTo>
                <a:lnTo>
                  <a:pt x="161" y="39479"/>
                </a:lnTo>
                <a:cubicBezTo>
                  <a:pt x="1" y="40072"/>
                  <a:pt x="320" y="40666"/>
                  <a:pt x="914" y="40871"/>
                </a:cubicBezTo>
                <a:lnTo>
                  <a:pt x="31637" y="51028"/>
                </a:lnTo>
                <a:cubicBezTo>
                  <a:pt x="31757" y="51067"/>
                  <a:pt x="31879" y="51086"/>
                  <a:pt x="31999" y="51086"/>
                </a:cubicBezTo>
                <a:cubicBezTo>
                  <a:pt x="32515" y="51086"/>
                  <a:pt x="32991" y="50744"/>
                  <a:pt x="33120" y="50207"/>
                </a:cubicBezTo>
                <a:lnTo>
                  <a:pt x="41703" y="13572"/>
                </a:lnTo>
                <a:cubicBezTo>
                  <a:pt x="41840" y="13024"/>
                  <a:pt x="41566" y="12477"/>
                  <a:pt x="41041" y="12248"/>
                </a:cubicBezTo>
                <a:lnTo>
                  <a:pt x="12349" y="83"/>
                </a:lnTo>
                <a:cubicBezTo>
                  <a:pt x="12207" y="27"/>
                  <a:pt x="12060" y="0"/>
                  <a:pt x="11915" y="0"/>
                </a:cubicBezTo>
                <a:close/>
              </a:path>
            </a:pathLst>
          </a:custGeom>
          <a:solidFill>
            <a:srgbClr val="58C3C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2" name="Google Shape;2972;p27"/>
          <p:cNvSpPr/>
          <p:nvPr/>
        </p:nvSpPr>
        <p:spPr>
          <a:xfrm flipH="1">
            <a:off x="1722178" y="2433787"/>
            <a:ext cx="1141248" cy="503566"/>
          </a:xfrm>
          <a:custGeom>
            <a:avLst/>
            <a:gdLst/>
            <a:ahLst/>
            <a:cxnLst/>
            <a:rect l="l" t="t" r="r" b="b"/>
            <a:pathLst>
              <a:path w="32778" h="14463" extrusionOk="0">
                <a:moveTo>
                  <a:pt x="14741" y="1"/>
                </a:moveTo>
                <a:cubicBezTo>
                  <a:pt x="7877" y="1"/>
                  <a:pt x="594" y="3871"/>
                  <a:pt x="594" y="3871"/>
                </a:cubicBezTo>
                <a:lnTo>
                  <a:pt x="1" y="5948"/>
                </a:lnTo>
                <a:lnTo>
                  <a:pt x="32778" y="14462"/>
                </a:lnTo>
                <a:cubicBezTo>
                  <a:pt x="32778" y="14462"/>
                  <a:pt x="26455" y="2798"/>
                  <a:pt x="18786" y="539"/>
                </a:cubicBezTo>
                <a:cubicBezTo>
                  <a:pt x="17497" y="159"/>
                  <a:pt x="16127" y="1"/>
                  <a:pt x="14741" y="1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3" name="Google Shape;2973;p27"/>
          <p:cNvSpPr/>
          <p:nvPr/>
        </p:nvSpPr>
        <p:spPr>
          <a:xfrm flipH="1">
            <a:off x="1418569" y="1267226"/>
            <a:ext cx="1424175" cy="1670126"/>
          </a:xfrm>
          <a:custGeom>
            <a:avLst/>
            <a:gdLst/>
            <a:ahLst/>
            <a:cxnLst/>
            <a:rect l="l" t="t" r="r" b="b"/>
            <a:pathLst>
              <a:path w="40904" h="47968" extrusionOk="0">
                <a:moveTo>
                  <a:pt x="11226" y="0"/>
                </a:moveTo>
                <a:cubicBezTo>
                  <a:pt x="10652" y="0"/>
                  <a:pt x="10500" y="11"/>
                  <a:pt x="10500" y="11"/>
                </a:cubicBezTo>
                <a:lnTo>
                  <a:pt x="1210" y="33085"/>
                </a:lnTo>
                <a:lnTo>
                  <a:pt x="0" y="37376"/>
                </a:lnTo>
                <a:cubicBezTo>
                  <a:pt x="0" y="37376"/>
                  <a:pt x="3398" y="35613"/>
                  <a:pt x="8691" y="35613"/>
                </a:cubicBezTo>
                <a:cubicBezTo>
                  <a:pt x="14777" y="35613"/>
                  <a:pt x="23370" y="37944"/>
                  <a:pt x="32184" y="47967"/>
                </a:cubicBezTo>
                <a:lnTo>
                  <a:pt x="40903" y="10009"/>
                </a:lnTo>
                <a:cubicBezTo>
                  <a:pt x="40903" y="10009"/>
                  <a:pt x="39191" y="6813"/>
                  <a:pt x="35288" y="4097"/>
                </a:cubicBezTo>
                <a:cubicBezTo>
                  <a:pt x="32595" y="2248"/>
                  <a:pt x="28897" y="605"/>
                  <a:pt x="24035" y="399"/>
                </a:cubicBezTo>
                <a:cubicBezTo>
                  <a:pt x="15797" y="54"/>
                  <a:pt x="12489" y="0"/>
                  <a:pt x="11226" y="0"/>
                </a:cubicBezTo>
                <a:close/>
              </a:path>
            </a:pathLst>
          </a:custGeom>
          <a:solidFill>
            <a:srgbClr val="FAF8D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4" name="Google Shape;2974;p27"/>
          <p:cNvSpPr/>
          <p:nvPr/>
        </p:nvSpPr>
        <p:spPr>
          <a:xfrm flipH="1">
            <a:off x="1722178" y="2573718"/>
            <a:ext cx="1133275" cy="363634"/>
          </a:xfrm>
          <a:custGeom>
            <a:avLst/>
            <a:gdLst/>
            <a:ahLst/>
            <a:cxnLst/>
            <a:rect l="l" t="t" r="r" b="b"/>
            <a:pathLst>
              <a:path w="32549" h="10444" extrusionOk="0">
                <a:moveTo>
                  <a:pt x="7968" y="0"/>
                </a:moveTo>
                <a:cubicBezTo>
                  <a:pt x="6749" y="0"/>
                  <a:pt x="5539" y="85"/>
                  <a:pt x="4314" y="217"/>
                </a:cubicBezTo>
                <a:cubicBezTo>
                  <a:pt x="2853" y="423"/>
                  <a:pt x="1392" y="651"/>
                  <a:pt x="0" y="1130"/>
                </a:cubicBezTo>
                <a:cubicBezTo>
                  <a:pt x="2202" y="624"/>
                  <a:pt x="4444" y="411"/>
                  <a:pt x="6676" y="411"/>
                </a:cubicBezTo>
                <a:cubicBezTo>
                  <a:pt x="7358" y="411"/>
                  <a:pt x="8040" y="431"/>
                  <a:pt x="8719" y="468"/>
                </a:cubicBezTo>
                <a:cubicBezTo>
                  <a:pt x="11641" y="651"/>
                  <a:pt x="14540" y="1108"/>
                  <a:pt x="17325" y="1998"/>
                </a:cubicBezTo>
                <a:cubicBezTo>
                  <a:pt x="18032" y="2180"/>
                  <a:pt x="18694" y="2454"/>
                  <a:pt x="19379" y="2705"/>
                </a:cubicBezTo>
                <a:lnTo>
                  <a:pt x="20406" y="3071"/>
                </a:lnTo>
                <a:cubicBezTo>
                  <a:pt x="20748" y="3185"/>
                  <a:pt x="21091" y="3344"/>
                  <a:pt x="21410" y="3504"/>
                </a:cubicBezTo>
                <a:lnTo>
                  <a:pt x="23419" y="4394"/>
                </a:lnTo>
                <a:cubicBezTo>
                  <a:pt x="24035" y="4760"/>
                  <a:pt x="24697" y="5102"/>
                  <a:pt x="25336" y="5467"/>
                </a:cubicBezTo>
                <a:lnTo>
                  <a:pt x="26295" y="5992"/>
                </a:lnTo>
                <a:cubicBezTo>
                  <a:pt x="26614" y="6175"/>
                  <a:pt x="26911" y="6380"/>
                  <a:pt x="27208" y="6586"/>
                </a:cubicBezTo>
                <a:lnTo>
                  <a:pt x="29034" y="7795"/>
                </a:lnTo>
                <a:cubicBezTo>
                  <a:pt x="30244" y="8617"/>
                  <a:pt x="31362" y="9576"/>
                  <a:pt x="32549" y="10443"/>
                </a:cubicBezTo>
                <a:lnTo>
                  <a:pt x="30906" y="8982"/>
                </a:lnTo>
                <a:lnTo>
                  <a:pt x="30061" y="8252"/>
                </a:lnTo>
                <a:cubicBezTo>
                  <a:pt x="29787" y="8001"/>
                  <a:pt x="29513" y="7773"/>
                  <a:pt x="29217" y="7567"/>
                </a:cubicBezTo>
                <a:lnTo>
                  <a:pt x="27413" y="6266"/>
                </a:lnTo>
                <a:cubicBezTo>
                  <a:pt x="27117" y="6061"/>
                  <a:pt x="26820" y="5832"/>
                  <a:pt x="26523" y="5627"/>
                </a:cubicBezTo>
                <a:lnTo>
                  <a:pt x="25564" y="5056"/>
                </a:lnTo>
                <a:cubicBezTo>
                  <a:pt x="24925" y="4691"/>
                  <a:pt x="24286" y="4303"/>
                  <a:pt x="23647" y="3938"/>
                </a:cubicBezTo>
                <a:lnTo>
                  <a:pt x="21639" y="3002"/>
                </a:lnTo>
                <a:cubicBezTo>
                  <a:pt x="21296" y="2865"/>
                  <a:pt x="20977" y="2683"/>
                  <a:pt x="20634" y="2546"/>
                </a:cubicBezTo>
                <a:lnTo>
                  <a:pt x="19584" y="2158"/>
                </a:lnTo>
                <a:cubicBezTo>
                  <a:pt x="18877" y="1929"/>
                  <a:pt x="18215" y="1610"/>
                  <a:pt x="17484" y="1427"/>
                </a:cubicBezTo>
                <a:lnTo>
                  <a:pt x="15339" y="856"/>
                </a:lnTo>
                <a:cubicBezTo>
                  <a:pt x="14608" y="697"/>
                  <a:pt x="13878" y="583"/>
                  <a:pt x="13170" y="446"/>
                </a:cubicBezTo>
                <a:lnTo>
                  <a:pt x="12623" y="332"/>
                </a:lnTo>
                <a:lnTo>
                  <a:pt x="12052" y="286"/>
                </a:lnTo>
                <a:lnTo>
                  <a:pt x="10956" y="149"/>
                </a:lnTo>
                <a:cubicBezTo>
                  <a:pt x="10226" y="58"/>
                  <a:pt x="9473" y="58"/>
                  <a:pt x="8742" y="12"/>
                </a:cubicBezTo>
                <a:cubicBezTo>
                  <a:pt x="8484" y="4"/>
                  <a:pt x="8226" y="0"/>
                  <a:pt x="796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27"/>
          <p:cNvSpPr/>
          <p:nvPr/>
        </p:nvSpPr>
        <p:spPr>
          <a:xfrm flipH="1">
            <a:off x="1921647" y="2639140"/>
            <a:ext cx="727999" cy="218724"/>
          </a:xfrm>
          <a:custGeom>
            <a:avLst/>
            <a:gdLst/>
            <a:ahLst/>
            <a:cxnLst/>
            <a:rect l="l" t="t" r="r" b="b"/>
            <a:pathLst>
              <a:path w="20909" h="6282" extrusionOk="0">
                <a:moveTo>
                  <a:pt x="1651" y="1"/>
                </a:moveTo>
                <a:cubicBezTo>
                  <a:pt x="1101" y="1"/>
                  <a:pt x="551" y="16"/>
                  <a:pt x="1" y="50"/>
                </a:cubicBezTo>
                <a:cubicBezTo>
                  <a:pt x="914" y="119"/>
                  <a:pt x="1850" y="187"/>
                  <a:pt x="2763" y="301"/>
                </a:cubicBezTo>
                <a:cubicBezTo>
                  <a:pt x="3676" y="415"/>
                  <a:pt x="4589" y="552"/>
                  <a:pt x="5479" y="689"/>
                </a:cubicBezTo>
                <a:cubicBezTo>
                  <a:pt x="7305" y="1009"/>
                  <a:pt x="9085" y="1397"/>
                  <a:pt x="10843" y="1899"/>
                </a:cubicBezTo>
                <a:cubicBezTo>
                  <a:pt x="12623" y="2378"/>
                  <a:pt x="14335" y="3018"/>
                  <a:pt x="16024" y="3748"/>
                </a:cubicBezTo>
                <a:lnTo>
                  <a:pt x="17280" y="4296"/>
                </a:lnTo>
                <a:lnTo>
                  <a:pt x="18512" y="4935"/>
                </a:lnTo>
                <a:lnTo>
                  <a:pt x="19128" y="5232"/>
                </a:lnTo>
                <a:lnTo>
                  <a:pt x="19722" y="5597"/>
                </a:lnTo>
                <a:cubicBezTo>
                  <a:pt x="20110" y="5825"/>
                  <a:pt x="20521" y="6053"/>
                  <a:pt x="20909" y="6282"/>
                </a:cubicBezTo>
                <a:cubicBezTo>
                  <a:pt x="19448" y="5163"/>
                  <a:pt x="17896" y="4113"/>
                  <a:pt x="16207" y="3314"/>
                </a:cubicBezTo>
                <a:cubicBezTo>
                  <a:pt x="14541" y="2493"/>
                  <a:pt x="12806" y="1831"/>
                  <a:pt x="11003" y="1328"/>
                </a:cubicBezTo>
                <a:cubicBezTo>
                  <a:pt x="9222" y="849"/>
                  <a:pt x="7396" y="461"/>
                  <a:pt x="5547" y="233"/>
                </a:cubicBezTo>
                <a:cubicBezTo>
                  <a:pt x="4248" y="89"/>
                  <a:pt x="2950" y="1"/>
                  <a:pt x="165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6" name="Google Shape;2976;p27"/>
          <p:cNvSpPr/>
          <p:nvPr/>
        </p:nvSpPr>
        <p:spPr>
          <a:xfrm flipH="1">
            <a:off x="568221" y="2866568"/>
            <a:ext cx="1161930" cy="269453"/>
          </a:xfrm>
          <a:custGeom>
            <a:avLst/>
            <a:gdLst/>
            <a:ahLst/>
            <a:cxnLst/>
            <a:rect l="l" t="t" r="r" b="b"/>
            <a:pathLst>
              <a:path w="33372" h="7739" extrusionOk="0">
                <a:moveTo>
                  <a:pt x="10843" y="1"/>
                </a:moveTo>
                <a:cubicBezTo>
                  <a:pt x="10112" y="46"/>
                  <a:pt x="9382" y="115"/>
                  <a:pt x="8629" y="183"/>
                </a:cubicBezTo>
                <a:lnTo>
                  <a:pt x="7533" y="275"/>
                </a:lnTo>
                <a:cubicBezTo>
                  <a:pt x="7168" y="320"/>
                  <a:pt x="6803" y="389"/>
                  <a:pt x="6437" y="457"/>
                </a:cubicBezTo>
                <a:lnTo>
                  <a:pt x="4269" y="822"/>
                </a:lnTo>
                <a:cubicBezTo>
                  <a:pt x="3904" y="891"/>
                  <a:pt x="3539" y="982"/>
                  <a:pt x="3196" y="1096"/>
                </a:cubicBezTo>
                <a:lnTo>
                  <a:pt x="2123" y="1393"/>
                </a:lnTo>
                <a:lnTo>
                  <a:pt x="1" y="1986"/>
                </a:lnTo>
                <a:cubicBezTo>
                  <a:pt x="1439" y="1713"/>
                  <a:pt x="2877" y="1347"/>
                  <a:pt x="4315" y="1119"/>
                </a:cubicBezTo>
                <a:lnTo>
                  <a:pt x="6483" y="822"/>
                </a:lnTo>
                <a:cubicBezTo>
                  <a:pt x="6848" y="777"/>
                  <a:pt x="7214" y="708"/>
                  <a:pt x="7579" y="685"/>
                </a:cubicBezTo>
                <a:lnTo>
                  <a:pt x="8674" y="640"/>
                </a:lnTo>
                <a:cubicBezTo>
                  <a:pt x="9405" y="594"/>
                  <a:pt x="10135" y="548"/>
                  <a:pt x="10866" y="503"/>
                </a:cubicBezTo>
                <a:lnTo>
                  <a:pt x="13057" y="571"/>
                </a:lnTo>
                <a:cubicBezTo>
                  <a:pt x="13422" y="571"/>
                  <a:pt x="13787" y="571"/>
                  <a:pt x="14130" y="594"/>
                </a:cubicBezTo>
                <a:lnTo>
                  <a:pt x="15225" y="731"/>
                </a:lnTo>
                <a:cubicBezTo>
                  <a:pt x="15956" y="822"/>
                  <a:pt x="16686" y="845"/>
                  <a:pt x="17394" y="982"/>
                </a:cubicBezTo>
                <a:cubicBezTo>
                  <a:pt x="20292" y="1393"/>
                  <a:pt x="23100" y="2260"/>
                  <a:pt x="25793" y="3356"/>
                </a:cubicBezTo>
                <a:cubicBezTo>
                  <a:pt x="28487" y="4474"/>
                  <a:pt x="31066" y="5890"/>
                  <a:pt x="33371" y="7738"/>
                </a:cubicBezTo>
                <a:cubicBezTo>
                  <a:pt x="32321" y="6711"/>
                  <a:pt x="31112" y="5844"/>
                  <a:pt x="29879" y="5022"/>
                </a:cubicBezTo>
                <a:cubicBezTo>
                  <a:pt x="28624" y="4246"/>
                  <a:pt x="27323" y="3539"/>
                  <a:pt x="25976" y="2945"/>
                </a:cubicBezTo>
                <a:cubicBezTo>
                  <a:pt x="25291" y="2648"/>
                  <a:pt x="24629" y="2306"/>
                  <a:pt x="23922" y="2101"/>
                </a:cubicBezTo>
                <a:lnTo>
                  <a:pt x="22872" y="1735"/>
                </a:lnTo>
                <a:lnTo>
                  <a:pt x="22347" y="1553"/>
                </a:lnTo>
                <a:lnTo>
                  <a:pt x="21822" y="1393"/>
                </a:lnTo>
                <a:cubicBezTo>
                  <a:pt x="21091" y="1210"/>
                  <a:pt x="20384" y="1005"/>
                  <a:pt x="19676" y="822"/>
                </a:cubicBezTo>
                <a:lnTo>
                  <a:pt x="17485" y="412"/>
                </a:lnTo>
                <a:cubicBezTo>
                  <a:pt x="16755" y="275"/>
                  <a:pt x="16024" y="252"/>
                  <a:pt x="15271" y="160"/>
                </a:cubicBezTo>
                <a:lnTo>
                  <a:pt x="14175" y="46"/>
                </a:lnTo>
                <a:cubicBezTo>
                  <a:pt x="13810" y="23"/>
                  <a:pt x="13445" y="23"/>
                  <a:pt x="13057" y="23"/>
                </a:cubicBezTo>
                <a:lnTo>
                  <a:pt x="10843" y="1"/>
                </a:ln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27"/>
          <p:cNvSpPr/>
          <p:nvPr/>
        </p:nvSpPr>
        <p:spPr>
          <a:xfrm flipH="1">
            <a:off x="766124" y="2928508"/>
            <a:ext cx="750247" cy="143135"/>
          </a:xfrm>
          <a:custGeom>
            <a:avLst/>
            <a:gdLst/>
            <a:ahLst/>
            <a:cxnLst/>
            <a:rect l="l" t="t" r="r" b="b"/>
            <a:pathLst>
              <a:path w="21548" h="4111" extrusionOk="0">
                <a:moveTo>
                  <a:pt x="5308" y="1"/>
                </a:moveTo>
                <a:cubicBezTo>
                  <a:pt x="3530" y="1"/>
                  <a:pt x="1734" y="268"/>
                  <a:pt x="1" y="641"/>
                </a:cubicBezTo>
                <a:cubicBezTo>
                  <a:pt x="480" y="595"/>
                  <a:pt x="937" y="573"/>
                  <a:pt x="1393" y="527"/>
                </a:cubicBezTo>
                <a:lnTo>
                  <a:pt x="2078" y="459"/>
                </a:lnTo>
                <a:lnTo>
                  <a:pt x="2763" y="459"/>
                </a:lnTo>
                <a:lnTo>
                  <a:pt x="4155" y="413"/>
                </a:lnTo>
                <a:lnTo>
                  <a:pt x="5524" y="459"/>
                </a:lnTo>
                <a:cubicBezTo>
                  <a:pt x="7351" y="550"/>
                  <a:pt x="9177" y="732"/>
                  <a:pt x="10980" y="1075"/>
                </a:cubicBezTo>
                <a:cubicBezTo>
                  <a:pt x="12783" y="1372"/>
                  <a:pt x="14563" y="1805"/>
                  <a:pt x="16344" y="2307"/>
                </a:cubicBezTo>
                <a:cubicBezTo>
                  <a:pt x="17211" y="2558"/>
                  <a:pt x="18101" y="2832"/>
                  <a:pt x="18969" y="3129"/>
                </a:cubicBezTo>
                <a:cubicBezTo>
                  <a:pt x="19836" y="3426"/>
                  <a:pt x="20703" y="3768"/>
                  <a:pt x="21548" y="4111"/>
                </a:cubicBezTo>
                <a:cubicBezTo>
                  <a:pt x="19950" y="3198"/>
                  <a:pt x="18215" y="2467"/>
                  <a:pt x="16481" y="1874"/>
                </a:cubicBezTo>
                <a:cubicBezTo>
                  <a:pt x="14723" y="1257"/>
                  <a:pt x="12920" y="801"/>
                  <a:pt x="11071" y="481"/>
                </a:cubicBezTo>
                <a:cubicBezTo>
                  <a:pt x="9245" y="162"/>
                  <a:pt x="7396" y="2"/>
                  <a:pt x="5524" y="2"/>
                </a:cubicBezTo>
                <a:cubicBezTo>
                  <a:pt x="5453" y="1"/>
                  <a:pt x="5380" y="1"/>
                  <a:pt x="5308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8" name="Google Shape;2978;p27"/>
          <p:cNvSpPr/>
          <p:nvPr/>
        </p:nvSpPr>
        <p:spPr>
          <a:xfrm flipH="1">
            <a:off x="1517903" y="1370808"/>
            <a:ext cx="881405" cy="279863"/>
          </a:xfrm>
          <a:custGeom>
            <a:avLst/>
            <a:gdLst/>
            <a:ahLst/>
            <a:cxnLst/>
            <a:rect l="l" t="t" r="r" b="b"/>
            <a:pathLst>
              <a:path w="25315" h="8038" extrusionOk="0">
                <a:moveTo>
                  <a:pt x="6318" y="0"/>
                </a:moveTo>
                <a:cubicBezTo>
                  <a:pt x="4209" y="0"/>
                  <a:pt x="2086" y="102"/>
                  <a:pt x="1" y="392"/>
                </a:cubicBezTo>
                <a:cubicBezTo>
                  <a:pt x="804" y="376"/>
                  <a:pt x="1607" y="349"/>
                  <a:pt x="2410" y="349"/>
                </a:cubicBezTo>
                <a:cubicBezTo>
                  <a:pt x="2771" y="349"/>
                  <a:pt x="3132" y="355"/>
                  <a:pt x="3493" y="369"/>
                </a:cubicBezTo>
                <a:cubicBezTo>
                  <a:pt x="4657" y="369"/>
                  <a:pt x="5798" y="392"/>
                  <a:pt x="6963" y="460"/>
                </a:cubicBezTo>
                <a:cubicBezTo>
                  <a:pt x="9268" y="620"/>
                  <a:pt x="11573" y="825"/>
                  <a:pt x="13810" y="1305"/>
                </a:cubicBezTo>
                <a:cubicBezTo>
                  <a:pt x="16070" y="1715"/>
                  <a:pt x="18307" y="2400"/>
                  <a:pt x="20338" y="3427"/>
                </a:cubicBezTo>
                <a:cubicBezTo>
                  <a:pt x="22370" y="4454"/>
                  <a:pt x="24196" y="5984"/>
                  <a:pt x="25314" y="8038"/>
                </a:cubicBezTo>
                <a:cubicBezTo>
                  <a:pt x="24880" y="6965"/>
                  <a:pt x="24196" y="5984"/>
                  <a:pt x="23374" y="5139"/>
                </a:cubicBezTo>
                <a:cubicBezTo>
                  <a:pt x="22552" y="4295"/>
                  <a:pt x="21594" y="3610"/>
                  <a:pt x="20566" y="3016"/>
                </a:cubicBezTo>
                <a:cubicBezTo>
                  <a:pt x="18489" y="1875"/>
                  <a:pt x="16230" y="1190"/>
                  <a:pt x="13947" y="711"/>
                </a:cubicBezTo>
                <a:cubicBezTo>
                  <a:pt x="11642" y="300"/>
                  <a:pt x="9314" y="49"/>
                  <a:pt x="6985" y="4"/>
                </a:cubicBezTo>
                <a:cubicBezTo>
                  <a:pt x="6763" y="1"/>
                  <a:pt x="6541" y="0"/>
                  <a:pt x="631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27"/>
          <p:cNvSpPr/>
          <p:nvPr/>
        </p:nvSpPr>
        <p:spPr>
          <a:xfrm flipH="1">
            <a:off x="1548926" y="149078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942" y="374"/>
                  <a:pt x="1869" y="340"/>
                  <a:pt x="2805" y="340"/>
                </a:cubicBezTo>
                <a:cubicBezTo>
                  <a:pt x="3026" y="340"/>
                  <a:pt x="3248" y="342"/>
                  <a:pt x="3470" y="347"/>
                </a:cubicBezTo>
                <a:cubicBezTo>
                  <a:pt x="4634" y="369"/>
                  <a:pt x="5798" y="392"/>
                  <a:pt x="6939" y="461"/>
                </a:cubicBezTo>
                <a:cubicBezTo>
                  <a:pt x="9245" y="598"/>
                  <a:pt x="11550" y="826"/>
                  <a:pt x="13810" y="1305"/>
                </a:cubicBezTo>
                <a:cubicBezTo>
                  <a:pt x="16069" y="1716"/>
                  <a:pt x="18284" y="2401"/>
                  <a:pt x="20315" y="3428"/>
                </a:cubicBezTo>
                <a:cubicBezTo>
                  <a:pt x="22346" y="4455"/>
                  <a:pt x="24195" y="5984"/>
                  <a:pt x="25291" y="8039"/>
                </a:cubicBezTo>
                <a:cubicBezTo>
                  <a:pt x="24857" y="6966"/>
                  <a:pt x="24172" y="5984"/>
                  <a:pt x="23351" y="5140"/>
                </a:cubicBezTo>
                <a:cubicBezTo>
                  <a:pt x="22529" y="4295"/>
                  <a:pt x="21570" y="3611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9" y="278"/>
                  <a:pt x="9290" y="50"/>
                  <a:pt x="6962" y="4"/>
                </a:cubicBezTo>
                <a:cubicBezTo>
                  <a:pt x="6740" y="2"/>
                  <a:pt x="6518" y="1"/>
                  <a:pt x="629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0" name="Google Shape;2980;p27"/>
          <p:cNvSpPr/>
          <p:nvPr/>
        </p:nvSpPr>
        <p:spPr>
          <a:xfrm flipH="1">
            <a:off x="1579913" y="1610805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0"/>
                </a:moveTo>
                <a:cubicBezTo>
                  <a:pt x="4190" y="0"/>
                  <a:pt x="2086" y="103"/>
                  <a:pt x="0" y="392"/>
                </a:cubicBezTo>
                <a:cubicBezTo>
                  <a:pt x="852" y="358"/>
                  <a:pt x="1705" y="337"/>
                  <a:pt x="2548" y="337"/>
                </a:cubicBezTo>
                <a:cubicBezTo>
                  <a:pt x="2856" y="337"/>
                  <a:pt x="3164" y="340"/>
                  <a:pt x="3470" y="346"/>
                </a:cubicBezTo>
                <a:cubicBezTo>
                  <a:pt x="4634" y="369"/>
                  <a:pt x="5798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69" y="1716"/>
                  <a:pt x="18283" y="2400"/>
                  <a:pt x="20338" y="3428"/>
                </a:cubicBezTo>
                <a:cubicBezTo>
                  <a:pt x="22369" y="4455"/>
                  <a:pt x="24195" y="5984"/>
                  <a:pt x="25291" y="8038"/>
                </a:cubicBezTo>
                <a:cubicBezTo>
                  <a:pt x="24857" y="6965"/>
                  <a:pt x="24172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6" y="1191"/>
                  <a:pt x="13924" y="711"/>
                </a:cubicBezTo>
                <a:cubicBezTo>
                  <a:pt x="11618" y="278"/>
                  <a:pt x="9290" y="49"/>
                  <a:pt x="6962" y="4"/>
                </a:cubicBezTo>
                <a:cubicBezTo>
                  <a:pt x="6740" y="2"/>
                  <a:pt x="6518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27"/>
          <p:cNvSpPr/>
          <p:nvPr/>
        </p:nvSpPr>
        <p:spPr>
          <a:xfrm flipH="1">
            <a:off x="1610100" y="1730821"/>
            <a:ext cx="881370" cy="279863"/>
          </a:xfrm>
          <a:custGeom>
            <a:avLst/>
            <a:gdLst/>
            <a:ahLst/>
            <a:cxnLst/>
            <a:rect l="l" t="t" r="r" b="b"/>
            <a:pathLst>
              <a:path w="25314" h="8038" extrusionOk="0">
                <a:moveTo>
                  <a:pt x="6295" y="0"/>
                </a:moveTo>
                <a:cubicBezTo>
                  <a:pt x="4189" y="0"/>
                  <a:pt x="2085" y="102"/>
                  <a:pt x="0" y="391"/>
                </a:cubicBezTo>
                <a:cubicBezTo>
                  <a:pt x="852" y="358"/>
                  <a:pt x="1704" y="337"/>
                  <a:pt x="2557" y="337"/>
                </a:cubicBezTo>
                <a:cubicBezTo>
                  <a:pt x="2869" y="337"/>
                  <a:pt x="3180" y="340"/>
                  <a:pt x="3492" y="346"/>
                </a:cubicBezTo>
                <a:cubicBezTo>
                  <a:pt x="4634" y="369"/>
                  <a:pt x="5798" y="391"/>
                  <a:pt x="6962" y="460"/>
                </a:cubicBezTo>
                <a:cubicBezTo>
                  <a:pt x="9267" y="597"/>
                  <a:pt x="11550" y="825"/>
                  <a:pt x="13809" y="1304"/>
                </a:cubicBezTo>
                <a:cubicBezTo>
                  <a:pt x="16069" y="1715"/>
                  <a:pt x="18283" y="2400"/>
                  <a:pt x="20337" y="3427"/>
                </a:cubicBezTo>
                <a:cubicBezTo>
                  <a:pt x="22369" y="4454"/>
                  <a:pt x="24195" y="5984"/>
                  <a:pt x="25313" y="8038"/>
                </a:cubicBezTo>
                <a:cubicBezTo>
                  <a:pt x="24857" y="6942"/>
                  <a:pt x="24172" y="5984"/>
                  <a:pt x="23373" y="5139"/>
                </a:cubicBezTo>
                <a:cubicBezTo>
                  <a:pt x="22529" y="4294"/>
                  <a:pt x="21570" y="3587"/>
                  <a:pt x="20543" y="3016"/>
                </a:cubicBezTo>
                <a:cubicBezTo>
                  <a:pt x="18489" y="1875"/>
                  <a:pt x="16206" y="1190"/>
                  <a:pt x="13924" y="711"/>
                </a:cubicBezTo>
                <a:cubicBezTo>
                  <a:pt x="11618" y="277"/>
                  <a:pt x="9290" y="49"/>
                  <a:pt x="6962" y="3"/>
                </a:cubicBezTo>
                <a:cubicBezTo>
                  <a:pt x="6740" y="1"/>
                  <a:pt x="6517" y="0"/>
                  <a:pt x="6295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2" name="Google Shape;2982;p27"/>
          <p:cNvSpPr/>
          <p:nvPr/>
        </p:nvSpPr>
        <p:spPr>
          <a:xfrm flipH="1">
            <a:off x="1641088" y="1850802"/>
            <a:ext cx="881405" cy="279898"/>
          </a:xfrm>
          <a:custGeom>
            <a:avLst/>
            <a:gdLst/>
            <a:ahLst/>
            <a:cxnLst/>
            <a:rect l="l" t="t" r="r" b="b"/>
            <a:pathLst>
              <a:path w="25315" h="8039" extrusionOk="0">
                <a:moveTo>
                  <a:pt x="6313" y="1"/>
                </a:moveTo>
                <a:cubicBezTo>
                  <a:pt x="4190" y="1"/>
                  <a:pt x="2086" y="103"/>
                  <a:pt x="1" y="392"/>
                </a:cubicBezTo>
                <a:cubicBezTo>
                  <a:pt x="853" y="359"/>
                  <a:pt x="1705" y="337"/>
                  <a:pt x="2557" y="337"/>
                </a:cubicBezTo>
                <a:cubicBezTo>
                  <a:pt x="2869" y="337"/>
                  <a:pt x="3181" y="340"/>
                  <a:pt x="3493" y="346"/>
                </a:cubicBezTo>
                <a:cubicBezTo>
                  <a:pt x="4657" y="369"/>
                  <a:pt x="5799" y="392"/>
                  <a:pt x="6963" y="460"/>
                </a:cubicBezTo>
                <a:cubicBezTo>
                  <a:pt x="9268" y="597"/>
                  <a:pt x="11573" y="826"/>
                  <a:pt x="13810" y="1305"/>
                </a:cubicBezTo>
                <a:cubicBezTo>
                  <a:pt x="16070" y="1716"/>
                  <a:pt x="18307" y="2401"/>
                  <a:pt x="20338" y="3428"/>
                </a:cubicBezTo>
                <a:cubicBezTo>
                  <a:pt x="22370" y="4455"/>
                  <a:pt x="24196" y="5984"/>
                  <a:pt x="25314" y="8038"/>
                </a:cubicBezTo>
                <a:cubicBezTo>
                  <a:pt x="24880" y="6943"/>
                  <a:pt x="24196" y="5984"/>
                  <a:pt x="23374" y="5140"/>
                </a:cubicBezTo>
                <a:cubicBezTo>
                  <a:pt x="22552" y="4295"/>
                  <a:pt x="21594" y="3588"/>
                  <a:pt x="20567" y="3017"/>
                </a:cubicBezTo>
                <a:cubicBezTo>
                  <a:pt x="18489" y="1876"/>
                  <a:pt x="16230" y="1191"/>
                  <a:pt x="13924" y="712"/>
                </a:cubicBezTo>
                <a:cubicBezTo>
                  <a:pt x="11642" y="278"/>
                  <a:pt x="9314" y="50"/>
                  <a:pt x="6985" y="4"/>
                </a:cubicBezTo>
                <a:cubicBezTo>
                  <a:pt x="6761" y="2"/>
                  <a:pt x="6537" y="1"/>
                  <a:pt x="6313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3" name="Google Shape;2983;p27"/>
          <p:cNvSpPr/>
          <p:nvPr/>
        </p:nvSpPr>
        <p:spPr>
          <a:xfrm flipH="1">
            <a:off x="1672110" y="1970818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6" y="0"/>
                </a:moveTo>
                <a:cubicBezTo>
                  <a:pt x="4190" y="0"/>
                  <a:pt x="2086" y="103"/>
                  <a:pt x="1" y="392"/>
                </a:cubicBezTo>
                <a:cubicBezTo>
                  <a:pt x="853" y="358"/>
                  <a:pt x="1693" y="337"/>
                  <a:pt x="2538" y="337"/>
                </a:cubicBezTo>
                <a:cubicBezTo>
                  <a:pt x="2848" y="337"/>
                  <a:pt x="3158" y="340"/>
                  <a:pt x="3470" y="346"/>
                </a:cubicBezTo>
                <a:cubicBezTo>
                  <a:pt x="4634" y="346"/>
                  <a:pt x="5775" y="392"/>
                  <a:pt x="6939" y="460"/>
                </a:cubicBezTo>
                <a:cubicBezTo>
                  <a:pt x="9245" y="597"/>
                  <a:pt x="11550" y="825"/>
                  <a:pt x="13810" y="1305"/>
                </a:cubicBezTo>
                <a:cubicBezTo>
                  <a:pt x="16070" y="1715"/>
                  <a:pt x="18284" y="2377"/>
                  <a:pt x="20315" y="3427"/>
                </a:cubicBezTo>
                <a:cubicBezTo>
                  <a:pt x="22347" y="4455"/>
                  <a:pt x="24195" y="5984"/>
                  <a:pt x="25291" y="8038"/>
                </a:cubicBezTo>
                <a:cubicBezTo>
                  <a:pt x="24857" y="6942"/>
                  <a:pt x="24173" y="5984"/>
                  <a:pt x="23351" y="5139"/>
                </a:cubicBezTo>
                <a:cubicBezTo>
                  <a:pt x="22529" y="4295"/>
                  <a:pt x="21570" y="3587"/>
                  <a:pt x="20543" y="3017"/>
                </a:cubicBezTo>
                <a:cubicBezTo>
                  <a:pt x="18489" y="1875"/>
                  <a:pt x="16207" y="1190"/>
                  <a:pt x="13924" y="711"/>
                </a:cubicBezTo>
                <a:cubicBezTo>
                  <a:pt x="11619" y="277"/>
                  <a:pt x="9290" y="49"/>
                  <a:pt x="6962" y="4"/>
                </a:cubicBezTo>
                <a:cubicBezTo>
                  <a:pt x="6740" y="1"/>
                  <a:pt x="6518" y="0"/>
                  <a:pt x="6296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4" name="Google Shape;2984;p27"/>
          <p:cNvSpPr/>
          <p:nvPr/>
        </p:nvSpPr>
        <p:spPr>
          <a:xfrm flipH="1">
            <a:off x="1703098" y="2090799"/>
            <a:ext cx="880569" cy="279898"/>
          </a:xfrm>
          <a:custGeom>
            <a:avLst/>
            <a:gdLst/>
            <a:ahLst/>
            <a:cxnLst/>
            <a:rect l="l" t="t" r="r" b="b"/>
            <a:pathLst>
              <a:path w="25291" h="8039" extrusionOk="0">
                <a:moveTo>
                  <a:pt x="6295" y="1"/>
                </a:moveTo>
                <a:cubicBezTo>
                  <a:pt x="4190" y="1"/>
                  <a:pt x="2086" y="103"/>
                  <a:pt x="0" y="392"/>
                </a:cubicBezTo>
                <a:cubicBezTo>
                  <a:pt x="853" y="359"/>
                  <a:pt x="1705" y="338"/>
                  <a:pt x="2548" y="338"/>
                </a:cubicBezTo>
                <a:cubicBezTo>
                  <a:pt x="2857" y="338"/>
                  <a:pt x="3164" y="340"/>
                  <a:pt x="3470" y="347"/>
                </a:cubicBezTo>
                <a:cubicBezTo>
                  <a:pt x="4634" y="347"/>
                  <a:pt x="5798" y="392"/>
                  <a:pt x="6939" y="461"/>
                </a:cubicBezTo>
                <a:cubicBezTo>
                  <a:pt x="9245" y="598"/>
                  <a:pt x="11550" y="826"/>
                  <a:pt x="13810" y="1282"/>
                </a:cubicBezTo>
                <a:cubicBezTo>
                  <a:pt x="16069" y="1716"/>
                  <a:pt x="18283" y="2378"/>
                  <a:pt x="20338" y="3405"/>
                </a:cubicBezTo>
                <a:cubicBezTo>
                  <a:pt x="22369" y="4455"/>
                  <a:pt x="24195" y="5984"/>
                  <a:pt x="25291" y="8039"/>
                </a:cubicBezTo>
                <a:cubicBezTo>
                  <a:pt x="24857" y="6943"/>
                  <a:pt x="24172" y="5984"/>
                  <a:pt x="23351" y="5140"/>
                </a:cubicBezTo>
                <a:cubicBezTo>
                  <a:pt x="22529" y="4295"/>
                  <a:pt x="21570" y="3588"/>
                  <a:pt x="20543" y="3017"/>
                </a:cubicBezTo>
                <a:cubicBezTo>
                  <a:pt x="18489" y="1876"/>
                  <a:pt x="16206" y="1191"/>
                  <a:pt x="13924" y="712"/>
                </a:cubicBezTo>
                <a:cubicBezTo>
                  <a:pt x="11618" y="278"/>
                  <a:pt x="9290" y="50"/>
                  <a:pt x="6962" y="4"/>
                </a:cubicBezTo>
                <a:cubicBezTo>
                  <a:pt x="6740" y="2"/>
                  <a:pt x="6518" y="1"/>
                  <a:pt x="6295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5" name="Google Shape;2985;p27"/>
          <p:cNvSpPr/>
          <p:nvPr/>
        </p:nvSpPr>
        <p:spPr>
          <a:xfrm flipH="1">
            <a:off x="1733285" y="2210606"/>
            <a:ext cx="881370" cy="280107"/>
          </a:xfrm>
          <a:custGeom>
            <a:avLst/>
            <a:gdLst/>
            <a:ahLst/>
            <a:cxnLst/>
            <a:rect l="l" t="t" r="r" b="b"/>
            <a:pathLst>
              <a:path w="25314" h="8045" extrusionOk="0">
                <a:moveTo>
                  <a:pt x="5984" y="0"/>
                </a:moveTo>
                <a:cubicBezTo>
                  <a:pt x="3982" y="0"/>
                  <a:pt x="1983" y="123"/>
                  <a:pt x="0" y="398"/>
                </a:cubicBezTo>
                <a:cubicBezTo>
                  <a:pt x="852" y="364"/>
                  <a:pt x="1705" y="343"/>
                  <a:pt x="2557" y="343"/>
                </a:cubicBezTo>
                <a:cubicBezTo>
                  <a:pt x="2869" y="343"/>
                  <a:pt x="3181" y="346"/>
                  <a:pt x="3492" y="352"/>
                </a:cubicBezTo>
                <a:cubicBezTo>
                  <a:pt x="4634" y="352"/>
                  <a:pt x="5798" y="398"/>
                  <a:pt x="6962" y="466"/>
                </a:cubicBezTo>
                <a:cubicBezTo>
                  <a:pt x="9267" y="603"/>
                  <a:pt x="11550" y="832"/>
                  <a:pt x="13809" y="1288"/>
                </a:cubicBezTo>
                <a:cubicBezTo>
                  <a:pt x="16069" y="1722"/>
                  <a:pt x="18283" y="2384"/>
                  <a:pt x="20338" y="3411"/>
                </a:cubicBezTo>
                <a:cubicBezTo>
                  <a:pt x="22369" y="4461"/>
                  <a:pt x="24195" y="5967"/>
                  <a:pt x="25313" y="8044"/>
                </a:cubicBezTo>
                <a:cubicBezTo>
                  <a:pt x="24857" y="6949"/>
                  <a:pt x="24172" y="5990"/>
                  <a:pt x="23373" y="5145"/>
                </a:cubicBezTo>
                <a:cubicBezTo>
                  <a:pt x="22529" y="4301"/>
                  <a:pt x="21570" y="3593"/>
                  <a:pt x="20543" y="3023"/>
                </a:cubicBezTo>
                <a:cubicBezTo>
                  <a:pt x="18489" y="1881"/>
                  <a:pt x="16206" y="1197"/>
                  <a:pt x="13924" y="717"/>
                </a:cubicBezTo>
                <a:cubicBezTo>
                  <a:pt x="11618" y="284"/>
                  <a:pt x="9290" y="55"/>
                  <a:pt x="6962" y="10"/>
                </a:cubicBezTo>
                <a:cubicBezTo>
                  <a:pt x="6636" y="3"/>
                  <a:pt x="6310" y="0"/>
                  <a:pt x="598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6" name="Google Shape;2986;p27"/>
          <p:cNvSpPr/>
          <p:nvPr/>
        </p:nvSpPr>
        <p:spPr>
          <a:xfrm flipH="1">
            <a:off x="1764272" y="2330588"/>
            <a:ext cx="881405" cy="279341"/>
          </a:xfrm>
          <a:custGeom>
            <a:avLst/>
            <a:gdLst/>
            <a:ahLst/>
            <a:cxnLst/>
            <a:rect l="l" t="t" r="r" b="b"/>
            <a:pathLst>
              <a:path w="25315" h="8023" extrusionOk="0">
                <a:moveTo>
                  <a:pt x="5999" y="1"/>
                </a:moveTo>
                <a:cubicBezTo>
                  <a:pt x="3983" y="1"/>
                  <a:pt x="1983" y="124"/>
                  <a:pt x="1" y="398"/>
                </a:cubicBezTo>
                <a:cubicBezTo>
                  <a:pt x="853" y="365"/>
                  <a:pt x="1705" y="344"/>
                  <a:pt x="2558" y="344"/>
                </a:cubicBezTo>
                <a:cubicBezTo>
                  <a:pt x="2869" y="344"/>
                  <a:pt x="3181" y="347"/>
                  <a:pt x="3493" y="353"/>
                </a:cubicBezTo>
                <a:cubicBezTo>
                  <a:pt x="4657" y="353"/>
                  <a:pt x="5799" y="398"/>
                  <a:pt x="6963" y="467"/>
                </a:cubicBezTo>
                <a:cubicBezTo>
                  <a:pt x="9268" y="604"/>
                  <a:pt x="11573" y="832"/>
                  <a:pt x="13810" y="1289"/>
                </a:cubicBezTo>
                <a:cubicBezTo>
                  <a:pt x="16070" y="1722"/>
                  <a:pt x="18307" y="2384"/>
                  <a:pt x="20338" y="3411"/>
                </a:cubicBezTo>
                <a:cubicBezTo>
                  <a:pt x="22370" y="4461"/>
                  <a:pt x="24196" y="5968"/>
                  <a:pt x="25314" y="8022"/>
                </a:cubicBezTo>
                <a:cubicBezTo>
                  <a:pt x="24881" y="6949"/>
                  <a:pt x="24196" y="5991"/>
                  <a:pt x="23374" y="5123"/>
                </a:cubicBezTo>
                <a:cubicBezTo>
                  <a:pt x="22552" y="4302"/>
                  <a:pt x="21594" y="3594"/>
                  <a:pt x="20567" y="3023"/>
                </a:cubicBezTo>
                <a:cubicBezTo>
                  <a:pt x="18489" y="1882"/>
                  <a:pt x="16230" y="1197"/>
                  <a:pt x="13924" y="718"/>
                </a:cubicBezTo>
                <a:cubicBezTo>
                  <a:pt x="11642" y="284"/>
                  <a:pt x="9314" y="56"/>
                  <a:pt x="6986" y="10"/>
                </a:cubicBezTo>
                <a:cubicBezTo>
                  <a:pt x="6656" y="4"/>
                  <a:pt x="6327" y="1"/>
                  <a:pt x="5999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7" name="Google Shape;2987;p27"/>
          <p:cNvSpPr/>
          <p:nvPr/>
        </p:nvSpPr>
        <p:spPr>
          <a:xfrm flipH="1">
            <a:off x="445838" y="1601231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0"/>
                </a:moveTo>
                <a:cubicBezTo>
                  <a:pt x="7102" y="0"/>
                  <a:pt x="6781" y="9"/>
                  <a:pt x="6460" y="28"/>
                </a:cubicBezTo>
                <a:cubicBezTo>
                  <a:pt x="5296" y="119"/>
                  <a:pt x="4132" y="324"/>
                  <a:pt x="3013" y="712"/>
                </a:cubicBezTo>
                <a:cubicBezTo>
                  <a:pt x="1918" y="1123"/>
                  <a:pt x="868" y="1717"/>
                  <a:pt x="0" y="2493"/>
                </a:cubicBezTo>
                <a:cubicBezTo>
                  <a:pt x="1895" y="1123"/>
                  <a:pt x="4200" y="553"/>
                  <a:pt x="6483" y="484"/>
                </a:cubicBezTo>
                <a:cubicBezTo>
                  <a:pt x="6554" y="483"/>
                  <a:pt x="6626" y="483"/>
                  <a:pt x="6698" y="483"/>
                </a:cubicBezTo>
                <a:cubicBezTo>
                  <a:pt x="8910" y="483"/>
                  <a:pt x="11140" y="823"/>
                  <a:pt x="13285" y="1420"/>
                </a:cubicBezTo>
                <a:cubicBezTo>
                  <a:pt x="15521" y="1968"/>
                  <a:pt x="17690" y="2767"/>
                  <a:pt x="19835" y="3657"/>
                </a:cubicBezTo>
                <a:cubicBezTo>
                  <a:pt x="20885" y="4091"/>
                  <a:pt x="21958" y="4547"/>
                  <a:pt x="22985" y="5049"/>
                </a:cubicBezTo>
                <a:cubicBezTo>
                  <a:pt x="24058" y="5529"/>
                  <a:pt x="25085" y="6054"/>
                  <a:pt x="26112" y="6601"/>
                </a:cubicBezTo>
                <a:cubicBezTo>
                  <a:pt x="24172" y="5300"/>
                  <a:pt x="22118" y="4205"/>
                  <a:pt x="19995" y="3223"/>
                </a:cubicBezTo>
                <a:cubicBezTo>
                  <a:pt x="17895" y="2265"/>
                  <a:pt x="15681" y="1443"/>
                  <a:pt x="13422" y="849"/>
                </a:cubicBezTo>
                <a:cubicBezTo>
                  <a:pt x="11470" y="357"/>
                  <a:pt x="9451" y="0"/>
                  <a:pt x="7422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8" name="Google Shape;2988;p27"/>
          <p:cNvSpPr/>
          <p:nvPr/>
        </p:nvSpPr>
        <p:spPr>
          <a:xfrm flipH="1">
            <a:off x="470489" y="1722813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48" y="0"/>
                </a:moveTo>
                <a:cubicBezTo>
                  <a:pt x="7127" y="0"/>
                  <a:pt x="6805" y="9"/>
                  <a:pt x="6483" y="28"/>
                </a:cubicBezTo>
                <a:cubicBezTo>
                  <a:pt x="5296" y="119"/>
                  <a:pt x="4132" y="325"/>
                  <a:pt x="3014" y="713"/>
                </a:cubicBezTo>
                <a:cubicBezTo>
                  <a:pt x="1918" y="1124"/>
                  <a:pt x="868" y="1694"/>
                  <a:pt x="1" y="2493"/>
                </a:cubicBezTo>
                <a:cubicBezTo>
                  <a:pt x="1895" y="1124"/>
                  <a:pt x="4223" y="530"/>
                  <a:pt x="6483" y="484"/>
                </a:cubicBezTo>
                <a:cubicBezTo>
                  <a:pt x="6555" y="484"/>
                  <a:pt x="6628" y="483"/>
                  <a:pt x="6700" y="483"/>
                </a:cubicBezTo>
                <a:cubicBezTo>
                  <a:pt x="8932" y="483"/>
                  <a:pt x="11140" y="823"/>
                  <a:pt x="13285" y="1420"/>
                </a:cubicBezTo>
                <a:cubicBezTo>
                  <a:pt x="15522" y="1968"/>
                  <a:pt x="17690" y="2767"/>
                  <a:pt x="19836" y="3634"/>
                </a:cubicBezTo>
                <a:cubicBezTo>
                  <a:pt x="20909" y="4091"/>
                  <a:pt x="21959" y="4547"/>
                  <a:pt x="23009" y="5049"/>
                </a:cubicBezTo>
                <a:cubicBezTo>
                  <a:pt x="24059" y="5529"/>
                  <a:pt x="25086" y="6054"/>
                  <a:pt x="26113" y="6602"/>
                </a:cubicBezTo>
                <a:cubicBezTo>
                  <a:pt x="24196" y="5301"/>
                  <a:pt x="22118" y="4205"/>
                  <a:pt x="20018" y="3223"/>
                </a:cubicBezTo>
                <a:cubicBezTo>
                  <a:pt x="17896" y="2265"/>
                  <a:pt x="15705" y="1443"/>
                  <a:pt x="13445" y="827"/>
                </a:cubicBezTo>
                <a:cubicBezTo>
                  <a:pt x="11475" y="354"/>
                  <a:pt x="9471" y="0"/>
                  <a:pt x="7448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9" name="Google Shape;2989;p27"/>
          <p:cNvSpPr/>
          <p:nvPr/>
        </p:nvSpPr>
        <p:spPr>
          <a:xfrm flipH="1">
            <a:off x="494304" y="1844361"/>
            <a:ext cx="909224" cy="229900"/>
          </a:xfrm>
          <a:custGeom>
            <a:avLst/>
            <a:gdLst/>
            <a:ahLst/>
            <a:cxnLst/>
            <a:rect l="l" t="t" r="r" b="b"/>
            <a:pathLst>
              <a:path w="26114" h="6603" extrusionOk="0">
                <a:moveTo>
                  <a:pt x="7464" y="0"/>
                </a:moveTo>
                <a:cubicBezTo>
                  <a:pt x="7130" y="0"/>
                  <a:pt x="6795" y="10"/>
                  <a:pt x="6461" y="29"/>
                </a:cubicBezTo>
                <a:cubicBezTo>
                  <a:pt x="5274" y="98"/>
                  <a:pt x="4110" y="326"/>
                  <a:pt x="3014" y="714"/>
                </a:cubicBezTo>
                <a:cubicBezTo>
                  <a:pt x="1895" y="1125"/>
                  <a:pt x="868" y="1695"/>
                  <a:pt x="1" y="2471"/>
                </a:cubicBezTo>
                <a:cubicBezTo>
                  <a:pt x="1895" y="1102"/>
                  <a:pt x="4201" y="531"/>
                  <a:pt x="6483" y="486"/>
                </a:cubicBezTo>
                <a:cubicBezTo>
                  <a:pt x="6612" y="483"/>
                  <a:pt x="6740" y="482"/>
                  <a:pt x="6869" y="482"/>
                </a:cubicBezTo>
                <a:cubicBezTo>
                  <a:pt x="9023" y="482"/>
                  <a:pt x="11174" y="839"/>
                  <a:pt x="13285" y="1399"/>
                </a:cubicBezTo>
                <a:cubicBezTo>
                  <a:pt x="15499" y="1969"/>
                  <a:pt x="17691" y="2768"/>
                  <a:pt x="19813" y="3636"/>
                </a:cubicBezTo>
                <a:cubicBezTo>
                  <a:pt x="20886" y="4069"/>
                  <a:pt x="21936" y="4549"/>
                  <a:pt x="22986" y="5051"/>
                </a:cubicBezTo>
                <a:cubicBezTo>
                  <a:pt x="24036" y="5530"/>
                  <a:pt x="25086" y="6055"/>
                  <a:pt x="26113" y="6603"/>
                </a:cubicBezTo>
                <a:cubicBezTo>
                  <a:pt x="24173" y="5302"/>
                  <a:pt x="22119" y="4206"/>
                  <a:pt x="19996" y="3225"/>
                </a:cubicBezTo>
                <a:cubicBezTo>
                  <a:pt x="17873" y="2243"/>
                  <a:pt x="15682" y="1444"/>
                  <a:pt x="13422" y="828"/>
                </a:cubicBezTo>
                <a:cubicBezTo>
                  <a:pt x="11484" y="339"/>
                  <a:pt x="9479" y="0"/>
                  <a:pt x="7464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0" name="Google Shape;2990;p27"/>
          <p:cNvSpPr/>
          <p:nvPr/>
        </p:nvSpPr>
        <p:spPr>
          <a:xfrm flipH="1">
            <a:off x="518955" y="1965944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64" y="1"/>
                </a:moveTo>
                <a:cubicBezTo>
                  <a:pt x="7129" y="1"/>
                  <a:pt x="6795" y="10"/>
                  <a:pt x="6460" y="29"/>
                </a:cubicBezTo>
                <a:cubicBezTo>
                  <a:pt x="5296" y="98"/>
                  <a:pt x="4132" y="326"/>
                  <a:pt x="3013" y="714"/>
                </a:cubicBezTo>
                <a:cubicBezTo>
                  <a:pt x="1918" y="1125"/>
                  <a:pt x="868" y="1696"/>
                  <a:pt x="0" y="2472"/>
                </a:cubicBezTo>
                <a:cubicBezTo>
                  <a:pt x="1895" y="1102"/>
                  <a:pt x="4200" y="532"/>
                  <a:pt x="6483" y="486"/>
                </a:cubicBezTo>
                <a:cubicBezTo>
                  <a:pt x="6611" y="483"/>
                  <a:pt x="6740" y="482"/>
                  <a:pt x="6868" y="482"/>
                </a:cubicBezTo>
                <a:cubicBezTo>
                  <a:pt x="9024" y="482"/>
                  <a:pt x="11195" y="839"/>
                  <a:pt x="13285" y="1399"/>
                </a:cubicBezTo>
                <a:cubicBezTo>
                  <a:pt x="15522" y="1947"/>
                  <a:pt x="17690" y="2768"/>
                  <a:pt x="19836" y="3636"/>
                </a:cubicBezTo>
                <a:cubicBezTo>
                  <a:pt x="20886" y="4070"/>
                  <a:pt x="21958" y="4549"/>
                  <a:pt x="22985" y="5051"/>
                </a:cubicBezTo>
                <a:cubicBezTo>
                  <a:pt x="24058" y="5530"/>
                  <a:pt x="25085" y="6055"/>
                  <a:pt x="26113" y="6580"/>
                </a:cubicBezTo>
                <a:cubicBezTo>
                  <a:pt x="24172" y="5302"/>
                  <a:pt x="22118" y="4206"/>
                  <a:pt x="19995" y="3225"/>
                </a:cubicBezTo>
                <a:cubicBezTo>
                  <a:pt x="17895" y="2244"/>
                  <a:pt x="15681" y="1445"/>
                  <a:pt x="13422" y="828"/>
                </a:cubicBezTo>
                <a:cubicBezTo>
                  <a:pt x="11484" y="339"/>
                  <a:pt x="9478" y="1"/>
                  <a:pt x="7464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1" name="Google Shape;2991;p27"/>
          <p:cNvSpPr/>
          <p:nvPr/>
        </p:nvSpPr>
        <p:spPr>
          <a:xfrm flipH="1">
            <a:off x="543605" y="2087527"/>
            <a:ext cx="909189" cy="229134"/>
          </a:xfrm>
          <a:custGeom>
            <a:avLst/>
            <a:gdLst/>
            <a:ahLst/>
            <a:cxnLst/>
            <a:rect l="l" t="t" r="r" b="b"/>
            <a:pathLst>
              <a:path w="26113" h="6581" extrusionOk="0">
                <a:moveTo>
                  <a:pt x="7486" y="1"/>
                </a:moveTo>
                <a:cubicBezTo>
                  <a:pt x="7152" y="1"/>
                  <a:pt x="6818" y="10"/>
                  <a:pt x="6483" y="30"/>
                </a:cubicBezTo>
                <a:cubicBezTo>
                  <a:pt x="5296" y="98"/>
                  <a:pt x="4132" y="304"/>
                  <a:pt x="3014" y="714"/>
                </a:cubicBezTo>
                <a:cubicBezTo>
                  <a:pt x="1918" y="1103"/>
                  <a:pt x="868" y="1696"/>
                  <a:pt x="1" y="2472"/>
                </a:cubicBezTo>
                <a:cubicBezTo>
                  <a:pt x="1895" y="1103"/>
                  <a:pt x="4223" y="532"/>
                  <a:pt x="6483" y="486"/>
                </a:cubicBezTo>
                <a:cubicBezTo>
                  <a:pt x="6613" y="484"/>
                  <a:pt x="6742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47"/>
                  <a:pt x="17690" y="2746"/>
                  <a:pt x="19836" y="3636"/>
                </a:cubicBezTo>
                <a:cubicBezTo>
                  <a:pt x="20909" y="4070"/>
                  <a:pt x="21959" y="4549"/>
                  <a:pt x="23009" y="5028"/>
                </a:cubicBezTo>
                <a:cubicBezTo>
                  <a:pt x="24059" y="5508"/>
                  <a:pt x="25086" y="6056"/>
                  <a:pt x="26113" y="6581"/>
                </a:cubicBezTo>
                <a:cubicBezTo>
                  <a:pt x="24196" y="5302"/>
                  <a:pt x="22118" y="4184"/>
                  <a:pt x="20019" y="3202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8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2" name="Google Shape;2992;p27"/>
          <p:cNvSpPr/>
          <p:nvPr/>
        </p:nvSpPr>
        <p:spPr>
          <a:xfrm flipH="1">
            <a:off x="567421" y="2208378"/>
            <a:ext cx="909189" cy="229865"/>
          </a:xfrm>
          <a:custGeom>
            <a:avLst/>
            <a:gdLst/>
            <a:ahLst/>
            <a:cxnLst/>
            <a:rect l="l" t="t" r="r" b="b"/>
            <a:pathLst>
              <a:path w="26113" h="6602" extrusionOk="0">
                <a:moveTo>
                  <a:pt x="7422" y="1"/>
                </a:moveTo>
                <a:cubicBezTo>
                  <a:pt x="7101" y="1"/>
                  <a:pt x="6781" y="9"/>
                  <a:pt x="6460" y="28"/>
                </a:cubicBezTo>
                <a:cubicBezTo>
                  <a:pt x="5273" y="119"/>
                  <a:pt x="4109" y="325"/>
                  <a:pt x="3013" y="713"/>
                </a:cubicBezTo>
                <a:cubicBezTo>
                  <a:pt x="1895" y="1124"/>
                  <a:pt x="867" y="1717"/>
                  <a:pt x="0" y="2493"/>
                </a:cubicBezTo>
                <a:cubicBezTo>
                  <a:pt x="1895" y="1124"/>
                  <a:pt x="4200" y="553"/>
                  <a:pt x="6482" y="485"/>
                </a:cubicBezTo>
                <a:cubicBezTo>
                  <a:pt x="6554" y="484"/>
                  <a:pt x="6626" y="484"/>
                  <a:pt x="6697" y="484"/>
                </a:cubicBezTo>
                <a:cubicBezTo>
                  <a:pt x="8908" y="484"/>
                  <a:pt x="11118" y="824"/>
                  <a:pt x="13284" y="1420"/>
                </a:cubicBezTo>
                <a:cubicBezTo>
                  <a:pt x="15498" y="1968"/>
                  <a:pt x="17690" y="2767"/>
                  <a:pt x="19812" y="3657"/>
                </a:cubicBezTo>
                <a:cubicBezTo>
                  <a:pt x="20885" y="4091"/>
                  <a:pt x="21935" y="4548"/>
                  <a:pt x="22985" y="5050"/>
                </a:cubicBezTo>
                <a:cubicBezTo>
                  <a:pt x="24035" y="5529"/>
                  <a:pt x="25085" y="6054"/>
                  <a:pt x="26112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72" y="2265"/>
                  <a:pt x="15681" y="1443"/>
                  <a:pt x="13421" y="850"/>
                </a:cubicBezTo>
                <a:cubicBezTo>
                  <a:pt x="11470" y="357"/>
                  <a:pt x="9451" y="1"/>
                  <a:pt x="7422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3" name="Google Shape;2993;p27"/>
          <p:cNvSpPr/>
          <p:nvPr/>
        </p:nvSpPr>
        <p:spPr>
          <a:xfrm flipH="1">
            <a:off x="592071" y="2329961"/>
            <a:ext cx="909189" cy="229900"/>
          </a:xfrm>
          <a:custGeom>
            <a:avLst/>
            <a:gdLst/>
            <a:ahLst/>
            <a:cxnLst/>
            <a:rect l="l" t="t" r="r" b="b"/>
            <a:pathLst>
              <a:path w="26113" h="6603" extrusionOk="0">
                <a:moveTo>
                  <a:pt x="7426" y="1"/>
                </a:moveTo>
                <a:cubicBezTo>
                  <a:pt x="7104" y="1"/>
                  <a:pt x="6782" y="10"/>
                  <a:pt x="6460" y="28"/>
                </a:cubicBezTo>
                <a:cubicBezTo>
                  <a:pt x="5296" y="97"/>
                  <a:pt x="4109" y="325"/>
                  <a:pt x="3013" y="713"/>
                </a:cubicBezTo>
                <a:cubicBezTo>
                  <a:pt x="1918" y="1124"/>
                  <a:pt x="868" y="1695"/>
                  <a:pt x="0" y="2494"/>
                </a:cubicBezTo>
                <a:cubicBezTo>
                  <a:pt x="1895" y="1124"/>
                  <a:pt x="4200" y="531"/>
                  <a:pt x="6483" y="485"/>
                </a:cubicBezTo>
                <a:cubicBezTo>
                  <a:pt x="6611" y="482"/>
                  <a:pt x="6739" y="481"/>
                  <a:pt x="6868" y="481"/>
                </a:cubicBezTo>
                <a:cubicBezTo>
                  <a:pt x="9024" y="481"/>
                  <a:pt x="11195" y="839"/>
                  <a:pt x="13285" y="1421"/>
                </a:cubicBezTo>
                <a:cubicBezTo>
                  <a:pt x="15522" y="1969"/>
                  <a:pt x="17690" y="2767"/>
                  <a:pt x="19836" y="3635"/>
                </a:cubicBezTo>
                <a:cubicBezTo>
                  <a:pt x="20886" y="4068"/>
                  <a:pt x="21958" y="4548"/>
                  <a:pt x="22986" y="5050"/>
                </a:cubicBezTo>
                <a:cubicBezTo>
                  <a:pt x="24058" y="5529"/>
                  <a:pt x="25085" y="6054"/>
                  <a:pt x="26113" y="6602"/>
                </a:cubicBezTo>
                <a:cubicBezTo>
                  <a:pt x="24172" y="5301"/>
                  <a:pt x="22118" y="4205"/>
                  <a:pt x="19995" y="3224"/>
                </a:cubicBezTo>
                <a:cubicBezTo>
                  <a:pt x="17895" y="2242"/>
                  <a:pt x="15681" y="1444"/>
                  <a:pt x="13422" y="827"/>
                </a:cubicBezTo>
                <a:cubicBezTo>
                  <a:pt x="11471" y="355"/>
                  <a:pt x="9453" y="1"/>
                  <a:pt x="7426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4" name="Google Shape;2994;p27"/>
          <p:cNvSpPr/>
          <p:nvPr/>
        </p:nvSpPr>
        <p:spPr>
          <a:xfrm flipH="1">
            <a:off x="616722" y="2451509"/>
            <a:ext cx="909189" cy="229935"/>
          </a:xfrm>
          <a:custGeom>
            <a:avLst/>
            <a:gdLst/>
            <a:ahLst/>
            <a:cxnLst/>
            <a:rect l="l" t="t" r="r" b="b"/>
            <a:pathLst>
              <a:path w="26113" h="6604" extrusionOk="0">
                <a:moveTo>
                  <a:pt x="7471" y="1"/>
                </a:moveTo>
                <a:cubicBezTo>
                  <a:pt x="7135" y="1"/>
                  <a:pt x="6798" y="10"/>
                  <a:pt x="6460" y="30"/>
                </a:cubicBezTo>
                <a:cubicBezTo>
                  <a:pt x="5296" y="98"/>
                  <a:pt x="4132" y="326"/>
                  <a:pt x="3014" y="714"/>
                </a:cubicBezTo>
                <a:cubicBezTo>
                  <a:pt x="1918" y="1125"/>
                  <a:pt x="868" y="1696"/>
                  <a:pt x="1" y="2472"/>
                </a:cubicBezTo>
                <a:cubicBezTo>
                  <a:pt x="1895" y="1102"/>
                  <a:pt x="4224" y="532"/>
                  <a:pt x="6483" y="486"/>
                </a:cubicBezTo>
                <a:cubicBezTo>
                  <a:pt x="6613" y="484"/>
                  <a:pt x="6743" y="482"/>
                  <a:pt x="6872" y="482"/>
                </a:cubicBezTo>
                <a:cubicBezTo>
                  <a:pt x="9045" y="482"/>
                  <a:pt x="11196" y="839"/>
                  <a:pt x="13285" y="1399"/>
                </a:cubicBezTo>
                <a:cubicBezTo>
                  <a:pt x="15522" y="1970"/>
                  <a:pt x="17690" y="2769"/>
                  <a:pt x="19836" y="3636"/>
                </a:cubicBezTo>
                <a:cubicBezTo>
                  <a:pt x="20909" y="4070"/>
                  <a:pt x="21959" y="4549"/>
                  <a:pt x="23009" y="5051"/>
                </a:cubicBezTo>
                <a:cubicBezTo>
                  <a:pt x="24059" y="5531"/>
                  <a:pt x="25086" y="6056"/>
                  <a:pt x="26113" y="6603"/>
                </a:cubicBezTo>
                <a:cubicBezTo>
                  <a:pt x="24196" y="5302"/>
                  <a:pt x="22119" y="4207"/>
                  <a:pt x="20019" y="3225"/>
                </a:cubicBezTo>
                <a:cubicBezTo>
                  <a:pt x="17896" y="2244"/>
                  <a:pt x="15705" y="1445"/>
                  <a:pt x="13445" y="829"/>
                </a:cubicBezTo>
                <a:cubicBezTo>
                  <a:pt x="11487" y="339"/>
                  <a:pt x="9496" y="1"/>
                  <a:pt x="7471" y="1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5" name="Google Shape;2995;p27"/>
          <p:cNvSpPr/>
          <p:nvPr/>
        </p:nvSpPr>
        <p:spPr>
          <a:xfrm flipH="1">
            <a:off x="640537" y="2573126"/>
            <a:ext cx="909189" cy="229099"/>
          </a:xfrm>
          <a:custGeom>
            <a:avLst/>
            <a:gdLst/>
            <a:ahLst/>
            <a:cxnLst/>
            <a:rect l="l" t="t" r="r" b="b"/>
            <a:pathLst>
              <a:path w="26113" h="6580" extrusionOk="0">
                <a:moveTo>
                  <a:pt x="7463" y="0"/>
                </a:moveTo>
                <a:cubicBezTo>
                  <a:pt x="7129" y="0"/>
                  <a:pt x="6794" y="9"/>
                  <a:pt x="6460" y="29"/>
                </a:cubicBezTo>
                <a:cubicBezTo>
                  <a:pt x="5273" y="97"/>
                  <a:pt x="4109" y="326"/>
                  <a:pt x="3013" y="714"/>
                </a:cubicBezTo>
                <a:cubicBezTo>
                  <a:pt x="1895" y="1125"/>
                  <a:pt x="867" y="1695"/>
                  <a:pt x="0" y="2471"/>
                </a:cubicBezTo>
                <a:cubicBezTo>
                  <a:pt x="1895" y="1102"/>
                  <a:pt x="4200" y="531"/>
                  <a:pt x="6482" y="485"/>
                </a:cubicBezTo>
                <a:cubicBezTo>
                  <a:pt x="6611" y="483"/>
                  <a:pt x="6739" y="482"/>
                  <a:pt x="6868" y="482"/>
                </a:cubicBezTo>
                <a:cubicBezTo>
                  <a:pt x="9022" y="482"/>
                  <a:pt x="11172" y="838"/>
                  <a:pt x="13262" y="1398"/>
                </a:cubicBezTo>
                <a:cubicBezTo>
                  <a:pt x="15498" y="1946"/>
                  <a:pt x="17667" y="2768"/>
                  <a:pt x="19812" y="3635"/>
                </a:cubicBezTo>
                <a:cubicBezTo>
                  <a:pt x="20885" y="4069"/>
                  <a:pt x="21935" y="4548"/>
                  <a:pt x="22985" y="5051"/>
                </a:cubicBezTo>
                <a:cubicBezTo>
                  <a:pt x="24035" y="5530"/>
                  <a:pt x="25085" y="6055"/>
                  <a:pt x="26112" y="6580"/>
                </a:cubicBezTo>
                <a:cubicBezTo>
                  <a:pt x="24172" y="5302"/>
                  <a:pt x="22118" y="4206"/>
                  <a:pt x="19995" y="3224"/>
                </a:cubicBezTo>
                <a:cubicBezTo>
                  <a:pt x="17872" y="2243"/>
                  <a:pt x="15681" y="1444"/>
                  <a:pt x="13421" y="828"/>
                </a:cubicBezTo>
                <a:cubicBezTo>
                  <a:pt x="11483" y="338"/>
                  <a:pt x="9478" y="0"/>
                  <a:pt x="7463" y="0"/>
                </a:cubicBezTo>
                <a:close/>
              </a:path>
            </a:pathLst>
          </a:custGeom>
          <a:solidFill>
            <a:srgbClr val="DAD9C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6" name="Google Shape;2996;p27"/>
          <p:cNvSpPr/>
          <p:nvPr/>
        </p:nvSpPr>
        <p:spPr>
          <a:xfrm flipH="1">
            <a:off x="1422538" y="1583891"/>
            <a:ext cx="340968" cy="1324040"/>
          </a:xfrm>
          <a:custGeom>
            <a:avLst/>
            <a:gdLst/>
            <a:ahLst/>
            <a:cxnLst/>
            <a:rect l="l" t="t" r="r" b="b"/>
            <a:pathLst>
              <a:path w="9793" h="38028" extrusionOk="0">
                <a:moveTo>
                  <a:pt x="9336" y="1"/>
                </a:moveTo>
                <a:lnTo>
                  <a:pt x="0" y="37845"/>
                </a:lnTo>
                <a:lnTo>
                  <a:pt x="2853" y="38028"/>
                </a:lnTo>
                <a:lnTo>
                  <a:pt x="9792" y="708"/>
                </a:lnTo>
                <a:lnTo>
                  <a:pt x="933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27"/>
          <p:cNvSpPr/>
          <p:nvPr/>
        </p:nvSpPr>
        <p:spPr>
          <a:xfrm flipH="1">
            <a:off x="1626012" y="2901525"/>
            <a:ext cx="137494" cy="285364"/>
          </a:xfrm>
          <a:custGeom>
            <a:avLst/>
            <a:gdLst/>
            <a:ahLst/>
            <a:cxnLst/>
            <a:rect l="l" t="t" r="r" b="b"/>
            <a:pathLst>
              <a:path w="3949" h="8196" extrusionOk="0">
                <a:moveTo>
                  <a:pt x="0" y="1"/>
                </a:moveTo>
                <a:lnTo>
                  <a:pt x="662" y="8195"/>
                </a:lnTo>
                <a:lnTo>
                  <a:pt x="1963" y="5776"/>
                </a:lnTo>
                <a:lnTo>
                  <a:pt x="3949" y="7419"/>
                </a:lnTo>
                <a:lnTo>
                  <a:pt x="2853" y="184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8" name="Google Shape;2998;p27"/>
          <p:cNvSpPr/>
          <p:nvPr/>
        </p:nvSpPr>
        <p:spPr>
          <a:xfrm flipH="1">
            <a:off x="1648260" y="3609643"/>
            <a:ext cx="53271" cy="45332"/>
          </a:xfrm>
          <a:custGeom>
            <a:avLst/>
            <a:gdLst/>
            <a:ahLst/>
            <a:cxnLst/>
            <a:rect l="l" t="t" r="r" b="b"/>
            <a:pathLst>
              <a:path w="1530" h="1302" extrusionOk="0">
                <a:moveTo>
                  <a:pt x="1187" y="0"/>
                </a:moveTo>
                <a:cubicBezTo>
                  <a:pt x="822" y="183"/>
                  <a:pt x="480" y="388"/>
                  <a:pt x="137" y="571"/>
                </a:cubicBezTo>
                <a:lnTo>
                  <a:pt x="0" y="639"/>
                </a:lnTo>
                <a:lnTo>
                  <a:pt x="366" y="1301"/>
                </a:lnTo>
                <a:lnTo>
                  <a:pt x="480" y="1233"/>
                </a:lnTo>
                <a:cubicBezTo>
                  <a:pt x="822" y="1050"/>
                  <a:pt x="1187" y="868"/>
                  <a:pt x="1530" y="685"/>
                </a:cubicBezTo>
                <a:lnTo>
                  <a:pt x="1187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27"/>
          <p:cNvSpPr/>
          <p:nvPr/>
        </p:nvSpPr>
        <p:spPr>
          <a:xfrm flipH="1">
            <a:off x="-1092748" y="3185253"/>
            <a:ext cx="2669493" cy="1948701"/>
          </a:xfrm>
          <a:custGeom>
            <a:avLst/>
            <a:gdLst/>
            <a:ahLst/>
            <a:cxnLst/>
            <a:rect l="l" t="t" r="r" b="b"/>
            <a:pathLst>
              <a:path w="76671" h="55969" extrusionOk="0">
                <a:moveTo>
                  <a:pt x="76670" y="1"/>
                </a:moveTo>
                <a:cubicBezTo>
                  <a:pt x="76488" y="46"/>
                  <a:pt x="76328" y="69"/>
                  <a:pt x="76145" y="115"/>
                </a:cubicBezTo>
                <a:lnTo>
                  <a:pt x="76328" y="868"/>
                </a:lnTo>
                <a:cubicBezTo>
                  <a:pt x="76442" y="822"/>
                  <a:pt x="76556" y="799"/>
                  <a:pt x="76670" y="777"/>
                </a:cubicBezTo>
                <a:lnTo>
                  <a:pt x="76670" y="1"/>
                </a:lnTo>
                <a:close/>
                <a:moveTo>
                  <a:pt x="73543" y="845"/>
                </a:moveTo>
                <a:cubicBezTo>
                  <a:pt x="72699" y="1142"/>
                  <a:pt x="71854" y="1461"/>
                  <a:pt x="71010" y="1827"/>
                </a:cubicBezTo>
                <a:lnTo>
                  <a:pt x="71329" y="2534"/>
                </a:lnTo>
                <a:cubicBezTo>
                  <a:pt x="72128" y="2169"/>
                  <a:pt x="72973" y="1849"/>
                  <a:pt x="73794" y="1576"/>
                </a:cubicBezTo>
                <a:lnTo>
                  <a:pt x="73543" y="845"/>
                </a:lnTo>
                <a:close/>
                <a:moveTo>
                  <a:pt x="68590" y="3036"/>
                </a:moveTo>
                <a:cubicBezTo>
                  <a:pt x="67814" y="3470"/>
                  <a:pt x="67038" y="3949"/>
                  <a:pt x="66285" y="4474"/>
                </a:cubicBezTo>
                <a:lnTo>
                  <a:pt x="66718" y="5091"/>
                </a:lnTo>
                <a:cubicBezTo>
                  <a:pt x="67449" y="4611"/>
                  <a:pt x="68202" y="4132"/>
                  <a:pt x="68955" y="3698"/>
                </a:cubicBezTo>
                <a:lnTo>
                  <a:pt x="68590" y="3036"/>
                </a:lnTo>
                <a:close/>
                <a:moveTo>
                  <a:pt x="64116" y="6095"/>
                </a:moveTo>
                <a:cubicBezTo>
                  <a:pt x="63409" y="6688"/>
                  <a:pt x="62747" y="7305"/>
                  <a:pt x="62131" y="7921"/>
                </a:cubicBezTo>
                <a:lnTo>
                  <a:pt x="62678" y="8469"/>
                </a:lnTo>
                <a:cubicBezTo>
                  <a:pt x="63272" y="7852"/>
                  <a:pt x="63934" y="7259"/>
                  <a:pt x="64618" y="6688"/>
                </a:cubicBezTo>
                <a:lnTo>
                  <a:pt x="64116" y="6095"/>
                </a:lnTo>
                <a:close/>
                <a:moveTo>
                  <a:pt x="10431" y="8286"/>
                </a:moveTo>
                <a:lnTo>
                  <a:pt x="10408" y="9039"/>
                </a:lnTo>
                <a:cubicBezTo>
                  <a:pt x="11299" y="9062"/>
                  <a:pt x="12166" y="9176"/>
                  <a:pt x="12965" y="9382"/>
                </a:cubicBezTo>
                <a:lnTo>
                  <a:pt x="13147" y="8651"/>
                </a:lnTo>
                <a:cubicBezTo>
                  <a:pt x="12303" y="8446"/>
                  <a:pt x="11367" y="8309"/>
                  <a:pt x="10431" y="8286"/>
                </a:cubicBezTo>
                <a:close/>
                <a:moveTo>
                  <a:pt x="7692" y="8446"/>
                </a:moveTo>
                <a:cubicBezTo>
                  <a:pt x="6825" y="8560"/>
                  <a:pt x="5935" y="8765"/>
                  <a:pt x="5044" y="9017"/>
                </a:cubicBezTo>
                <a:lnTo>
                  <a:pt x="5250" y="9747"/>
                </a:lnTo>
                <a:cubicBezTo>
                  <a:pt x="6117" y="9496"/>
                  <a:pt x="6985" y="9313"/>
                  <a:pt x="7806" y="9199"/>
                </a:cubicBezTo>
                <a:lnTo>
                  <a:pt x="7692" y="8446"/>
                </a:lnTo>
                <a:close/>
                <a:moveTo>
                  <a:pt x="2465" y="9907"/>
                </a:moveTo>
                <a:cubicBezTo>
                  <a:pt x="1689" y="10203"/>
                  <a:pt x="890" y="10569"/>
                  <a:pt x="0" y="10980"/>
                </a:cubicBezTo>
                <a:lnTo>
                  <a:pt x="320" y="11664"/>
                </a:lnTo>
                <a:cubicBezTo>
                  <a:pt x="1210" y="11253"/>
                  <a:pt x="1986" y="10911"/>
                  <a:pt x="2762" y="10592"/>
                </a:cubicBezTo>
                <a:lnTo>
                  <a:pt x="2465" y="9907"/>
                </a:lnTo>
                <a:close/>
                <a:moveTo>
                  <a:pt x="15727" y="9656"/>
                </a:moveTo>
                <a:lnTo>
                  <a:pt x="15361" y="10340"/>
                </a:lnTo>
                <a:cubicBezTo>
                  <a:pt x="16115" y="10751"/>
                  <a:pt x="16799" y="11276"/>
                  <a:pt x="17393" y="11870"/>
                </a:cubicBezTo>
                <a:lnTo>
                  <a:pt x="17941" y="11345"/>
                </a:lnTo>
                <a:cubicBezTo>
                  <a:pt x="17279" y="10683"/>
                  <a:pt x="16548" y="10112"/>
                  <a:pt x="15727" y="9656"/>
                </a:cubicBezTo>
                <a:close/>
                <a:moveTo>
                  <a:pt x="60327" y="9952"/>
                </a:moveTo>
                <a:cubicBezTo>
                  <a:pt x="59757" y="10683"/>
                  <a:pt x="59232" y="11436"/>
                  <a:pt x="58775" y="12212"/>
                </a:cubicBezTo>
                <a:lnTo>
                  <a:pt x="59437" y="12600"/>
                </a:lnTo>
                <a:cubicBezTo>
                  <a:pt x="59871" y="11870"/>
                  <a:pt x="60373" y="11139"/>
                  <a:pt x="60921" y="10432"/>
                </a:cubicBezTo>
                <a:lnTo>
                  <a:pt x="60327" y="9952"/>
                </a:lnTo>
                <a:close/>
                <a:moveTo>
                  <a:pt x="19561" y="13582"/>
                </a:moveTo>
                <a:lnTo>
                  <a:pt x="18899" y="13947"/>
                </a:lnTo>
                <a:cubicBezTo>
                  <a:pt x="19310" y="14677"/>
                  <a:pt x="19607" y="15499"/>
                  <a:pt x="19812" y="16343"/>
                </a:cubicBezTo>
                <a:lnTo>
                  <a:pt x="20566" y="16161"/>
                </a:lnTo>
                <a:cubicBezTo>
                  <a:pt x="20337" y="15248"/>
                  <a:pt x="19995" y="14380"/>
                  <a:pt x="19561" y="13582"/>
                </a:cubicBezTo>
                <a:close/>
                <a:moveTo>
                  <a:pt x="57543" y="14632"/>
                </a:moveTo>
                <a:cubicBezTo>
                  <a:pt x="57177" y="15499"/>
                  <a:pt x="56904" y="16366"/>
                  <a:pt x="56698" y="17234"/>
                </a:cubicBezTo>
                <a:lnTo>
                  <a:pt x="57451" y="17416"/>
                </a:lnTo>
                <a:cubicBezTo>
                  <a:pt x="57634" y="16572"/>
                  <a:pt x="57908" y="15750"/>
                  <a:pt x="58250" y="14928"/>
                </a:cubicBezTo>
                <a:lnTo>
                  <a:pt x="57543" y="14632"/>
                </a:lnTo>
                <a:close/>
                <a:moveTo>
                  <a:pt x="20155" y="18900"/>
                </a:moveTo>
                <a:lnTo>
                  <a:pt x="20155" y="19151"/>
                </a:lnTo>
                <a:cubicBezTo>
                  <a:pt x="20155" y="19927"/>
                  <a:pt x="20086" y="20703"/>
                  <a:pt x="19949" y="21502"/>
                </a:cubicBezTo>
                <a:lnTo>
                  <a:pt x="20703" y="21616"/>
                </a:lnTo>
                <a:cubicBezTo>
                  <a:pt x="20840" y="20794"/>
                  <a:pt x="20908" y="19973"/>
                  <a:pt x="20908" y="19151"/>
                </a:cubicBezTo>
                <a:lnTo>
                  <a:pt x="20908" y="18900"/>
                </a:lnTo>
                <a:close/>
                <a:moveTo>
                  <a:pt x="56333" y="19950"/>
                </a:moveTo>
                <a:cubicBezTo>
                  <a:pt x="56333" y="20132"/>
                  <a:pt x="56333" y="20338"/>
                  <a:pt x="56333" y="20520"/>
                </a:cubicBezTo>
                <a:cubicBezTo>
                  <a:pt x="56333" y="21251"/>
                  <a:pt x="56379" y="21981"/>
                  <a:pt x="56493" y="22689"/>
                </a:cubicBezTo>
                <a:lnTo>
                  <a:pt x="57246" y="22575"/>
                </a:lnTo>
                <a:cubicBezTo>
                  <a:pt x="57132" y="21890"/>
                  <a:pt x="57086" y="21205"/>
                  <a:pt x="57086" y="20520"/>
                </a:cubicBezTo>
                <a:cubicBezTo>
                  <a:pt x="57086" y="20338"/>
                  <a:pt x="57086" y="20155"/>
                  <a:pt x="57109" y="19973"/>
                </a:cubicBezTo>
                <a:lnTo>
                  <a:pt x="56333" y="19950"/>
                </a:lnTo>
                <a:close/>
                <a:moveTo>
                  <a:pt x="19287" y="24013"/>
                </a:moveTo>
                <a:cubicBezTo>
                  <a:pt x="19242" y="24150"/>
                  <a:pt x="19196" y="24264"/>
                  <a:pt x="19150" y="24401"/>
                </a:cubicBezTo>
                <a:cubicBezTo>
                  <a:pt x="18899" y="25063"/>
                  <a:pt x="18603" y="25770"/>
                  <a:pt x="18306" y="26478"/>
                </a:cubicBezTo>
                <a:lnTo>
                  <a:pt x="19014" y="26775"/>
                </a:lnTo>
                <a:cubicBezTo>
                  <a:pt x="19310" y="26044"/>
                  <a:pt x="19607" y="25337"/>
                  <a:pt x="19858" y="24675"/>
                </a:cubicBezTo>
                <a:cubicBezTo>
                  <a:pt x="19904" y="24538"/>
                  <a:pt x="19949" y="24401"/>
                  <a:pt x="19995" y="24264"/>
                </a:cubicBezTo>
                <a:lnTo>
                  <a:pt x="19287" y="24013"/>
                </a:lnTo>
                <a:close/>
                <a:moveTo>
                  <a:pt x="57885" y="25086"/>
                </a:moveTo>
                <a:lnTo>
                  <a:pt x="57177" y="25337"/>
                </a:lnTo>
                <a:cubicBezTo>
                  <a:pt x="57474" y="26181"/>
                  <a:pt x="57839" y="27026"/>
                  <a:pt x="58296" y="27847"/>
                </a:cubicBezTo>
                <a:lnTo>
                  <a:pt x="58958" y="27459"/>
                </a:lnTo>
                <a:cubicBezTo>
                  <a:pt x="58524" y="26683"/>
                  <a:pt x="58159" y="25884"/>
                  <a:pt x="57885" y="25086"/>
                </a:cubicBezTo>
                <a:close/>
                <a:moveTo>
                  <a:pt x="17210" y="28897"/>
                </a:moveTo>
                <a:cubicBezTo>
                  <a:pt x="16868" y="29628"/>
                  <a:pt x="16503" y="30404"/>
                  <a:pt x="16069" y="31317"/>
                </a:cubicBezTo>
                <a:lnTo>
                  <a:pt x="16754" y="31659"/>
                </a:lnTo>
                <a:cubicBezTo>
                  <a:pt x="17187" y="30723"/>
                  <a:pt x="17576" y="29970"/>
                  <a:pt x="17918" y="29240"/>
                </a:cubicBezTo>
                <a:lnTo>
                  <a:pt x="17210" y="28897"/>
                </a:lnTo>
                <a:close/>
                <a:moveTo>
                  <a:pt x="60396" y="29651"/>
                </a:moveTo>
                <a:lnTo>
                  <a:pt x="59780" y="30130"/>
                </a:lnTo>
                <a:cubicBezTo>
                  <a:pt x="60304" y="30815"/>
                  <a:pt x="60898" y="31477"/>
                  <a:pt x="61583" y="32161"/>
                </a:cubicBezTo>
                <a:lnTo>
                  <a:pt x="62131" y="31614"/>
                </a:lnTo>
                <a:cubicBezTo>
                  <a:pt x="61469" y="30952"/>
                  <a:pt x="60898" y="30313"/>
                  <a:pt x="60396" y="29651"/>
                </a:cubicBezTo>
                <a:close/>
                <a:moveTo>
                  <a:pt x="64093" y="33394"/>
                </a:moveTo>
                <a:lnTo>
                  <a:pt x="63614" y="33965"/>
                </a:lnTo>
                <a:cubicBezTo>
                  <a:pt x="64208" y="34490"/>
                  <a:pt x="64847" y="34992"/>
                  <a:pt x="65463" y="35471"/>
                </a:cubicBezTo>
                <a:lnTo>
                  <a:pt x="65691" y="35654"/>
                </a:lnTo>
                <a:lnTo>
                  <a:pt x="66171" y="35060"/>
                </a:lnTo>
                <a:lnTo>
                  <a:pt x="65942" y="34878"/>
                </a:lnTo>
                <a:cubicBezTo>
                  <a:pt x="65326" y="34398"/>
                  <a:pt x="64687" y="33896"/>
                  <a:pt x="64093" y="33394"/>
                </a:cubicBezTo>
                <a:close/>
                <a:moveTo>
                  <a:pt x="14882" y="33713"/>
                </a:moveTo>
                <a:cubicBezTo>
                  <a:pt x="14471" y="34512"/>
                  <a:pt x="14083" y="35311"/>
                  <a:pt x="13695" y="36110"/>
                </a:cubicBezTo>
                <a:lnTo>
                  <a:pt x="14380" y="36453"/>
                </a:lnTo>
                <a:cubicBezTo>
                  <a:pt x="14768" y="35654"/>
                  <a:pt x="15156" y="34855"/>
                  <a:pt x="15567" y="34056"/>
                </a:cubicBezTo>
                <a:lnTo>
                  <a:pt x="14882" y="33713"/>
                </a:lnTo>
                <a:close/>
                <a:moveTo>
                  <a:pt x="68248" y="36772"/>
                </a:moveTo>
                <a:lnTo>
                  <a:pt x="67746" y="37343"/>
                </a:lnTo>
                <a:cubicBezTo>
                  <a:pt x="68499" y="37982"/>
                  <a:pt x="69115" y="38575"/>
                  <a:pt x="69663" y="39146"/>
                </a:cubicBezTo>
                <a:lnTo>
                  <a:pt x="70211" y="38621"/>
                </a:lnTo>
                <a:cubicBezTo>
                  <a:pt x="69663" y="38027"/>
                  <a:pt x="69001" y="37434"/>
                  <a:pt x="68248" y="36772"/>
                </a:cubicBezTo>
                <a:close/>
                <a:moveTo>
                  <a:pt x="12531" y="38530"/>
                </a:moveTo>
                <a:cubicBezTo>
                  <a:pt x="12143" y="39420"/>
                  <a:pt x="11778" y="40219"/>
                  <a:pt x="11458" y="40995"/>
                </a:cubicBezTo>
                <a:lnTo>
                  <a:pt x="12166" y="41291"/>
                </a:lnTo>
                <a:cubicBezTo>
                  <a:pt x="12485" y="40515"/>
                  <a:pt x="12828" y="39717"/>
                  <a:pt x="13239" y="38849"/>
                </a:cubicBezTo>
                <a:lnTo>
                  <a:pt x="12531" y="38530"/>
                </a:lnTo>
                <a:close/>
                <a:moveTo>
                  <a:pt x="71945" y="40744"/>
                </a:moveTo>
                <a:lnTo>
                  <a:pt x="71306" y="41177"/>
                </a:lnTo>
                <a:cubicBezTo>
                  <a:pt x="71808" y="41908"/>
                  <a:pt x="72196" y="42661"/>
                  <a:pt x="72539" y="43460"/>
                </a:cubicBezTo>
                <a:lnTo>
                  <a:pt x="73224" y="43163"/>
                </a:lnTo>
                <a:cubicBezTo>
                  <a:pt x="72881" y="42319"/>
                  <a:pt x="72470" y="41543"/>
                  <a:pt x="71945" y="40744"/>
                </a:cubicBezTo>
                <a:close/>
                <a:moveTo>
                  <a:pt x="10500" y="43506"/>
                </a:moveTo>
                <a:cubicBezTo>
                  <a:pt x="10180" y="44396"/>
                  <a:pt x="9906" y="45263"/>
                  <a:pt x="9678" y="46085"/>
                </a:cubicBezTo>
                <a:lnTo>
                  <a:pt x="10408" y="46290"/>
                </a:lnTo>
                <a:cubicBezTo>
                  <a:pt x="10637" y="45468"/>
                  <a:pt x="10911" y="44624"/>
                  <a:pt x="11207" y="43757"/>
                </a:cubicBezTo>
                <a:lnTo>
                  <a:pt x="10500" y="43506"/>
                </a:lnTo>
                <a:close/>
                <a:moveTo>
                  <a:pt x="74000" y="45811"/>
                </a:moveTo>
                <a:lnTo>
                  <a:pt x="73246" y="45948"/>
                </a:lnTo>
                <a:cubicBezTo>
                  <a:pt x="73383" y="46701"/>
                  <a:pt x="73452" y="47454"/>
                  <a:pt x="73452" y="48253"/>
                </a:cubicBezTo>
                <a:cubicBezTo>
                  <a:pt x="73452" y="48344"/>
                  <a:pt x="73452" y="48436"/>
                  <a:pt x="73452" y="48527"/>
                </a:cubicBezTo>
                <a:lnTo>
                  <a:pt x="74205" y="48550"/>
                </a:lnTo>
                <a:cubicBezTo>
                  <a:pt x="74205" y="48436"/>
                  <a:pt x="74205" y="48344"/>
                  <a:pt x="74205" y="48253"/>
                </a:cubicBezTo>
                <a:cubicBezTo>
                  <a:pt x="74205" y="47409"/>
                  <a:pt x="74137" y="46610"/>
                  <a:pt x="74000" y="45811"/>
                </a:cubicBezTo>
                <a:close/>
                <a:moveTo>
                  <a:pt x="9039" y="48710"/>
                </a:moveTo>
                <a:cubicBezTo>
                  <a:pt x="8879" y="49623"/>
                  <a:pt x="8742" y="50513"/>
                  <a:pt x="8674" y="51403"/>
                </a:cubicBezTo>
                <a:lnTo>
                  <a:pt x="9427" y="51472"/>
                </a:lnTo>
                <a:cubicBezTo>
                  <a:pt x="9495" y="50604"/>
                  <a:pt x="9632" y="49737"/>
                  <a:pt x="9792" y="48869"/>
                </a:cubicBezTo>
                <a:lnTo>
                  <a:pt x="9039" y="48710"/>
                </a:lnTo>
                <a:close/>
                <a:moveTo>
                  <a:pt x="73155" y="51129"/>
                </a:moveTo>
                <a:cubicBezTo>
                  <a:pt x="72995" y="51951"/>
                  <a:pt x="72744" y="52795"/>
                  <a:pt x="72448" y="53640"/>
                </a:cubicBezTo>
                <a:lnTo>
                  <a:pt x="73155" y="53891"/>
                </a:lnTo>
                <a:cubicBezTo>
                  <a:pt x="73475" y="53024"/>
                  <a:pt x="73726" y="52133"/>
                  <a:pt x="73908" y="51266"/>
                </a:cubicBezTo>
                <a:lnTo>
                  <a:pt x="73155" y="51129"/>
                </a:lnTo>
                <a:close/>
                <a:moveTo>
                  <a:pt x="9336" y="54096"/>
                </a:moveTo>
                <a:lnTo>
                  <a:pt x="8560" y="54119"/>
                </a:lnTo>
                <a:cubicBezTo>
                  <a:pt x="8582" y="54736"/>
                  <a:pt x="8605" y="55352"/>
                  <a:pt x="8674" y="55968"/>
                </a:cubicBezTo>
                <a:lnTo>
                  <a:pt x="9427" y="55968"/>
                </a:lnTo>
                <a:cubicBezTo>
                  <a:pt x="9381" y="55352"/>
                  <a:pt x="9336" y="54713"/>
                  <a:pt x="9336" y="54096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0" name="Google Shape;3000;p27"/>
          <p:cNvSpPr/>
          <p:nvPr/>
        </p:nvSpPr>
        <p:spPr>
          <a:xfrm flipH="1">
            <a:off x="721592" y="54080"/>
            <a:ext cx="1499694" cy="797112"/>
          </a:xfrm>
          <a:custGeom>
            <a:avLst/>
            <a:gdLst/>
            <a:ahLst/>
            <a:cxnLst/>
            <a:rect l="l" t="t" r="r" b="b"/>
            <a:pathLst>
              <a:path w="43073" h="22894" extrusionOk="0">
                <a:moveTo>
                  <a:pt x="42456" y="0"/>
                </a:moveTo>
                <a:cubicBezTo>
                  <a:pt x="41954" y="753"/>
                  <a:pt x="41451" y="1507"/>
                  <a:pt x="40949" y="2214"/>
                </a:cubicBezTo>
                <a:lnTo>
                  <a:pt x="41588" y="2648"/>
                </a:lnTo>
                <a:cubicBezTo>
                  <a:pt x="42068" y="1940"/>
                  <a:pt x="42570" y="1187"/>
                  <a:pt x="43072" y="434"/>
                </a:cubicBezTo>
                <a:lnTo>
                  <a:pt x="42456" y="0"/>
                </a:lnTo>
                <a:close/>
                <a:moveTo>
                  <a:pt x="1" y="69"/>
                </a:moveTo>
                <a:lnTo>
                  <a:pt x="1" y="411"/>
                </a:lnTo>
                <a:cubicBezTo>
                  <a:pt x="1" y="1233"/>
                  <a:pt x="24" y="2009"/>
                  <a:pt x="69" y="2762"/>
                </a:cubicBezTo>
                <a:lnTo>
                  <a:pt x="822" y="2716"/>
                </a:lnTo>
                <a:cubicBezTo>
                  <a:pt x="777" y="1986"/>
                  <a:pt x="777" y="1210"/>
                  <a:pt x="777" y="411"/>
                </a:cubicBezTo>
                <a:lnTo>
                  <a:pt x="777" y="69"/>
                </a:lnTo>
                <a:close/>
                <a:moveTo>
                  <a:pt x="39420" y="4360"/>
                </a:moveTo>
                <a:cubicBezTo>
                  <a:pt x="38895" y="5090"/>
                  <a:pt x="38347" y="5798"/>
                  <a:pt x="37822" y="6482"/>
                </a:cubicBezTo>
                <a:lnTo>
                  <a:pt x="38416" y="6939"/>
                </a:lnTo>
                <a:cubicBezTo>
                  <a:pt x="38964" y="6277"/>
                  <a:pt x="39488" y="5547"/>
                  <a:pt x="40036" y="4816"/>
                </a:cubicBezTo>
                <a:lnTo>
                  <a:pt x="39420" y="4360"/>
                </a:lnTo>
                <a:close/>
                <a:moveTo>
                  <a:pt x="1028" y="5341"/>
                </a:moveTo>
                <a:lnTo>
                  <a:pt x="275" y="5432"/>
                </a:lnTo>
                <a:cubicBezTo>
                  <a:pt x="366" y="6345"/>
                  <a:pt x="526" y="7258"/>
                  <a:pt x="685" y="8103"/>
                </a:cubicBezTo>
                <a:lnTo>
                  <a:pt x="1439" y="7943"/>
                </a:lnTo>
                <a:cubicBezTo>
                  <a:pt x="1279" y="7122"/>
                  <a:pt x="1142" y="6254"/>
                  <a:pt x="1028" y="5341"/>
                </a:cubicBezTo>
                <a:close/>
                <a:moveTo>
                  <a:pt x="36156" y="8537"/>
                </a:moveTo>
                <a:cubicBezTo>
                  <a:pt x="35585" y="9221"/>
                  <a:pt x="34992" y="9906"/>
                  <a:pt x="34421" y="10545"/>
                </a:cubicBezTo>
                <a:lnTo>
                  <a:pt x="34992" y="11047"/>
                </a:lnTo>
                <a:cubicBezTo>
                  <a:pt x="35563" y="10408"/>
                  <a:pt x="36156" y="9724"/>
                  <a:pt x="36749" y="9039"/>
                </a:cubicBezTo>
                <a:lnTo>
                  <a:pt x="36156" y="8537"/>
                </a:lnTo>
                <a:close/>
                <a:moveTo>
                  <a:pt x="2078" y="10477"/>
                </a:moveTo>
                <a:lnTo>
                  <a:pt x="1370" y="10705"/>
                </a:lnTo>
                <a:cubicBezTo>
                  <a:pt x="1507" y="11139"/>
                  <a:pt x="1644" y="11550"/>
                  <a:pt x="1781" y="11960"/>
                </a:cubicBezTo>
                <a:cubicBezTo>
                  <a:pt x="1964" y="12394"/>
                  <a:pt x="2146" y="12828"/>
                  <a:pt x="2329" y="13239"/>
                </a:cubicBezTo>
                <a:lnTo>
                  <a:pt x="3014" y="12919"/>
                </a:lnTo>
                <a:cubicBezTo>
                  <a:pt x="2831" y="12531"/>
                  <a:pt x="2648" y="12097"/>
                  <a:pt x="2511" y="11687"/>
                </a:cubicBezTo>
                <a:cubicBezTo>
                  <a:pt x="2352" y="11299"/>
                  <a:pt x="2215" y="10888"/>
                  <a:pt x="2078" y="10477"/>
                </a:cubicBezTo>
                <a:close/>
                <a:moveTo>
                  <a:pt x="32618" y="12463"/>
                </a:moveTo>
                <a:cubicBezTo>
                  <a:pt x="31979" y="13102"/>
                  <a:pt x="31340" y="13718"/>
                  <a:pt x="30724" y="14311"/>
                </a:cubicBezTo>
                <a:lnTo>
                  <a:pt x="31226" y="14882"/>
                </a:lnTo>
                <a:cubicBezTo>
                  <a:pt x="31865" y="14289"/>
                  <a:pt x="32527" y="13650"/>
                  <a:pt x="33143" y="13010"/>
                </a:cubicBezTo>
                <a:lnTo>
                  <a:pt x="32618" y="12463"/>
                </a:lnTo>
                <a:close/>
                <a:moveTo>
                  <a:pt x="4269" y="15202"/>
                </a:moveTo>
                <a:lnTo>
                  <a:pt x="3630" y="15613"/>
                </a:lnTo>
                <a:cubicBezTo>
                  <a:pt x="4132" y="16389"/>
                  <a:pt x="4680" y="17119"/>
                  <a:pt x="5273" y="17804"/>
                </a:cubicBezTo>
                <a:lnTo>
                  <a:pt x="5844" y="17302"/>
                </a:lnTo>
                <a:cubicBezTo>
                  <a:pt x="5273" y="16640"/>
                  <a:pt x="4748" y="15955"/>
                  <a:pt x="4269" y="15202"/>
                </a:cubicBezTo>
                <a:close/>
                <a:moveTo>
                  <a:pt x="28738" y="16069"/>
                </a:moveTo>
                <a:cubicBezTo>
                  <a:pt x="28373" y="16389"/>
                  <a:pt x="28030" y="16685"/>
                  <a:pt x="27665" y="16982"/>
                </a:cubicBezTo>
                <a:cubicBezTo>
                  <a:pt x="27345" y="17233"/>
                  <a:pt x="27003" y="17484"/>
                  <a:pt x="26683" y="17735"/>
                </a:cubicBezTo>
                <a:lnTo>
                  <a:pt x="27140" y="18329"/>
                </a:lnTo>
                <a:cubicBezTo>
                  <a:pt x="27482" y="18078"/>
                  <a:pt x="27802" y="17827"/>
                  <a:pt x="28121" y="17575"/>
                </a:cubicBezTo>
                <a:cubicBezTo>
                  <a:pt x="28510" y="17256"/>
                  <a:pt x="28875" y="16959"/>
                  <a:pt x="29240" y="16662"/>
                </a:cubicBezTo>
                <a:lnTo>
                  <a:pt x="28738" y="16069"/>
                </a:lnTo>
                <a:close/>
                <a:moveTo>
                  <a:pt x="24515" y="19219"/>
                </a:moveTo>
                <a:cubicBezTo>
                  <a:pt x="23739" y="19698"/>
                  <a:pt x="22986" y="20132"/>
                  <a:pt x="22233" y="20497"/>
                </a:cubicBezTo>
                <a:lnTo>
                  <a:pt x="22552" y="21182"/>
                </a:lnTo>
                <a:cubicBezTo>
                  <a:pt x="23328" y="20817"/>
                  <a:pt x="24127" y="20360"/>
                  <a:pt x="24926" y="19858"/>
                </a:cubicBezTo>
                <a:lnTo>
                  <a:pt x="24515" y="19219"/>
                </a:lnTo>
                <a:close/>
                <a:moveTo>
                  <a:pt x="7693" y="19128"/>
                </a:moveTo>
                <a:lnTo>
                  <a:pt x="7214" y="19698"/>
                </a:lnTo>
                <a:cubicBezTo>
                  <a:pt x="7921" y="20292"/>
                  <a:pt x="8674" y="20817"/>
                  <a:pt x="9450" y="21250"/>
                </a:cubicBezTo>
                <a:lnTo>
                  <a:pt x="9816" y="20588"/>
                </a:lnTo>
                <a:cubicBezTo>
                  <a:pt x="9085" y="20178"/>
                  <a:pt x="8378" y="19675"/>
                  <a:pt x="7693" y="19128"/>
                </a:cubicBezTo>
                <a:close/>
                <a:moveTo>
                  <a:pt x="19813" y="21479"/>
                </a:moveTo>
                <a:cubicBezTo>
                  <a:pt x="18969" y="21753"/>
                  <a:pt x="18101" y="21958"/>
                  <a:pt x="17279" y="22049"/>
                </a:cubicBezTo>
                <a:lnTo>
                  <a:pt x="17394" y="22802"/>
                </a:lnTo>
                <a:cubicBezTo>
                  <a:pt x="18261" y="22688"/>
                  <a:pt x="19151" y="22483"/>
                  <a:pt x="20041" y="22209"/>
                </a:cubicBezTo>
                <a:lnTo>
                  <a:pt x="19813" y="21479"/>
                </a:lnTo>
                <a:close/>
                <a:moveTo>
                  <a:pt x="12189" y="21638"/>
                </a:moveTo>
                <a:lnTo>
                  <a:pt x="11961" y="22346"/>
                </a:lnTo>
                <a:cubicBezTo>
                  <a:pt x="12806" y="22620"/>
                  <a:pt x="13673" y="22802"/>
                  <a:pt x="14540" y="22871"/>
                </a:cubicBezTo>
                <a:lnTo>
                  <a:pt x="14655" y="22894"/>
                </a:lnTo>
                <a:lnTo>
                  <a:pt x="14700" y="22141"/>
                </a:lnTo>
                <a:lnTo>
                  <a:pt x="14609" y="22118"/>
                </a:lnTo>
                <a:cubicBezTo>
                  <a:pt x="13787" y="22049"/>
                  <a:pt x="12988" y="21889"/>
                  <a:pt x="12189" y="21638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1" name="Google Shape;3001;p27"/>
          <p:cNvSpPr/>
          <p:nvPr/>
        </p:nvSpPr>
        <p:spPr>
          <a:xfrm flipH="1">
            <a:off x="3425241" y="4783620"/>
            <a:ext cx="974368" cy="350334"/>
          </a:xfrm>
          <a:custGeom>
            <a:avLst/>
            <a:gdLst/>
            <a:ahLst/>
            <a:cxnLst/>
            <a:rect l="l" t="t" r="r" b="b"/>
            <a:pathLst>
              <a:path w="27985" h="10062" extrusionOk="0">
                <a:moveTo>
                  <a:pt x="14147" y="1"/>
                </a:moveTo>
                <a:cubicBezTo>
                  <a:pt x="13690" y="1"/>
                  <a:pt x="13228" y="29"/>
                  <a:pt x="12760" y="86"/>
                </a:cubicBezTo>
                <a:lnTo>
                  <a:pt x="12851" y="840"/>
                </a:lnTo>
                <a:cubicBezTo>
                  <a:pt x="13285" y="794"/>
                  <a:pt x="13719" y="771"/>
                  <a:pt x="14149" y="771"/>
                </a:cubicBezTo>
                <a:cubicBezTo>
                  <a:pt x="14580" y="771"/>
                  <a:pt x="15008" y="794"/>
                  <a:pt x="15430" y="840"/>
                </a:cubicBezTo>
                <a:lnTo>
                  <a:pt x="15499" y="86"/>
                </a:lnTo>
                <a:cubicBezTo>
                  <a:pt x="15054" y="29"/>
                  <a:pt x="14603" y="1"/>
                  <a:pt x="14147" y="1"/>
                </a:cubicBezTo>
                <a:close/>
                <a:moveTo>
                  <a:pt x="10089" y="634"/>
                </a:moveTo>
                <a:cubicBezTo>
                  <a:pt x="9245" y="908"/>
                  <a:pt x="8400" y="1251"/>
                  <a:pt x="7579" y="1661"/>
                </a:cubicBezTo>
                <a:lnTo>
                  <a:pt x="7921" y="2346"/>
                </a:lnTo>
                <a:cubicBezTo>
                  <a:pt x="8697" y="1935"/>
                  <a:pt x="9496" y="1616"/>
                  <a:pt x="10318" y="1365"/>
                </a:cubicBezTo>
                <a:lnTo>
                  <a:pt x="10089" y="634"/>
                </a:lnTo>
                <a:close/>
                <a:moveTo>
                  <a:pt x="18192" y="703"/>
                </a:moveTo>
                <a:lnTo>
                  <a:pt x="17941" y="1410"/>
                </a:lnTo>
                <a:cubicBezTo>
                  <a:pt x="18717" y="1684"/>
                  <a:pt x="19516" y="2049"/>
                  <a:pt x="20269" y="2506"/>
                </a:cubicBezTo>
                <a:lnTo>
                  <a:pt x="20657" y="1844"/>
                </a:lnTo>
                <a:cubicBezTo>
                  <a:pt x="19859" y="1388"/>
                  <a:pt x="19014" y="999"/>
                  <a:pt x="18192" y="703"/>
                </a:cubicBezTo>
                <a:close/>
                <a:moveTo>
                  <a:pt x="5273" y="3122"/>
                </a:moveTo>
                <a:cubicBezTo>
                  <a:pt x="4976" y="3328"/>
                  <a:pt x="4680" y="3579"/>
                  <a:pt x="4406" y="3807"/>
                </a:cubicBezTo>
                <a:cubicBezTo>
                  <a:pt x="3995" y="4149"/>
                  <a:pt x="3607" y="4537"/>
                  <a:pt x="3219" y="4925"/>
                </a:cubicBezTo>
                <a:lnTo>
                  <a:pt x="3767" y="5450"/>
                </a:lnTo>
                <a:cubicBezTo>
                  <a:pt x="4132" y="5085"/>
                  <a:pt x="4520" y="4720"/>
                  <a:pt x="4908" y="4378"/>
                </a:cubicBezTo>
                <a:cubicBezTo>
                  <a:pt x="5159" y="4149"/>
                  <a:pt x="5433" y="3944"/>
                  <a:pt x="5730" y="3739"/>
                </a:cubicBezTo>
                <a:lnTo>
                  <a:pt x="5273" y="3122"/>
                </a:lnTo>
                <a:close/>
                <a:moveTo>
                  <a:pt x="22894" y="3419"/>
                </a:moveTo>
                <a:lnTo>
                  <a:pt x="22392" y="3990"/>
                </a:lnTo>
                <a:cubicBezTo>
                  <a:pt x="23054" y="4537"/>
                  <a:pt x="23693" y="5154"/>
                  <a:pt x="24287" y="5793"/>
                </a:cubicBezTo>
                <a:lnTo>
                  <a:pt x="24857" y="5291"/>
                </a:lnTo>
                <a:cubicBezTo>
                  <a:pt x="24218" y="4606"/>
                  <a:pt x="23556" y="3990"/>
                  <a:pt x="22894" y="3419"/>
                </a:cubicBezTo>
                <a:close/>
                <a:moveTo>
                  <a:pt x="1484" y="6980"/>
                </a:moveTo>
                <a:cubicBezTo>
                  <a:pt x="959" y="7687"/>
                  <a:pt x="457" y="8463"/>
                  <a:pt x="1" y="9262"/>
                </a:cubicBezTo>
                <a:lnTo>
                  <a:pt x="662" y="9627"/>
                </a:lnTo>
                <a:cubicBezTo>
                  <a:pt x="1096" y="8874"/>
                  <a:pt x="1575" y="8121"/>
                  <a:pt x="2078" y="7436"/>
                </a:cubicBezTo>
                <a:lnTo>
                  <a:pt x="1484" y="6980"/>
                </a:lnTo>
                <a:close/>
                <a:moveTo>
                  <a:pt x="26546" y="7413"/>
                </a:moveTo>
                <a:lnTo>
                  <a:pt x="25907" y="7847"/>
                </a:lnTo>
                <a:cubicBezTo>
                  <a:pt x="26409" y="8532"/>
                  <a:pt x="26866" y="9262"/>
                  <a:pt x="27322" y="10061"/>
                </a:cubicBezTo>
                <a:lnTo>
                  <a:pt x="27984" y="9673"/>
                </a:lnTo>
                <a:cubicBezTo>
                  <a:pt x="27528" y="8874"/>
                  <a:pt x="27026" y="8098"/>
                  <a:pt x="26546" y="74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2" name="Google Shape;3002;p27"/>
          <p:cNvSpPr/>
          <p:nvPr/>
        </p:nvSpPr>
        <p:spPr>
          <a:xfrm flipH="1">
            <a:off x="450608" y="831311"/>
            <a:ext cx="502312" cy="437900"/>
          </a:xfrm>
          <a:custGeom>
            <a:avLst/>
            <a:gdLst/>
            <a:ahLst/>
            <a:cxnLst/>
            <a:rect l="l" t="t" r="r" b="b"/>
            <a:pathLst>
              <a:path w="14427" h="12577" extrusionOk="0">
                <a:moveTo>
                  <a:pt x="11299" y="0"/>
                </a:moveTo>
                <a:cubicBezTo>
                  <a:pt x="1" y="3492"/>
                  <a:pt x="5935" y="12577"/>
                  <a:pt x="5935" y="12577"/>
                </a:cubicBezTo>
                <a:cubicBezTo>
                  <a:pt x="5570" y="9975"/>
                  <a:pt x="6803" y="9541"/>
                  <a:pt x="10615" y="7692"/>
                </a:cubicBezTo>
                <a:cubicBezTo>
                  <a:pt x="14426" y="5843"/>
                  <a:pt x="12486" y="2420"/>
                  <a:pt x="12486" y="2420"/>
                </a:cubicBezTo>
                <a:lnTo>
                  <a:pt x="12258" y="1050"/>
                </a:lnTo>
                <a:lnTo>
                  <a:pt x="11299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3" name="Google Shape;3003;p27"/>
          <p:cNvSpPr/>
          <p:nvPr/>
        </p:nvSpPr>
        <p:spPr>
          <a:xfrm flipH="1">
            <a:off x="509415" y="863274"/>
            <a:ext cx="242957" cy="249711"/>
          </a:xfrm>
          <a:custGeom>
            <a:avLst/>
            <a:gdLst/>
            <a:ahLst/>
            <a:cxnLst/>
            <a:rect l="l" t="t" r="r" b="b"/>
            <a:pathLst>
              <a:path w="6978" h="7172" extrusionOk="0">
                <a:moveTo>
                  <a:pt x="4912" y="1"/>
                </a:moveTo>
                <a:cubicBezTo>
                  <a:pt x="4900" y="1"/>
                  <a:pt x="4889" y="7"/>
                  <a:pt x="4877" y="18"/>
                </a:cubicBezTo>
                <a:cubicBezTo>
                  <a:pt x="4444" y="201"/>
                  <a:pt x="906" y="1776"/>
                  <a:pt x="16" y="5131"/>
                </a:cubicBezTo>
                <a:cubicBezTo>
                  <a:pt x="0" y="5208"/>
                  <a:pt x="58" y="5264"/>
                  <a:pt x="111" y="5264"/>
                </a:cubicBezTo>
                <a:cubicBezTo>
                  <a:pt x="136" y="5264"/>
                  <a:pt x="161" y="5252"/>
                  <a:pt x="175" y="5222"/>
                </a:cubicBezTo>
                <a:cubicBezTo>
                  <a:pt x="655" y="4515"/>
                  <a:pt x="1659" y="3214"/>
                  <a:pt x="2892" y="2780"/>
                </a:cubicBezTo>
                <a:cubicBezTo>
                  <a:pt x="2904" y="2776"/>
                  <a:pt x="2916" y="2774"/>
                  <a:pt x="2928" y="2774"/>
                </a:cubicBezTo>
                <a:cubicBezTo>
                  <a:pt x="2982" y="2774"/>
                  <a:pt x="3029" y="2815"/>
                  <a:pt x="3029" y="2871"/>
                </a:cubicBezTo>
                <a:cubicBezTo>
                  <a:pt x="3074" y="3396"/>
                  <a:pt x="3143" y="5610"/>
                  <a:pt x="1317" y="7025"/>
                </a:cubicBezTo>
                <a:cubicBezTo>
                  <a:pt x="1238" y="7065"/>
                  <a:pt x="1278" y="7171"/>
                  <a:pt x="1363" y="7171"/>
                </a:cubicBezTo>
                <a:cubicBezTo>
                  <a:pt x="1377" y="7171"/>
                  <a:pt x="1392" y="7169"/>
                  <a:pt x="1408" y="7162"/>
                </a:cubicBezTo>
                <a:cubicBezTo>
                  <a:pt x="3006" y="6592"/>
                  <a:pt x="6977" y="4766"/>
                  <a:pt x="6407" y="977"/>
                </a:cubicBezTo>
                <a:cubicBezTo>
                  <a:pt x="6407" y="931"/>
                  <a:pt x="6384" y="908"/>
                  <a:pt x="6361" y="908"/>
                </a:cubicBezTo>
                <a:lnTo>
                  <a:pt x="4946" y="18"/>
                </a:lnTo>
                <a:cubicBezTo>
                  <a:pt x="4935" y="7"/>
                  <a:pt x="4923" y="1"/>
                  <a:pt x="4912" y="1"/>
                </a:cubicBezTo>
                <a:close/>
              </a:path>
            </a:pathLst>
          </a:custGeom>
          <a:solidFill>
            <a:srgbClr val="FD9A4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4" name="Google Shape;3004;p27"/>
          <p:cNvSpPr/>
          <p:nvPr/>
        </p:nvSpPr>
        <p:spPr>
          <a:xfrm flipH="1">
            <a:off x="-265449" y="9549"/>
            <a:ext cx="835307" cy="851984"/>
          </a:xfrm>
          <a:custGeom>
            <a:avLst/>
            <a:gdLst/>
            <a:ahLst/>
            <a:cxnLst/>
            <a:rect l="l" t="t" r="r" b="b"/>
            <a:pathLst>
              <a:path w="23991" h="24470" extrusionOk="0">
                <a:moveTo>
                  <a:pt x="17097" y="1"/>
                </a:moveTo>
                <a:lnTo>
                  <a:pt x="9564" y="8720"/>
                </a:lnTo>
                <a:lnTo>
                  <a:pt x="1" y="19813"/>
                </a:lnTo>
                <a:lnTo>
                  <a:pt x="2283" y="21822"/>
                </a:lnTo>
                <a:lnTo>
                  <a:pt x="5296" y="24470"/>
                </a:lnTo>
                <a:lnTo>
                  <a:pt x="11687" y="16093"/>
                </a:lnTo>
                <a:lnTo>
                  <a:pt x="14472" y="12463"/>
                </a:lnTo>
                <a:lnTo>
                  <a:pt x="23990" y="1"/>
                </a:lnTo>
                <a:close/>
              </a:path>
            </a:pathLst>
          </a:custGeom>
          <a:solidFill>
            <a:srgbClr val="8D745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5" name="Google Shape;3005;p27"/>
          <p:cNvSpPr/>
          <p:nvPr/>
        </p:nvSpPr>
        <p:spPr>
          <a:xfrm flipH="1">
            <a:off x="-265449" y="9549"/>
            <a:ext cx="427594" cy="433965"/>
          </a:xfrm>
          <a:custGeom>
            <a:avLst/>
            <a:gdLst/>
            <a:ahLst/>
            <a:cxnLst/>
            <a:rect l="l" t="t" r="r" b="b"/>
            <a:pathLst>
              <a:path w="12281" h="12464" extrusionOk="0">
                <a:moveTo>
                  <a:pt x="8560" y="1"/>
                </a:moveTo>
                <a:lnTo>
                  <a:pt x="0" y="10364"/>
                </a:lnTo>
                <a:lnTo>
                  <a:pt x="2762" y="12463"/>
                </a:lnTo>
                <a:lnTo>
                  <a:pt x="12280" y="1"/>
                </a:lnTo>
                <a:close/>
              </a:path>
            </a:pathLst>
          </a:custGeom>
          <a:solidFill>
            <a:srgbClr val="81695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6" name="Google Shape;3006;p27"/>
          <p:cNvSpPr/>
          <p:nvPr/>
        </p:nvSpPr>
        <p:spPr>
          <a:xfrm flipH="1">
            <a:off x="65979" y="313157"/>
            <a:ext cx="538836" cy="600045"/>
          </a:xfrm>
          <a:custGeom>
            <a:avLst/>
            <a:gdLst/>
            <a:ahLst/>
            <a:cxnLst/>
            <a:rect l="l" t="t" r="r" b="b"/>
            <a:pathLst>
              <a:path w="15476" h="17234" extrusionOk="0">
                <a:moveTo>
                  <a:pt x="10568" y="0"/>
                </a:moveTo>
                <a:lnTo>
                  <a:pt x="1005" y="11093"/>
                </a:lnTo>
                <a:lnTo>
                  <a:pt x="0" y="15293"/>
                </a:lnTo>
                <a:lnTo>
                  <a:pt x="1849" y="16685"/>
                </a:lnTo>
                <a:lnTo>
                  <a:pt x="2580" y="17233"/>
                </a:lnTo>
                <a:lnTo>
                  <a:pt x="6300" y="15750"/>
                </a:lnTo>
                <a:lnTo>
                  <a:pt x="15476" y="3743"/>
                </a:lnTo>
                <a:lnTo>
                  <a:pt x="12714" y="1644"/>
                </a:lnTo>
                <a:lnTo>
                  <a:pt x="10568" y="0"/>
                </a:lnTo>
                <a:close/>
              </a:path>
            </a:pathLst>
          </a:custGeom>
          <a:solidFill>
            <a:srgbClr val="E8E6E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7" name="Google Shape;3007;p27"/>
          <p:cNvSpPr/>
          <p:nvPr/>
        </p:nvSpPr>
        <p:spPr>
          <a:xfrm flipH="1">
            <a:off x="72316" y="379589"/>
            <a:ext cx="464953" cy="530479"/>
          </a:xfrm>
          <a:custGeom>
            <a:avLst/>
            <a:gdLst/>
            <a:ahLst/>
            <a:cxnLst/>
            <a:rect l="l" t="t" r="r" b="b"/>
            <a:pathLst>
              <a:path w="13354" h="15236" extrusionOk="0">
                <a:moveTo>
                  <a:pt x="10872" y="0"/>
                </a:moveTo>
                <a:cubicBezTo>
                  <a:pt x="10677" y="0"/>
                  <a:pt x="10483" y="82"/>
                  <a:pt x="10340" y="238"/>
                </a:cubicBezTo>
                <a:lnTo>
                  <a:pt x="1393" y="11102"/>
                </a:lnTo>
                <a:lnTo>
                  <a:pt x="1347" y="11194"/>
                </a:lnTo>
                <a:lnTo>
                  <a:pt x="115" y="14298"/>
                </a:lnTo>
                <a:cubicBezTo>
                  <a:pt x="1" y="14572"/>
                  <a:pt x="92" y="14914"/>
                  <a:pt x="320" y="15097"/>
                </a:cubicBezTo>
                <a:cubicBezTo>
                  <a:pt x="453" y="15185"/>
                  <a:pt x="604" y="15236"/>
                  <a:pt x="757" y="15236"/>
                </a:cubicBezTo>
                <a:cubicBezTo>
                  <a:pt x="840" y="15236"/>
                  <a:pt x="924" y="15221"/>
                  <a:pt x="1005" y="15188"/>
                </a:cubicBezTo>
                <a:lnTo>
                  <a:pt x="4178" y="13910"/>
                </a:lnTo>
                <a:cubicBezTo>
                  <a:pt x="4292" y="13864"/>
                  <a:pt x="4406" y="13796"/>
                  <a:pt x="4474" y="13682"/>
                </a:cubicBezTo>
                <a:lnTo>
                  <a:pt x="13102" y="2383"/>
                </a:lnTo>
                <a:cubicBezTo>
                  <a:pt x="13353" y="2087"/>
                  <a:pt x="13285" y="1653"/>
                  <a:pt x="12988" y="1425"/>
                </a:cubicBezTo>
                <a:lnTo>
                  <a:pt x="11299" y="146"/>
                </a:lnTo>
                <a:cubicBezTo>
                  <a:pt x="11171" y="48"/>
                  <a:pt x="11021" y="0"/>
                  <a:pt x="10872" y="0"/>
                </a:cubicBezTo>
                <a:close/>
              </a:path>
            </a:pathLst>
          </a:custGeom>
          <a:solidFill>
            <a:srgbClr val="B3B09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8" name="Google Shape;3008;p27"/>
          <p:cNvSpPr/>
          <p:nvPr/>
        </p:nvSpPr>
        <p:spPr>
          <a:xfrm flipH="1">
            <a:off x="3534916" y="4253349"/>
            <a:ext cx="210646" cy="310781"/>
          </a:xfrm>
          <a:custGeom>
            <a:avLst/>
            <a:gdLst/>
            <a:ahLst/>
            <a:cxnLst/>
            <a:rect l="l" t="t" r="r" b="b"/>
            <a:pathLst>
              <a:path w="6050" h="8926" extrusionOk="0">
                <a:moveTo>
                  <a:pt x="3014" y="1"/>
                </a:moveTo>
                <a:lnTo>
                  <a:pt x="2626" y="1256"/>
                </a:lnTo>
                <a:cubicBezTo>
                  <a:pt x="2192" y="2626"/>
                  <a:pt x="1256" y="3767"/>
                  <a:pt x="1" y="4452"/>
                </a:cubicBezTo>
                <a:cubicBezTo>
                  <a:pt x="1256" y="5159"/>
                  <a:pt x="2192" y="6301"/>
                  <a:pt x="2626" y="7670"/>
                </a:cubicBezTo>
                <a:lnTo>
                  <a:pt x="3014" y="8925"/>
                </a:lnTo>
                <a:lnTo>
                  <a:pt x="3425" y="7670"/>
                </a:lnTo>
                <a:cubicBezTo>
                  <a:pt x="3858" y="6301"/>
                  <a:pt x="4794" y="5159"/>
                  <a:pt x="6049" y="4452"/>
                </a:cubicBezTo>
                <a:cubicBezTo>
                  <a:pt x="4794" y="3767"/>
                  <a:pt x="3858" y="2626"/>
                  <a:pt x="3425" y="1256"/>
                </a:cubicBezTo>
                <a:lnTo>
                  <a:pt x="3014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9" name="Google Shape;3009;p27"/>
          <p:cNvSpPr/>
          <p:nvPr/>
        </p:nvSpPr>
        <p:spPr>
          <a:xfrm flipH="1">
            <a:off x="-39727" y="2289607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25" y="1256"/>
                </a:lnTo>
                <a:cubicBezTo>
                  <a:pt x="2191" y="2625"/>
                  <a:pt x="1256" y="3767"/>
                  <a:pt x="0" y="4451"/>
                </a:cubicBezTo>
                <a:cubicBezTo>
                  <a:pt x="1256" y="5159"/>
                  <a:pt x="2191" y="6300"/>
                  <a:pt x="2625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6" y="5159"/>
                  <a:pt x="6072" y="4451"/>
                </a:cubicBezTo>
                <a:cubicBezTo>
                  <a:pt x="4816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0" name="Google Shape;3010;p27"/>
          <p:cNvSpPr/>
          <p:nvPr/>
        </p:nvSpPr>
        <p:spPr>
          <a:xfrm flipH="1">
            <a:off x="605209" y="4650322"/>
            <a:ext cx="211412" cy="310781"/>
          </a:xfrm>
          <a:custGeom>
            <a:avLst/>
            <a:gdLst/>
            <a:ahLst/>
            <a:cxnLst/>
            <a:rect l="l" t="t" r="r" b="b"/>
            <a:pathLst>
              <a:path w="6072" h="8926" extrusionOk="0">
                <a:moveTo>
                  <a:pt x="3036" y="1"/>
                </a:moveTo>
                <a:lnTo>
                  <a:pt x="2648" y="1256"/>
                </a:lnTo>
                <a:cubicBezTo>
                  <a:pt x="2214" y="2625"/>
                  <a:pt x="1256" y="3767"/>
                  <a:pt x="0" y="4474"/>
                </a:cubicBezTo>
                <a:cubicBezTo>
                  <a:pt x="1256" y="5159"/>
                  <a:pt x="2214" y="6300"/>
                  <a:pt x="2648" y="7670"/>
                </a:cubicBezTo>
                <a:lnTo>
                  <a:pt x="3036" y="8925"/>
                </a:lnTo>
                <a:lnTo>
                  <a:pt x="3424" y="7670"/>
                </a:lnTo>
                <a:cubicBezTo>
                  <a:pt x="3858" y="6300"/>
                  <a:pt x="4817" y="5159"/>
                  <a:pt x="6072" y="4474"/>
                </a:cubicBezTo>
                <a:cubicBezTo>
                  <a:pt x="4817" y="3767"/>
                  <a:pt x="3858" y="2625"/>
                  <a:pt x="3424" y="1256"/>
                </a:cubicBezTo>
                <a:lnTo>
                  <a:pt x="3036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1" name="Google Shape;3011;p27"/>
          <p:cNvSpPr/>
          <p:nvPr/>
        </p:nvSpPr>
        <p:spPr>
          <a:xfrm flipH="1">
            <a:off x="3825781" y="4053880"/>
            <a:ext cx="123219" cy="181225"/>
          </a:xfrm>
          <a:custGeom>
            <a:avLst/>
            <a:gdLst/>
            <a:ahLst/>
            <a:cxnLst/>
            <a:rect l="l" t="t" r="r" b="b"/>
            <a:pathLst>
              <a:path w="3539" h="5205" extrusionOk="0">
                <a:moveTo>
                  <a:pt x="1758" y="1"/>
                </a:moveTo>
                <a:lnTo>
                  <a:pt x="1530" y="731"/>
                </a:lnTo>
                <a:cubicBezTo>
                  <a:pt x="1279" y="1530"/>
                  <a:pt x="731" y="2192"/>
                  <a:pt x="0" y="2603"/>
                </a:cubicBezTo>
                <a:cubicBezTo>
                  <a:pt x="731" y="3014"/>
                  <a:pt x="1279" y="3675"/>
                  <a:pt x="1530" y="4474"/>
                </a:cubicBezTo>
                <a:lnTo>
                  <a:pt x="1758" y="5205"/>
                </a:lnTo>
                <a:lnTo>
                  <a:pt x="2009" y="4474"/>
                </a:lnTo>
                <a:cubicBezTo>
                  <a:pt x="2260" y="3675"/>
                  <a:pt x="2808" y="3014"/>
                  <a:pt x="3538" y="2603"/>
                </a:cubicBezTo>
                <a:cubicBezTo>
                  <a:pt x="2808" y="2192"/>
                  <a:pt x="2260" y="1530"/>
                  <a:pt x="2009" y="731"/>
                </a:cubicBezTo>
                <a:lnTo>
                  <a:pt x="1758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2" name="Google Shape;3012;p27"/>
          <p:cNvSpPr/>
          <p:nvPr/>
        </p:nvSpPr>
        <p:spPr>
          <a:xfrm flipH="1">
            <a:off x="-341734" y="2082200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0"/>
                </a:moveTo>
                <a:lnTo>
                  <a:pt x="1553" y="731"/>
                </a:lnTo>
                <a:cubicBezTo>
                  <a:pt x="1302" y="1552"/>
                  <a:pt x="754" y="2214"/>
                  <a:pt x="1" y="2625"/>
                </a:cubicBezTo>
                <a:cubicBezTo>
                  <a:pt x="754" y="3013"/>
                  <a:pt x="1302" y="3698"/>
                  <a:pt x="1553" y="4497"/>
                </a:cubicBezTo>
                <a:lnTo>
                  <a:pt x="1781" y="5227"/>
                </a:lnTo>
                <a:lnTo>
                  <a:pt x="2009" y="4497"/>
                </a:lnTo>
                <a:cubicBezTo>
                  <a:pt x="2260" y="3698"/>
                  <a:pt x="2831" y="3013"/>
                  <a:pt x="3561" y="2625"/>
                </a:cubicBezTo>
                <a:cubicBezTo>
                  <a:pt x="2831" y="2214"/>
                  <a:pt x="2260" y="1552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3" name="Google Shape;3013;p27"/>
          <p:cNvSpPr/>
          <p:nvPr/>
        </p:nvSpPr>
        <p:spPr>
          <a:xfrm flipH="1">
            <a:off x="2524025" y="3507106"/>
            <a:ext cx="124020" cy="182026"/>
          </a:xfrm>
          <a:custGeom>
            <a:avLst/>
            <a:gdLst/>
            <a:ahLst/>
            <a:cxnLst/>
            <a:rect l="l" t="t" r="r" b="b"/>
            <a:pathLst>
              <a:path w="3562" h="5228" extrusionOk="0">
                <a:moveTo>
                  <a:pt x="1781" y="1"/>
                </a:moveTo>
                <a:lnTo>
                  <a:pt x="1553" y="754"/>
                </a:lnTo>
                <a:cubicBezTo>
                  <a:pt x="1302" y="1553"/>
                  <a:pt x="731" y="2215"/>
                  <a:pt x="1" y="2626"/>
                </a:cubicBezTo>
                <a:cubicBezTo>
                  <a:pt x="731" y="3014"/>
                  <a:pt x="1302" y="3699"/>
                  <a:pt x="1553" y="4497"/>
                </a:cubicBezTo>
                <a:lnTo>
                  <a:pt x="1781" y="5228"/>
                </a:lnTo>
                <a:lnTo>
                  <a:pt x="2009" y="4497"/>
                </a:lnTo>
                <a:cubicBezTo>
                  <a:pt x="2260" y="3699"/>
                  <a:pt x="2808" y="3014"/>
                  <a:pt x="3561" y="2626"/>
                </a:cubicBezTo>
                <a:cubicBezTo>
                  <a:pt x="2808" y="2215"/>
                  <a:pt x="2260" y="1553"/>
                  <a:pt x="2009" y="754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4" name="Google Shape;3014;p27"/>
          <p:cNvSpPr/>
          <p:nvPr/>
        </p:nvSpPr>
        <p:spPr>
          <a:xfrm flipH="1">
            <a:off x="338960" y="4309389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1"/>
                </a:moveTo>
                <a:lnTo>
                  <a:pt x="1553" y="731"/>
                </a:lnTo>
                <a:cubicBezTo>
                  <a:pt x="1302" y="1530"/>
                  <a:pt x="754" y="2192"/>
                  <a:pt x="1" y="2603"/>
                </a:cubicBezTo>
                <a:cubicBezTo>
                  <a:pt x="754" y="3013"/>
                  <a:pt x="1302" y="3675"/>
                  <a:pt x="1553" y="4474"/>
                </a:cubicBezTo>
                <a:lnTo>
                  <a:pt x="1781" y="5205"/>
                </a:lnTo>
                <a:lnTo>
                  <a:pt x="2009" y="4474"/>
                </a:lnTo>
                <a:cubicBezTo>
                  <a:pt x="2260" y="3675"/>
                  <a:pt x="2831" y="3013"/>
                  <a:pt x="3561" y="2603"/>
                </a:cubicBezTo>
                <a:cubicBezTo>
                  <a:pt x="2831" y="2192"/>
                  <a:pt x="2260" y="1530"/>
                  <a:pt x="2009" y="731"/>
                </a:cubicBezTo>
                <a:lnTo>
                  <a:pt x="1781" y="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5" name="Google Shape;3015;p27"/>
          <p:cNvSpPr/>
          <p:nvPr/>
        </p:nvSpPr>
        <p:spPr>
          <a:xfrm flipH="1">
            <a:off x="1033139" y="1099127"/>
            <a:ext cx="124020" cy="181225"/>
          </a:xfrm>
          <a:custGeom>
            <a:avLst/>
            <a:gdLst/>
            <a:ahLst/>
            <a:cxnLst/>
            <a:rect l="l" t="t" r="r" b="b"/>
            <a:pathLst>
              <a:path w="3562" h="5205" extrusionOk="0">
                <a:moveTo>
                  <a:pt x="1781" y="0"/>
                </a:moveTo>
                <a:lnTo>
                  <a:pt x="1530" y="731"/>
                </a:lnTo>
                <a:cubicBezTo>
                  <a:pt x="1279" y="1530"/>
                  <a:pt x="731" y="2191"/>
                  <a:pt x="1" y="2602"/>
                </a:cubicBezTo>
                <a:cubicBezTo>
                  <a:pt x="731" y="3013"/>
                  <a:pt x="1279" y="3675"/>
                  <a:pt x="1530" y="4474"/>
                </a:cubicBezTo>
                <a:lnTo>
                  <a:pt x="1781" y="5204"/>
                </a:lnTo>
                <a:lnTo>
                  <a:pt x="2009" y="4474"/>
                </a:lnTo>
                <a:cubicBezTo>
                  <a:pt x="2260" y="3675"/>
                  <a:pt x="2808" y="3013"/>
                  <a:pt x="3562" y="2602"/>
                </a:cubicBezTo>
                <a:cubicBezTo>
                  <a:pt x="2808" y="2191"/>
                  <a:pt x="2260" y="1530"/>
                  <a:pt x="2009" y="731"/>
                </a:cubicBezTo>
                <a:lnTo>
                  <a:pt x="178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6" name="Google Shape;3016;p27"/>
          <p:cNvSpPr/>
          <p:nvPr/>
        </p:nvSpPr>
        <p:spPr>
          <a:xfrm flipH="1">
            <a:off x="3028670" y="4273230"/>
            <a:ext cx="64412" cy="165313"/>
          </a:xfrm>
          <a:custGeom>
            <a:avLst/>
            <a:gdLst/>
            <a:ahLst/>
            <a:cxnLst/>
            <a:rect l="l" t="t" r="r" b="b"/>
            <a:pathLst>
              <a:path w="1850" h="4748" fill="none" extrusionOk="0">
                <a:moveTo>
                  <a:pt x="0" y="0"/>
                </a:moveTo>
                <a:lnTo>
                  <a:pt x="1849" y="4748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7" name="Google Shape;3017;p27"/>
          <p:cNvSpPr/>
          <p:nvPr/>
        </p:nvSpPr>
        <p:spPr>
          <a:xfrm flipH="1">
            <a:off x="2986575" y="4472699"/>
            <a:ext cx="30222" cy="75519"/>
          </a:xfrm>
          <a:custGeom>
            <a:avLst/>
            <a:gdLst/>
            <a:ahLst/>
            <a:cxnLst/>
            <a:rect l="l" t="t" r="r" b="b"/>
            <a:pathLst>
              <a:path w="868" h="2169" fill="none" extrusionOk="0">
                <a:moveTo>
                  <a:pt x="1" y="1"/>
                </a:moveTo>
                <a:lnTo>
                  <a:pt x="868" y="2169"/>
                </a:lnTo>
              </a:path>
            </a:pathLst>
          </a:custGeom>
          <a:noFill/>
          <a:ln w="19050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8" name="Google Shape;3018;p27"/>
          <p:cNvSpPr/>
          <p:nvPr/>
        </p:nvSpPr>
        <p:spPr>
          <a:xfrm flipH="1">
            <a:off x="1789724" y="3622352"/>
            <a:ext cx="104139" cy="54072"/>
          </a:xfrm>
          <a:custGeom>
            <a:avLst/>
            <a:gdLst/>
            <a:ahLst/>
            <a:cxnLst/>
            <a:rect l="l" t="t" r="r" b="b"/>
            <a:pathLst>
              <a:path w="2991" h="1553" fill="none" extrusionOk="0">
                <a:moveTo>
                  <a:pt x="2991" y="0"/>
                </a:moveTo>
                <a:lnTo>
                  <a:pt x="1" y="1553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27"/>
          <p:cNvSpPr/>
          <p:nvPr/>
        </p:nvSpPr>
        <p:spPr>
          <a:xfrm flipH="1">
            <a:off x="1912908" y="3687530"/>
            <a:ext cx="44532" cy="23084"/>
          </a:xfrm>
          <a:custGeom>
            <a:avLst/>
            <a:gdLst/>
            <a:ahLst/>
            <a:cxnLst/>
            <a:rect l="l" t="t" r="r" b="b"/>
            <a:pathLst>
              <a:path w="1279" h="663" fill="none" extrusionOk="0">
                <a:moveTo>
                  <a:pt x="1279" y="0"/>
                </a:moveTo>
                <a:lnTo>
                  <a:pt x="1" y="662"/>
                </a:lnTo>
              </a:path>
            </a:pathLst>
          </a:custGeom>
          <a:noFill/>
          <a:ln w="9700" cap="rnd" cmpd="sng">
            <a:solidFill>
              <a:schemeClr val="lt2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27"/>
          <p:cNvSpPr/>
          <p:nvPr/>
        </p:nvSpPr>
        <p:spPr>
          <a:xfrm flipH="1">
            <a:off x="2694108" y="1730926"/>
            <a:ext cx="85860" cy="343335"/>
          </a:xfrm>
          <a:custGeom>
            <a:avLst/>
            <a:gdLst/>
            <a:ahLst/>
            <a:cxnLst/>
            <a:rect l="l" t="t" r="r" b="b"/>
            <a:pathLst>
              <a:path w="2466" h="9861" fill="none" extrusionOk="0">
                <a:moveTo>
                  <a:pt x="1" y="9861"/>
                </a:moveTo>
                <a:lnTo>
                  <a:pt x="2466" y="0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1" name="Google Shape;3021;p27"/>
          <p:cNvSpPr/>
          <p:nvPr/>
        </p:nvSpPr>
        <p:spPr>
          <a:xfrm flipH="1">
            <a:off x="2791075" y="2116355"/>
            <a:ext cx="42930" cy="171685"/>
          </a:xfrm>
          <a:custGeom>
            <a:avLst/>
            <a:gdLst/>
            <a:ahLst/>
            <a:cxnLst/>
            <a:rect l="l" t="t" r="r" b="b"/>
            <a:pathLst>
              <a:path w="1233" h="4931" fill="none" extrusionOk="0">
                <a:moveTo>
                  <a:pt x="0" y="4931"/>
                </a:moveTo>
                <a:lnTo>
                  <a:pt x="1233" y="1"/>
                </a:lnTo>
              </a:path>
            </a:pathLst>
          </a:custGeom>
          <a:noFill/>
          <a:ln w="19050" cap="rnd" cmpd="sng">
            <a:solidFill>
              <a:srgbClr val="58C3C4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2" name="Google Shape;3022;p27"/>
          <p:cNvSpPr/>
          <p:nvPr/>
        </p:nvSpPr>
        <p:spPr>
          <a:xfrm flipH="1">
            <a:off x="-594439" y="2623403"/>
            <a:ext cx="115246" cy="23084"/>
          </a:xfrm>
          <a:custGeom>
            <a:avLst/>
            <a:gdLst/>
            <a:ahLst/>
            <a:cxnLst/>
            <a:rect l="l" t="t" r="r" b="b"/>
            <a:pathLst>
              <a:path w="3310" h="663" fill="none" extrusionOk="0">
                <a:moveTo>
                  <a:pt x="3310" y="662"/>
                </a:moveTo>
                <a:lnTo>
                  <a:pt x="0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3" name="Google Shape;3023;p27"/>
          <p:cNvSpPr/>
          <p:nvPr/>
        </p:nvSpPr>
        <p:spPr>
          <a:xfrm flipH="1">
            <a:off x="-509415" y="2477169"/>
            <a:ext cx="115281" cy="23084"/>
          </a:xfrm>
          <a:custGeom>
            <a:avLst/>
            <a:gdLst/>
            <a:ahLst/>
            <a:cxnLst/>
            <a:rect l="l" t="t" r="r" b="b"/>
            <a:pathLst>
              <a:path w="3311" h="663" fill="none" extrusionOk="0">
                <a:moveTo>
                  <a:pt x="3310" y="662"/>
                </a:moveTo>
                <a:lnTo>
                  <a:pt x="1" y="0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4" name="Google Shape;3024;p27"/>
          <p:cNvSpPr/>
          <p:nvPr/>
        </p:nvSpPr>
        <p:spPr>
          <a:xfrm flipH="1">
            <a:off x="-437900" y="2612261"/>
            <a:ext cx="22283" cy="4805"/>
          </a:xfrm>
          <a:custGeom>
            <a:avLst/>
            <a:gdLst/>
            <a:ahLst/>
            <a:cxnLst/>
            <a:rect l="l" t="t" r="r" b="b"/>
            <a:pathLst>
              <a:path w="640" h="138" fill="none" extrusionOk="0">
                <a:moveTo>
                  <a:pt x="639" y="138"/>
                </a:moveTo>
                <a:lnTo>
                  <a:pt x="0" y="1"/>
                </a:lnTo>
              </a:path>
            </a:pathLst>
          </a:custGeom>
          <a:solidFill>
            <a:srgbClr val="FFFFFF">
              <a:alpha val="8039"/>
            </a:srgbClr>
          </a:solidFill>
          <a:ln w="19050" cap="rnd" cmpd="sng">
            <a:solidFill>
              <a:srgbClr val="9F4C89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5" name="Google Shape;3025;p27"/>
          <p:cNvSpPr/>
          <p:nvPr/>
        </p:nvSpPr>
        <p:spPr>
          <a:xfrm flipH="1">
            <a:off x="-476373" y="1310365"/>
            <a:ext cx="66223" cy="136694"/>
          </a:xfrm>
          <a:custGeom>
            <a:avLst/>
            <a:gdLst/>
            <a:ahLst/>
            <a:cxnLst/>
            <a:rect l="l" t="t" r="r" b="b"/>
            <a:pathLst>
              <a:path w="1902" h="3926" extrusionOk="0">
                <a:moveTo>
                  <a:pt x="64" y="1"/>
                </a:moveTo>
                <a:cubicBezTo>
                  <a:pt x="2" y="1"/>
                  <a:pt x="0" y="61"/>
                  <a:pt x="89" y="187"/>
                </a:cubicBezTo>
                <a:cubicBezTo>
                  <a:pt x="1365" y="1951"/>
                  <a:pt x="1777" y="3926"/>
                  <a:pt x="1868" y="3926"/>
                </a:cubicBezTo>
                <a:cubicBezTo>
                  <a:pt x="1901" y="3926"/>
                  <a:pt x="1893" y="3672"/>
                  <a:pt x="1869" y="3063"/>
                </a:cubicBezTo>
                <a:cubicBezTo>
                  <a:pt x="1794" y="1183"/>
                  <a:pt x="338" y="1"/>
                  <a:pt x="64" y="1"/>
                </a:cubicBezTo>
                <a:close/>
              </a:path>
            </a:pathLst>
          </a:custGeom>
          <a:solidFill>
            <a:srgbClr val="FBD87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6" name="Google Shape;3026;p27"/>
          <p:cNvSpPr/>
          <p:nvPr/>
        </p:nvSpPr>
        <p:spPr>
          <a:xfrm flipH="1">
            <a:off x="-937636" y="1476897"/>
            <a:ext cx="86939" cy="49093"/>
          </a:xfrm>
          <a:custGeom>
            <a:avLst/>
            <a:gdLst/>
            <a:ahLst/>
            <a:cxnLst/>
            <a:rect l="l" t="t" r="r" b="b"/>
            <a:pathLst>
              <a:path w="2497" h="1410" extrusionOk="0">
                <a:moveTo>
                  <a:pt x="2361" y="0"/>
                </a:moveTo>
                <a:cubicBezTo>
                  <a:pt x="2344" y="0"/>
                  <a:pt x="2314" y="19"/>
                  <a:pt x="2272" y="61"/>
                </a:cubicBezTo>
                <a:cubicBezTo>
                  <a:pt x="1252" y="1026"/>
                  <a:pt x="0" y="1410"/>
                  <a:pt x="231" y="1410"/>
                </a:cubicBezTo>
                <a:cubicBezTo>
                  <a:pt x="289" y="1410"/>
                  <a:pt x="443" y="1385"/>
                  <a:pt x="720" y="1339"/>
                </a:cubicBezTo>
                <a:cubicBezTo>
                  <a:pt x="1912" y="1117"/>
                  <a:pt x="2496" y="0"/>
                  <a:pt x="2361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7" name="Google Shape;3027;p27"/>
          <p:cNvSpPr/>
          <p:nvPr/>
        </p:nvSpPr>
        <p:spPr>
          <a:xfrm flipH="1">
            <a:off x="-718599" y="938584"/>
            <a:ext cx="41537" cy="81090"/>
          </a:xfrm>
          <a:custGeom>
            <a:avLst/>
            <a:gdLst/>
            <a:ahLst/>
            <a:cxnLst/>
            <a:rect l="l" t="t" r="r" b="b"/>
            <a:pathLst>
              <a:path w="1193" h="2329" extrusionOk="0">
                <a:moveTo>
                  <a:pt x="1" y="1"/>
                </a:moveTo>
                <a:lnTo>
                  <a:pt x="1" y="1"/>
                </a:lnTo>
                <a:cubicBezTo>
                  <a:pt x="986" y="574"/>
                  <a:pt x="1184" y="2328"/>
                  <a:pt x="1190" y="2328"/>
                </a:cubicBezTo>
                <a:cubicBezTo>
                  <a:pt x="1192" y="2328"/>
                  <a:pt x="1179" y="2196"/>
                  <a:pt x="1165" y="1872"/>
                </a:cubicBezTo>
                <a:cubicBezTo>
                  <a:pt x="1119" y="366"/>
                  <a:pt x="1" y="1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8" name="Google Shape;3028;p27"/>
          <p:cNvSpPr/>
          <p:nvPr/>
        </p:nvSpPr>
        <p:spPr>
          <a:xfrm flipH="1">
            <a:off x="-124229" y="899693"/>
            <a:ext cx="57519" cy="77086"/>
          </a:xfrm>
          <a:custGeom>
            <a:avLst/>
            <a:gdLst/>
            <a:ahLst/>
            <a:cxnLst/>
            <a:rect l="l" t="t" r="r" b="b"/>
            <a:pathLst>
              <a:path w="1652" h="2214" extrusionOk="0">
                <a:moveTo>
                  <a:pt x="1633" y="0"/>
                </a:moveTo>
                <a:lnTo>
                  <a:pt x="1633" y="0"/>
                </a:lnTo>
                <a:cubicBezTo>
                  <a:pt x="1628" y="0"/>
                  <a:pt x="1521" y="77"/>
                  <a:pt x="1256" y="250"/>
                </a:cubicBezTo>
                <a:cubicBezTo>
                  <a:pt x="1" y="1095"/>
                  <a:pt x="252" y="2213"/>
                  <a:pt x="252" y="2213"/>
                </a:cubicBezTo>
                <a:cubicBezTo>
                  <a:pt x="234" y="1078"/>
                  <a:pt x="1652" y="0"/>
                  <a:pt x="1633" y="0"/>
                </a:cubicBezTo>
                <a:close/>
              </a:path>
            </a:pathLst>
          </a:custGeom>
          <a:solidFill>
            <a:srgbClr val="FFB44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9" name="Google Shape;3029;p27"/>
          <p:cNvSpPr/>
          <p:nvPr/>
        </p:nvSpPr>
        <p:spPr>
          <a:xfrm flipH="1">
            <a:off x="68346" y="1378851"/>
            <a:ext cx="54872" cy="35026"/>
          </a:xfrm>
          <a:custGeom>
            <a:avLst/>
            <a:gdLst/>
            <a:ahLst/>
            <a:cxnLst/>
            <a:rect l="l" t="t" r="r" b="b"/>
            <a:pathLst>
              <a:path w="1576" h="1006" fill="none" extrusionOk="0">
                <a:moveTo>
                  <a:pt x="1" y="891"/>
                </a:moveTo>
                <a:cubicBezTo>
                  <a:pt x="1" y="891"/>
                  <a:pt x="822" y="1005"/>
                  <a:pt x="1575" y="1"/>
                </a:cubicBezTo>
              </a:path>
            </a:pathLst>
          </a:custGeom>
          <a:noFill/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0" name="Google Shape;3030;p27"/>
          <p:cNvSpPr/>
          <p:nvPr/>
        </p:nvSpPr>
        <p:spPr>
          <a:xfrm flipH="1">
            <a:off x="-157341" y="1774622"/>
            <a:ext cx="30222" cy="58842"/>
          </a:xfrm>
          <a:custGeom>
            <a:avLst/>
            <a:gdLst/>
            <a:ahLst/>
            <a:cxnLst/>
            <a:rect l="l" t="t" r="r" b="b"/>
            <a:pathLst>
              <a:path w="868" h="1690" fill="none" extrusionOk="0">
                <a:moveTo>
                  <a:pt x="571" y="1690"/>
                </a:moveTo>
                <a:cubicBezTo>
                  <a:pt x="571" y="1690"/>
                  <a:pt x="868" y="891"/>
                  <a:pt x="0" y="1"/>
                </a:cubicBezTo>
              </a:path>
            </a:pathLst>
          </a:custGeom>
          <a:solidFill>
            <a:srgbClr val="FFFFFF">
              <a:alpha val="53570"/>
            </a:srgbClr>
          </a:solidFill>
          <a:ln w="9525" cap="rnd" cmpd="sng">
            <a:solidFill>
              <a:srgbClr val="FFFFF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1" name="Google Shape;3031;p27"/>
          <p:cNvSpPr/>
          <p:nvPr/>
        </p:nvSpPr>
        <p:spPr>
          <a:xfrm flipH="1">
            <a:off x="52470" y="1355802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15" y="1"/>
                </a:moveTo>
                <a:cubicBezTo>
                  <a:pt x="47" y="1"/>
                  <a:pt x="1" y="46"/>
                  <a:pt x="1" y="115"/>
                </a:cubicBezTo>
                <a:cubicBezTo>
                  <a:pt x="1" y="183"/>
                  <a:pt x="47" y="252"/>
                  <a:pt x="115" y="252"/>
                </a:cubicBezTo>
                <a:cubicBezTo>
                  <a:pt x="183" y="252"/>
                  <a:pt x="252" y="183"/>
                  <a:pt x="252" y="115"/>
                </a:cubicBezTo>
                <a:cubicBezTo>
                  <a:pt x="252" y="46"/>
                  <a:pt x="183" y="1"/>
                  <a:pt x="115" y="1"/>
                </a:cubicBezTo>
                <a:close/>
              </a:path>
            </a:pathLst>
          </a:custGeom>
          <a:solidFill>
            <a:srgbClr val="FFFFFF">
              <a:alpha val="803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2" name="Google Shape;3032;p27"/>
          <p:cNvSpPr/>
          <p:nvPr/>
        </p:nvSpPr>
        <p:spPr>
          <a:xfrm flipH="1">
            <a:off x="-118415" y="1758745"/>
            <a:ext cx="8774" cy="8774"/>
          </a:xfrm>
          <a:custGeom>
            <a:avLst/>
            <a:gdLst/>
            <a:ahLst/>
            <a:cxnLst/>
            <a:rect l="l" t="t" r="r" b="b"/>
            <a:pathLst>
              <a:path w="252" h="252" extrusionOk="0">
                <a:moveTo>
                  <a:pt x="137" y="0"/>
                </a:moveTo>
                <a:cubicBezTo>
                  <a:pt x="69" y="0"/>
                  <a:pt x="0" y="46"/>
                  <a:pt x="0" y="114"/>
                </a:cubicBezTo>
                <a:cubicBezTo>
                  <a:pt x="0" y="183"/>
                  <a:pt x="69" y="251"/>
                  <a:pt x="137" y="251"/>
                </a:cubicBezTo>
                <a:cubicBezTo>
                  <a:pt x="206" y="251"/>
                  <a:pt x="251" y="183"/>
                  <a:pt x="251" y="114"/>
                </a:cubicBezTo>
                <a:cubicBezTo>
                  <a:pt x="251" y="46"/>
                  <a:pt x="206" y="0"/>
                  <a:pt x="137" y="0"/>
                </a:cubicBezTo>
                <a:close/>
              </a:path>
            </a:pathLst>
          </a:custGeom>
          <a:solidFill>
            <a:srgbClr val="FFFFFF">
              <a:alpha val="535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3" name="Google Shape;3033;p27"/>
          <p:cNvSpPr/>
          <p:nvPr/>
        </p:nvSpPr>
        <p:spPr>
          <a:xfrm flipH="1">
            <a:off x="-589669" y="1784963"/>
            <a:ext cx="41363" cy="47700"/>
          </a:xfrm>
          <a:custGeom>
            <a:avLst/>
            <a:gdLst/>
            <a:ahLst/>
            <a:cxnLst/>
            <a:rect l="l" t="t" r="r" b="b"/>
            <a:pathLst>
              <a:path w="1188" h="1370" fill="none" extrusionOk="0">
                <a:moveTo>
                  <a:pt x="1188" y="0"/>
                </a:moveTo>
                <a:cubicBezTo>
                  <a:pt x="1188" y="0"/>
                  <a:pt x="366" y="160"/>
                  <a:pt x="1" y="1370"/>
                </a:cubicBezTo>
              </a:path>
            </a:pathLst>
          </a:custGeom>
          <a:solidFill>
            <a:schemeClr val="lt1"/>
          </a:solidFill>
          <a:ln w="9525" cap="rnd" cmpd="sng">
            <a:solidFill>
              <a:schemeClr val="lt1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4" name="Google Shape;3034;p27"/>
          <p:cNvSpPr/>
          <p:nvPr/>
        </p:nvSpPr>
        <p:spPr>
          <a:xfrm flipH="1">
            <a:off x="-549943" y="1845058"/>
            <a:ext cx="10376" cy="8321"/>
          </a:xfrm>
          <a:custGeom>
            <a:avLst/>
            <a:gdLst/>
            <a:ahLst/>
            <a:cxnLst/>
            <a:rect l="l" t="t" r="r" b="b"/>
            <a:pathLst>
              <a:path w="298" h="239" extrusionOk="0">
                <a:moveTo>
                  <a:pt x="136" y="0"/>
                </a:moveTo>
                <a:cubicBezTo>
                  <a:pt x="120" y="0"/>
                  <a:pt x="104" y="3"/>
                  <a:pt x="92" y="9"/>
                </a:cubicBezTo>
                <a:cubicBezTo>
                  <a:pt x="24" y="55"/>
                  <a:pt x="1" y="123"/>
                  <a:pt x="46" y="169"/>
                </a:cubicBezTo>
                <a:cubicBezTo>
                  <a:pt x="61" y="213"/>
                  <a:pt x="105" y="238"/>
                  <a:pt x="146" y="238"/>
                </a:cubicBezTo>
                <a:cubicBezTo>
                  <a:pt x="168" y="238"/>
                  <a:pt x="190" y="231"/>
                  <a:pt x="206" y="215"/>
                </a:cubicBezTo>
                <a:cubicBezTo>
                  <a:pt x="275" y="192"/>
                  <a:pt x="298" y="123"/>
                  <a:pt x="252" y="55"/>
                </a:cubicBezTo>
                <a:cubicBezTo>
                  <a:pt x="235" y="21"/>
                  <a:pt x="182" y="0"/>
                  <a:pt x="13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5" name="Google Shape;3035;p27"/>
          <p:cNvSpPr/>
          <p:nvPr/>
        </p:nvSpPr>
        <p:spPr>
          <a:xfrm flipH="1">
            <a:off x="100135" y="197110"/>
            <a:ext cx="85059" cy="98568"/>
          </a:xfrm>
          <a:custGeom>
            <a:avLst/>
            <a:gdLst/>
            <a:ahLst/>
            <a:cxnLst/>
            <a:rect l="l" t="t" r="r" b="b"/>
            <a:pathLst>
              <a:path w="2443" h="2831" fill="none" extrusionOk="0">
                <a:moveTo>
                  <a:pt x="0" y="2831"/>
                </a:moveTo>
                <a:lnTo>
                  <a:pt x="2442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6" name="Google Shape;3036;p27"/>
          <p:cNvSpPr/>
          <p:nvPr/>
        </p:nvSpPr>
        <p:spPr>
          <a:xfrm flipH="1">
            <a:off x="44496" y="133534"/>
            <a:ext cx="42965" cy="49302"/>
          </a:xfrm>
          <a:custGeom>
            <a:avLst/>
            <a:gdLst/>
            <a:ahLst/>
            <a:cxnLst/>
            <a:rect l="l" t="t" r="r" b="b"/>
            <a:pathLst>
              <a:path w="1234" h="1416" fill="none" extrusionOk="0">
                <a:moveTo>
                  <a:pt x="1" y="1416"/>
                </a:moveTo>
                <a:lnTo>
                  <a:pt x="1233" y="1"/>
                </a:lnTo>
              </a:path>
            </a:pathLst>
          </a:custGeom>
          <a:noFill/>
          <a:ln w="6850" cap="rnd" cmpd="sng">
            <a:solidFill>
              <a:srgbClr val="B3B09F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7" name="Google Shape;3037;p27"/>
          <p:cNvSpPr/>
          <p:nvPr/>
        </p:nvSpPr>
        <p:spPr>
          <a:xfrm flipH="1">
            <a:off x="775664" y="1017271"/>
            <a:ext cx="21482" cy="146268"/>
          </a:xfrm>
          <a:custGeom>
            <a:avLst/>
            <a:gdLst/>
            <a:ahLst/>
            <a:cxnLst/>
            <a:rect l="l" t="t" r="r" b="b"/>
            <a:pathLst>
              <a:path w="617" h="4201" fill="none" extrusionOk="0">
                <a:moveTo>
                  <a:pt x="617" y="0"/>
                </a:moveTo>
                <a:cubicBezTo>
                  <a:pt x="617" y="0"/>
                  <a:pt x="1" y="2123"/>
                  <a:pt x="617" y="42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38" name="Google Shape;3038;p27"/>
          <p:cNvSpPr/>
          <p:nvPr/>
        </p:nvSpPr>
        <p:spPr>
          <a:xfrm flipH="1">
            <a:off x="765323" y="1062569"/>
            <a:ext cx="10376" cy="73152"/>
          </a:xfrm>
          <a:custGeom>
            <a:avLst/>
            <a:gdLst/>
            <a:ahLst/>
            <a:cxnLst/>
            <a:rect l="l" t="t" r="r" b="b"/>
            <a:pathLst>
              <a:path w="298" h="2101" fill="none" extrusionOk="0">
                <a:moveTo>
                  <a:pt x="298" y="0"/>
                </a:moveTo>
                <a:cubicBezTo>
                  <a:pt x="298" y="0"/>
                  <a:pt x="1" y="1050"/>
                  <a:pt x="298" y="2100"/>
                </a:cubicBezTo>
              </a:path>
            </a:pathLst>
          </a:custGeom>
          <a:noFill/>
          <a:ln w="9525" cap="rnd" cmpd="sng">
            <a:solidFill>
              <a:srgbClr val="FBD87E"/>
            </a:solidFill>
            <a:prstDash val="solid"/>
            <a:miter lim="22825"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Rectangle 153">
            <a:extLst>
              <a:ext uri="{FF2B5EF4-FFF2-40B4-BE49-F238E27FC236}">
                <a16:creationId xmlns:a16="http://schemas.microsoft.com/office/drawing/2014/main" xmlns="" id="{9E1946BD-6FB2-4395-8585-F4B899BA1028}"/>
              </a:ext>
            </a:extLst>
          </p:cNvPr>
          <p:cNvSpPr/>
          <p:nvPr/>
        </p:nvSpPr>
        <p:spPr>
          <a:xfrm>
            <a:off x="2918215" y="261178"/>
            <a:ext cx="1522744" cy="2215991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380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Arial Black" panose="020B0A04020102020204" pitchFamily="34" charset="0"/>
              </a:rPr>
              <a:t>1</a:t>
            </a:r>
            <a:endParaRPr lang="en-US" sz="13800" b="0" cap="none" spc="0" dirty="0">
              <a:ln w="0"/>
              <a:solidFill>
                <a:schemeClr val="tx1"/>
              </a:solidFill>
              <a:effectLst>
                <a:outerShdw blurRad="38100" dist="19050" dir="2700000" algn="tl" rotWithShape="0">
                  <a:schemeClr val="dk1">
                    <a:alpha val="40000"/>
                  </a:schemeClr>
                </a:outerShdw>
              </a:effectLst>
              <a:latin typeface="Arial Black" panose="020B0A04020102020204" pitchFamily="34" charset="0"/>
            </a:endParaRPr>
          </a:p>
        </p:txBody>
      </p:sp>
      <p:sp>
        <p:nvSpPr>
          <p:cNvPr id="155" name="Title 2">
            <a:extLst>
              <a:ext uri="{FF2B5EF4-FFF2-40B4-BE49-F238E27FC236}">
                <a16:creationId xmlns:a16="http://schemas.microsoft.com/office/drawing/2014/main" xmlns="" id="{E41B5606-4224-478D-861C-8D9BD625AED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68137" y="463537"/>
            <a:ext cx="4701500" cy="1758900"/>
          </a:xfrm>
        </p:spPr>
        <p:txBody>
          <a:bodyPr/>
          <a:lstStyle/>
          <a:p>
            <a:pPr>
              <a:spcBef>
                <a:spcPct val="50000"/>
              </a:spcBef>
            </a:pP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Ôn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luyện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tập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đọc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b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</a:b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và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học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thuộc</a:t>
            </a:r>
            <a:r>
              <a:rPr lang="en-US" altLang="en-US" sz="4000" b="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 </a:t>
            </a:r>
            <a:r>
              <a:rPr lang="en-US" altLang="en-US" sz="4000" b="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SVN-Caprica Script" pitchFamily="2" charset="0"/>
              </a:rPr>
              <a:t>lòng</a:t>
            </a:r>
            <a:endParaRPr lang="en-US" altLang="en-US" sz="4000" b="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SVN-Caprica Script" pitchFamily="2" charset="0"/>
            </a:endParaRPr>
          </a:p>
        </p:txBody>
      </p:sp>
      <p:grpSp>
        <p:nvGrpSpPr>
          <p:cNvPr id="156" name="Google Shape;5851;p42">
            <a:extLst>
              <a:ext uri="{FF2B5EF4-FFF2-40B4-BE49-F238E27FC236}">
                <a16:creationId xmlns:a16="http://schemas.microsoft.com/office/drawing/2014/main" xmlns="" id="{BC2D7609-AE44-4372-AA18-25004131D187}"/>
              </a:ext>
            </a:extLst>
          </p:cNvPr>
          <p:cNvGrpSpPr/>
          <p:nvPr/>
        </p:nvGrpSpPr>
        <p:grpSpPr>
          <a:xfrm>
            <a:off x="5595128" y="2555399"/>
            <a:ext cx="2399265" cy="2553559"/>
            <a:chOff x="5208300" y="1213225"/>
            <a:chExt cx="3300000" cy="3366175"/>
          </a:xfrm>
        </p:grpSpPr>
        <p:sp>
          <p:nvSpPr>
            <p:cNvPr id="157" name="Google Shape;5852;p42">
              <a:extLst>
                <a:ext uri="{FF2B5EF4-FFF2-40B4-BE49-F238E27FC236}">
                  <a16:creationId xmlns:a16="http://schemas.microsoft.com/office/drawing/2014/main" xmlns="" id="{D4C84209-EA50-45EC-B949-3F44BF90D7E9}"/>
                </a:ext>
              </a:extLst>
            </p:cNvPr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5853;p42">
              <a:extLst>
                <a:ext uri="{FF2B5EF4-FFF2-40B4-BE49-F238E27FC236}">
                  <a16:creationId xmlns:a16="http://schemas.microsoft.com/office/drawing/2014/main" xmlns="" id="{287229A6-4D55-49CE-AD05-A750920883A5}"/>
                </a:ext>
              </a:extLst>
            </p:cNvPr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5854;p42">
              <a:extLst>
                <a:ext uri="{FF2B5EF4-FFF2-40B4-BE49-F238E27FC236}">
                  <a16:creationId xmlns:a16="http://schemas.microsoft.com/office/drawing/2014/main" xmlns="" id="{660686FA-2FDB-4645-8419-60CFDD7232F4}"/>
                </a:ext>
              </a:extLst>
            </p:cNvPr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5855;p42">
              <a:extLst>
                <a:ext uri="{FF2B5EF4-FFF2-40B4-BE49-F238E27FC236}">
                  <a16:creationId xmlns:a16="http://schemas.microsoft.com/office/drawing/2014/main" xmlns="" id="{D6C0DCA9-C962-457F-A0ED-631C4872EC32}"/>
                </a:ext>
              </a:extLst>
            </p:cNvPr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5856;p42">
              <a:extLst>
                <a:ext uri="{FF2B5EF4-FFF2-40B4-BE49-F238E27FC236}">
                  <a16:creationId xmlns:a16="http://schemas.microsoft.com/office/drawing/2014/main" xmlns="" id="{570E4550-DF1D-4FAD-80FA-6931D22619A3}"/>
                </a:ext>
              </a:extLst>
            </p:cNvPr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5857;p42">
              <a:extLst>
                <a:ext uri="{FF2B5EF4-FFF2-40B4-BE49-F238E27FC236}">
                  <a16:creationId xmlns:a16="http://schemas.microsoft.com/office/drawing/2014/main" xmlns="" id="{E693E08E-5E1D-454A-8808-F7AA62F5CDDC}"/>
                </a:ext>
              </a:extLst>
            </p:cNvPr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5858;p42">
              <a:extLst>
                <a:ext uri="{FF2B5EF4-FFF2-40B4-BE49-F238E27FC236}">
                  <a16:creationId xmlns:a16="http://schemas.microsoft.com/office/drawing/2014/main" xmlns="" id="{82B57D5C-68A8-42A6-ABE8-D03D7133BBF6}"/>
                </a:ext>
              </a:extLst>
            </p:cNvPr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5859;p42">
              <a:extLst>
                <a:ext uri="{FF2B5EF4-FFF2-40B4-BE49-F238E27FC236}">
                  <a16:creationId xmlns:a16="http://schemas.microsoft.com/office/drawing/2014/main" xmlns="" id="{B231D8DE-DD43-4DE8-838A-1DA636EEF858}"/>
                </a:ext>
              </a:extLst>
            </p:cNvPr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5860;p42">
              <a:extLst>
                <a:ext uri="{FF2B5EF4-FFF2-40B4-BE49-F238E27FC236}">
                  <a16:creationId xmlns:a16="http://schemas.microsoft.com/office/drawing/2014/main" xmlns="" id="{C1A00362-14A4-4701-9C97-040C83A35BEA}"/>
                </a:ext>
              </a:extLst>
            </p:cNvPr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5861;p42">
              <a:extLst>
                <a:ext uri="{FF2B5EF4-FFF2-40B4-BE49-F238E27FC236}">
                  <a16:creationId xmlns:a16="http://schemas.microsoft.com/office/drawing/2014/main" xmlns="" id="{E7E221F2-CC99-4D18-A728-4BD7339F9E54}"/>
                </a:ext>
              </a:extLst>
            </p:cNvPr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7" name="Google Shape;5862;p42">
              <a:extLst>
                <a:ext uri="{FF2B5EF4-FFF2-40B4-BE49-F238E27FC236}">
                  <a16:creationId xmlns:a16="http://schemas.microsoft.com/office/drawing/2014/main" xmlns="" id="{8D939EAB-0F02-48D2-8C06-2BB8B02F1959}"/>
                </a:ext>
              </a:extLst>
            </p:cNvPr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364" name="Google Shape;5863;p42">
                <a:extLst>
                  <a:ext uri="{FF2B5EF4-FFF2-40B4-BE49-F238E27FC236}">
                    <a16:creationId xmlns:a16="http://schemas.microsoft.com/office/drawing/2014/main" xmlns="" id="{52F22C05-A4B3-4041-8575-36092F228408}"/>
                  </a:ext>
                </a:extLst>
              </p:cNvPr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" name="Google Shape;5864;p42">
                <a:extLst>
                  <a:ext uri="{FF2B5EF4-FFF2-40B4-BE49-F238E27FC236}">
                    <a16:creationId xmlns:a16="http://schemas.microsoft.com/office/drawing/2014/main" xmlns="" id="{5F569308-1934-4AD9-8A08-1FA0CA5D6A7C}"/>
                  </a:ext>
                </a:extLst>
              </p:cNvPr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" name="Google Shape;5865;p42">
                <a:extLst>
                  <a:ext uri="{FF2B5EF4-FFF2-40B4-BE49-F238E27FC236}">
                    <a16:creationId xmlns:a16="http://schemas.microsoft.com/office/drawing/2014/main" xmlns="" id="{FDF4CD19-C038-43E1-A7E2-A585B8809D7A}"/>
                  </a:ext>
                </a:extLst>
              </p:cNvPr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8" name="Google Shape;5866;p42">
              <a:extLst>
                <a:ext uri="{FF2B5EF4-FFF2-40B4-BE49-F238E27FC236}">
                  <a16:creationId xmlns:a16="http://schemas.microsoft.com/office/drawing/2014/main" xmlns="" id="{3AE80C51-6349-4E7A-B4EB-070AA52E5422}"/>
                </a:ext>
              </a:extLst>
            </p:cNvPr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362" name="Google Shape;5867;p42">
                <a:extLst>
                  <a:ext uri="{FF2B5EF4-FFF2-40B4-BE49-F238E27FC236}">
                    <a16:creationId xmlns:a16="http://schemas.microsoft.com/office/drawing/2014/main" xmlns="" id="{A25DF6C0-6B85-4E8E-AF36-7BA25AB6090A}"/>
                  </a:ext>
                </a:extLst>
              </p:cNvPr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" name="Google Shape;5868;p42">
                <a:extLst>
                  <a:ext uri="{FF2B5EF4-FFF2-40B4-BE49-F238E27FC236}">
                    <a16:creationId xmlns:a16="http://schemas.microsoft.com/office/drawing/2014/main" xmlns="" id="{AAC8C4EF-242C-437C-9316-25A65F2DC2EF}"/>
                  </a:ext>
                </a:extLst>
              </p:cNvPr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9" name="Google Shape;5869;p42">
              <a:extLst>
                <a:ext uri="{FF2B5EF4-FFF2-40B4-BE49-F238E27FC236}">
                  <a16:creationId xmlns:a16="http://schemas.microsoft.com/office/drawing/2014/main" xmlns="" id="{7F150CEB-F69F-4B1D-85BF-ABBBE9DE3A63}"/>
                </a:ext>
              </a:extLst>
            </p:cNvPr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360" name="Google Shape;5870;p42">
                <a:extLst>
                  <a:ext uri="{FF2B5EF4-FFF2-40B4-BE49-F238E27FC236}">
                    <a16:creationId xmlns:a16="http://schemas.microsoft.com/office/drawing/2014/main" xmlns="" id="{270DD5A2-F61B-41AF-810A-15D31DFDEE91}"/>
                  </a:ext>
                </a:extLst>
              </p:cNvPr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" name="Google Shape;5871;p42">
                <a:extLst>
                  <a:ext uri="{FF2B5EF4-FFF2-40B4-BE49-F238E27FC236}">
                    <a16:creationId xmlns:a16="http://schemas.microsoft.com/office/drawing/2014/main" xmlns="" id="{26217E25-8FCA-4A3E-990D-9F2D07CDBCD9}"/>
                  </a:ext>
                </a:extLst>
              </p:cNvPr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0" name="Google Shape;5872;p42">
              <a:extLst>
                <a:ext uri="{FF2B5EF4-FFF2-40B4-BE49-F238E27FC236}">
                  <a16:creationId xmlns:a16="http://schemas.microsoft.com/office/drawing/2014/main" xmlns="" id="{F5637E41-6D68-4595-9A9D-922C1B756EDD}"/>
                </a:ext>
              </a:extLst>
            </p:cNvPr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1" name="Google Shape;5873;p42">
              <a:extLst>
                <a:ext uri="{FF2B5EF4-FFF2-40B4-BE49-F238E27FC236}">
                  <a16:creationId xmlns:a16="http://schemas.microsoft.com/office/drawing/2014/main" xmlns="" id="{B5275D4D-3738-47BB-BE86-3673D1E9F18E}"/>
                </a:ext>
              </a:extLst>
            </p:cNvPr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346" name="Google Shape;5874;p42">
                <a:extLst>
                  <a:ext uri="{FF2B5EF4-FFF2-40B4-BE49-F238E27FC236}">
                    <a16:creationId xmlns:a16="http://schemas.microsoft.com/office/drawing/2014/main" xmlns="" id="{C448C184-92EA-4A69-8CB6-52224D89D639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" name="Google Shape;5875;p42">
                <a:extLst>
                  <a:ext uri="{FF2B5EF4-FFF2-40B4-BE49-F238E27FC236}">
                    <a16:creationId xmlns:a16="http://schemas.microsoft.com/office/drawing/2014/main" xmlns="" id="{BBB36A69-06F3-45F1-8A8F-573155443E27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" name="Google Shape;5876;p42">
                <a:extLst>
                  <a:ext uri="{FF2B5EF4-FFF2-40B4-BE49-F238E27FC236}">
                    <a16:creationId xmlns:a16="http://schemas.microsoft.com/office/drawing/2014/main" xmlns="" id="{7E58B193-5960-4F6D-8BDB-9A5142961336}"/>
                  </a:ext>
                </a:extLst>
              </p:cNvPr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" name="Google Shape;5877;p42">
                <a:extLst>
                  <a:ext uri="{FF2B5EF4-FFF2-40B4-BE49-F238E27FC236}">
                    <a16:creationId xmlns:a16="http://schemas.microsoft.com/office/drawing/2014/main" xmlns="" id="{164091A8-CB49-4B41-8B45-B835BD17C408}"/>
                  </a:ext>
                </a:extLst>
              </p:cNvPr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" name="Google Shape;5878;p42">
                <a:extLst>
                  <a:ext uri="{FF2B5EF4-FFF2-40B4-BE49-F238E27FC236}">
                    <a16:creationId xmlns:a16="http://schemas.microsoft.com/office/drawing/2014/main" xmlns="" id="{AEDD83FA-356D-478C-BDF4-76660E753B56}"/>
                  </a:ext>
                </a:extLst>
              </p:cNvPr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" name="Google Shape;5879;p42">
                <a:extLst>
                  <a:ext uri="{FF2B5EF4-FFF2-40B4-BE49-F238E27FC236}">
                    <a16:creationId xmlns:a16="http://schemas.microsoft.com/office/drawing/2014/main" xmlns="" id="{1B4927DC-3B48-45CF-B058-A01D1F865E89}"/>
                  </a:ext>
                </a:extLst>
              </p:cNvPr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" name="Google Shape;5880;p42">
                <a:extLst>
                  <a:ext uri="{FF2B5EF4-FFF2-40B4-BE49-F238E27FC236}">
                    <a16:creationId xmlns:a16="http://schemas.microsoft.com/office/drawing/2014/main" xmlns="" id="{393DF2E6-2550-4A47-8EC8-109ADD1092AF}"/>
                  </a:ext>
                </a:extLst>
              </p:cNvPr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" name="Google Shape;5881;p42">
                <a:extLst>
                  <a:ext uri="{FF2B5EF4-FFF2-40B4-BE49-F238E27FC236}">
                    <a16:creationId xmlns:a16="http://schemas.microsoft.com/office/drawing/2014/main" xmlns="" id="{1D6504D8-07BF-483D-9D13-A3CF6E35FEB8}"/>
                  </a:ext>
                </a:extLst>
              </p:cNvPr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" name="Google Shape;5882;p42">
                <a:extLst>
                  <a:ext uri="{FF2B5EF4-FFF2-40B4-BE49-F238E27FC236}">
                    <a16:creationId xmlns:a16="http://schemas.microsoft.com/office/drawing/2014/main" xmlns="" id="{22A3795E-AF7D-452F-BCB1-4783E7FBCC90}"/>
                  </a:ext>
                </a:extLst>
              </p:cNvPr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" name="Google Shape;5883;p42">
                <a:extLst>
                  <a:ext uri="{FF2B5EF4-FFF2-40B4-BE49-F238E27FC236}">
                    <a16:creationId xmlns:a16="http://schemas.microsoft.com/office/drawing/2014/main" xmlns="" id="{8DA78F9C-09F8-491A-81EB-9A1BE107B9E7}"/>
                  </a:ext>
                </a:extLst>
              </p:cNvPr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" name="Google Shape;5884;p42">
                <a:extLst>
                  <a:ext uri="{FF2B5EF4-FFF2-40B4-BE49-F238E27FC236}">
                    <a16:creationId xmlns:a16="http://schemas.microsoft.com/office/drawing/2014/main" xmlns="" id="{CEAC88CD-8521-4590-8268-3A30B521458F}"/>
                  </a:ext>
                </a:extLst>
              </p:cNvPr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" name="Google Shape;5885;p42">
                <a:extLst>
                  <a:ext uri="{FF2B5EF4-FFF2-40B4-BE49-F238E27FC236}">
                    <a16:creationId xmlns:a16="http://schemas.microsoft.com/office/drawing/2014/main" xmlns="" id="{6DC9C22C-E353-4C99-98E7-591C91AB5396}"/>
                  </a:ext>
                </a:extLst>
              </p:cNvPr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" name="Google Shape;5886;p42">
                <a:extLst>
                  <a:ext uri="{FF2B5EF4-FFF2-40B4-BE49-F238E27FC236}">
                    <a16:creationId xmlns:a16="http://schemas.microsoft.com/office/drawing/2014/main" xmlns="" id="{2612738D-35DD-4FE4-B0E2-0FE64EFBFA3B}"/>
                  </a:ext>
                </a:extLst>
              </p:cNvPr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" name="Google Shape;5887;p42">
                <a:extLst>
                  <a:ext uri="{FF2B5EF4-FFF2-40B4-BE49-F238E27FC236}">
                    <a16:creationId xmlns:a16="http://schemas.microsoft.com/office/drawing/2014/main" xmlns="" id="{237B9706-6EE6-43C2-A74A-20A89405DF8F}"/>
                  </a:ext>
                </a:extLst>
              </p:cNvPr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" name="Google Shape;5888;p42">
              <a:extLst>
                <a:ext uri="{FF2B5EF4-FFF2-40B4-BE49-F238E27FC236}">
                  <a16:creationId xmlns:a16="http://schemas.microsoft.com/office/drawing/2014/main" xmlns="" id="{8155FD99-5F07-4ACB-9F3D-D4A6B4044572}"/>
                </a:ext>
              </a:extLst>
            </p:cNvPr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340" name="Google Shape;5889;p42">
                <a:extLst>
                  <a:ext uri="{FF2B5EF4-FFF2-40B4-BE49-F238E27FC236}">
                    <a16:creationId xmlns:a16="http://schemas.microsoft.com/office/drawing/2014/main" xmlns="" id="{C0B13A7F-9AC7-4077-A9C4-BBCA6455B918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1" name="Google Shape;5890;p42">
                <a:extLst>
                  <a:ext uri="{FF2B5EF4-FFF2-40B4-BE49-F238E27FC236}">
                    <a16:creationId xmlns:a16="http://schemas.microsoft.com/office/drawing/2014/main" xmlns="" id="{5B9019E3-0E94-4E02-82DF-AA530B65A107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" name="Google Shape;5891;p42">
                <a:extLst>
                  <a:ext uri="{FF2B5EF4-FFF2-40B4-BE49-F238E27FC236}">
                    <a16:creationId xmlns:a16="http://schemas.microsoft.com/office/drawing/2014/main" xmlns="" id="{870EE3BB-9F6A-410E-AF9C-D03488452EE0}"/>
                  </a:ext>
                </a:extLst>
              </p:cNvPr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3" name="Google Shape;5892;p42">
                <a:extLst>
                  <a:ext uri="{FF2B5EF4-FFF2-40B4-BE49-F238E27FC236}">
                    <a16:creationId xmlns:a16="http://schemas.microsoft.com/office/drawing/2014/main" xmlns="" id="{594C5CFF-E6E7-4413-A415-34CC9B48BEF0}"/>
                  </a:ext>
                </a:extLst>
              </p:cNvPr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4" name="Google Shape;5893;p42">
                <a:extLst>
                  <a:ext uri="{FF2B5EF4-FFF2-40B4-BE49-F238E27FC236}">
                    <a16:creationId xmlns:a16="http://schemas.microsoft.com/office/drawing/2014/main" xmlns="" id="{42A392C7-511B-4617-8420-5240F0ED9276}"/>
                  </a:ext>
                </a:extLst>
              </p:cNvPr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5" name="Google Shape;5894;p42">
                <a:extLst>
                  <a:ext uri="{FF2B5EF4-FFF2-40B4-BE49-F238E27FC236}">
                    <a16:creationId xmlns:a16="http://schemas.microsoft.com/office/drawing/2014/main" xmlns="" id="{5D757834-0C63-42A8-B603-FEE069E7ACFB}"/>
                  </a:ext>
                </a:extLst>
              </p:cNvPr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" name="Google Shape;5895;p42">
              <a:extLst>
                <a:ext uri="{FF2B5EF4-FFF2-40B4-BE49-F238E27FC236}">
                  <a16:creationId xmlns:a16="http://schemas.microsoft.com/office/drawing/2014/main" xmlns="" id="{4DAFCBB7-7416-4C43-92E6-9C07F3050172}"/>
                </a:ext>
              </a:extLst>
            </p:cNvPr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334" name="Google Shape;5896;p42">
                <a:extLst>
                  <a:ext uri="{FF2B5EF4-FFF2-40B4-BE49-F238E27FC236}">
                    <a16:creationId xmlns:a16="http://schemas.microsoft.com/office/drawing/2014/main" xmlns="" id="{AAEB48A6-4932-4037-BD38-59E9625D7BBA}"/>
                  </a:ext>
                </a:extLst>
              </p:cNvPr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" name="Google Shape;5897;p42">
                <a:extLst>
                  <a:ext uri="{FF2B5EF4-FFF2-40B4-BE49-F238E27FC236}">
                    <a16:creationId xmlns:a16="http://schemas.microsoft.com/office/drawing/2014/main" xmlns="" id="{5F4BF137-8144-4882-933D-9CD2B67EE9A6}"/>
                  </a:ext>
                </a:extLst>
              </p:cNvPr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" name="Google Shape;5898;p42">
                <a:extLst>
                  <a:ext uri="{FF2B5EF4-FFF2-40B4-BE49-F238E27FC236}">
                    <a16:creationId xmlns:a16="http://schemas.microsoft.com/office/drawing/2014/main" xmlns="" id="{1743B5D6-CF14-4B72-996F-ED6A052E5548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" name="Google Shape;5899;p42">
                <a:extLst>
                  <a:ext uri="{FF2B5EF4-FFF2-40B4-BE49-F238E27FC236}">
                    <a16:creationId xmlns:a16="http://schemas.microsoft.com/office/drawing/2014/main" xmlns="" id="{2F097D5A-5E4F-4465-98B8-07397DE40BA1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8" name="Google Shape;5900;p42">
                <a:extLst>
                  <a:ext uri="{FF2B5EF4-FFF2-40B4-BE49-F238E27FC236}">
                    <a16:creationId xmlns:a16="http://schemas.microsoft.com/office/drawing/2014/main" xmlns="" id="{AD7A665E-88CE-4AA4-811D-0EA6D5D73DDE}"/>
                  </a:ext>
                </a:extLst>
              </p:cNvPr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" name="Google Shape;5901;p42">
                <a:extLst>
                  <a:ext uri="{FF2B5EF4-FFF2-40B4-BE49-F238E27FC236}">
                    <a16:creationId xmlns:a16="http://schemas.microsoft.com/office/drawing/2014/main" xmlns="" id="{CCF11B7F-5582-42D4-926B-742C33366441}"/>
                  </a:ext>
                </a:extLst>
              </p:cNvPr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" name="Google Shape;5902;p42">
              <a:extLst>
                <a:ext uri="{FF2B5EF4-FFF2-40B4-BE49-F238E27FC236}">
                  <a16:creationId xmlns:a16="http://schemas.microsoft.com/office/drawing/2014/main" xmlns="" id="{A3364B65-B472-4FE7-AE2C-C437D6D2AE4D}"/>
                </a:ext>
              </a:extLst>
            </p:cNvPr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321" name="Google Shape;5903;p42">
                <a:extLst>
                  <a:ext uri="{FF2B5EF4-FFF2-40B4-BE49-F238E27FC236}">
                    <a16:creationId xmlns:a16="http://schemas.microsoft.com/office/drawing/2014/main" xmlns="" id="{8766B200-1CD8-4639-889D-AE65F174A9FD}"/>
                  </a:ext>
                </a:extLst>
              </p:cNvPr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2" name="Google Shape;5904;p42">
                <a:extLst>
                  <a:ext uri="{FF2B5EF4-FFF2-40B4-BE49-F238E27FC236}">
                    <a16:creationId xmlns:a16="http://schemas.microsoft.com/office/drawing/2014/main" xmlns="" id="{77984C3A-5EA9-47E5-84A8-C944709FED9D}"/>
                  </a:ext>
                </a:extLst>
              </p:cNvPr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3" name="Google Shape;5905;p42">
                <a:extLst>
                  <a:ext uri="{FF2B5EF4-FFF2-40B4-BE49-F238E27FC236}">
                    <a16:creationId xmlns:a16="http://schemas.microsoft.com/office/drawing/2014/main" xmlns="" id="{2EC99A8D-89AF-4D30-BB72-8F823BBF1833}"/>
                  </a:ext>
                </a:extLst>
              </p:cNvPr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4" name="Google Shape;5906;p42">
                <a:extLst>
                  <a:ext uri="{FF2B5EF4-FFF2-40B4-BE49-F238E27FC236}">
                    <a16:creationId xmlns:a16="http://schemas.microsoft.com/office/drawing/2014/main" xmlns="" id="{05AD9DC6-1F6E-40F5-806F-989B2DD86F83}"/>
                  </a:ext>
                </a:extLst>
              </p:cNvPr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" name="Google Shape;5907;p42">
                <a:extLst>
                  <a:ext uri="{FF2B5EF4-FFF2-40B4-BE49-F238E27FC236}">
                    <a16:creationId xmlns:a16="http://schemas.microsoft.com/office/drawing/2014/main" xmlns="" id="{21A0FA8F-2F71-41C6-9443-4E0FF6B58087}"/>
                  </a:ext>
                </a:extLst>
              </p:cNvPr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" name="Google Shape;5908;p42">
                <a:extLst>
                  <a:ext uri="{FF2B5EF4-FFF2-40B4-BE49-F238E27FC236}">
                    <a16:creationId xmlns:a16="http://schemas.microsoft.com/office/drawing/2014/main" xmlns="" id="{709B7EE7-0C7D-43D3-AAD0-6280E7FCE6F7}"/>
                  </a:ext>
                </a:extLst>
              </p:cNvPr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" name="Google Shape;5909;p42">
                <a:extLst>
                  <a:ext uri="{FF2B5EF4-FFF2-40B4-BE49-F238E27FC236}">
                    <a16:creationId xmlns:a16="http://schemas.microsoft.com/office/drawing/2014/main" xmlns="" id="{DE3E9CC7-0DBC-4048-A83D-6DD9F9C716E1}"/>
                  </a:ext>
                </a:extLst>
              </p:cNvPr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" name="Google Shape;5910;p42">
                <a:extLst>
                  <a:ext uri="{FF2B5EF4-FFF2-40B4-BE49-F238E27FC236}">
                    <a16:creationId xmlns:a16="http://schemas.microsoft.com/office/drawing/2014/main" xmlns="" id="{11634A26-5FB9-4696-ABB4-8493DF56F088}"/>
                  </a:ext>
                </a:extLst>
              </p:cNvPr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" name="Google Shape;5911;p42">
                <a:extLst>
                  <a:ext uri="{FF2B5EF4-FFF2-40B4-BE49-F238E27FC236}">
                    <a16:creationId xmlns:a16="http://schemas.microsoft.com/office/drawing/2014/main" xmlns="" id="{36B9EC0E-6665-42C3-A060-C54C351DC827}"/>
                  </a:ext>
                </a:extLst>
              </p:cNvPr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" name="Google Shape;5912;p42">
                <a:extLst>
                  <a:ext uri="{FF2B5EF4-FFF2-40B4-BE49-F238E27FC236}">
                    <a16:creationId xmlns:a16="http://schemas.microsoft.com/office/drawing/2014/main" xmlns="" id="{3F7913C1-483C-4553-BCC2-8685F620772C}"/>
                  </a:ext>
                </a:extLst>
              </p:cNvPr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" name="Google Shape;5913;p42">
                <a:extLst>
                  <a:ext uri="{FF2B5EF4-FFF2-40B4-BE49-F238E27FC236}">
                    <a16:creationId xmlns:a16="http://schemas.microsoft.com/office/drawing/2014/main" xmlns="" id="{B92A14FD-7766-44F0-B501-06359DB6D691}"/>
                  </a:ext>
                </a:extLst>
              </p:cNvPr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" name="Google Shape;5914;p42">
                <a:extLst>
                  <a:ext uri="{FF2B5EF4-FFF2-40B4-BE49-F238E27FC236}">
                    <a16:creationId xmlns:a16="http://schemas.microsoft.com/office/drawing/2014/main" xmlns="" id="{518482AB-DB00-449B-99A7-74A88001F348}"/>
                  </a:ext>
                </a:extLst>
              </p:cNvPr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" name="Google Shape;5915;p42">
                <a:extLst>
                  <a:ext uri="{FF2B5EF4-FFF2-40B4-BE49-F238E27FC236}">
                    <a16:creationId xmlns:a16="http://schemas.microsoft.com/office/drawing/2014/main" xmlns="" id="{3DCBD938-4738-4B91-80CB-37DBDE5FBF78}"/>
                  </a:ext>
                </a:extLst>
              </p:cNvPr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5" name="Google Shape;5916;p42">
              <a:extLst>
                <a:ext uri="{FF2B5EF4-FFF2-40B4-BE49-F238E27FC236}">
                  <a16:creationId xmlns:a16="http://schemas.microsoft.com/office/drawing/2014/main" xmlns="" id="{FE4FE16B-E9CD-405A-ABC0-95FA99C2DB3D}"/>
                </a:ext>
              </a:extLst>
            </p:cNvPr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317" name="Google Shape;5917;p42">
                <a:extLst>
                  <a:ext uri="{FF2B5EF4-FFF2-40B4-BE49-F238E27FC236}">
                    <a16:creationId xmlns:a16="http://schemas.microsoft.com/office/drawing/2014/main" xmlns="" id="{47E100DA-0DDB-429B-979A-8C6259CD028A}"/>
                  </a:ext>
                </a:extLst>
              </p:cNvPr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" name="Google Shape;5918;p42">
                <a:extLst>
                  <a:ext uri="{FF2B5EF4-FFF2-40B4-BE49-F238E27FC236}">
                    <a16:creationId xmlns:a16="http://schemas.microsoft.com/office/drawing/2014/main" xmlns="" id="{868D15EA-4453-4E19-AAFC-CC3FE9CFFC21}"/>
                  </a:ext>
                </a:extLst>
              </p:cNvPr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9" name="Google Shape;5919;p42">
                <a:extLst>
                  <a:ext uri="{FF2B5EF4-FFF2-40B4-BE49-F238E27FC236}">
                    <a16:creationId xmlns:a16="http://schemas.microsoft.com/office/drawing/2014/main" xmlns="" id="{F4F9A1C5-67A0-4CCC-953D-F617A7C2F4FB}"/>
                  </a:ext>
                </a:extLst>
              </p:cNvPr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0" name="Google Shape;5920;p42">
                <a:extLst>
                  <a:ext uri="{FF2B5EF4-FFF2-40B4-BE49-F238E27FC236}">
                    <a16:creationId xmlns:a16="http://schemas.microsoft.com/office/drawing/2014/main" xmlns="" id="{2FB27A43-B76B-45C5-BC20-76EF903A70F5}"/>
                  </a:ext>
                </a:extLst>
              </p:cNvPr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6" name="Google Shape;5921;p42">
              <a:extLst>
                <a:ext uri="{FF2B5EF4-FFF2-40B4-BE49-F238E27FC236}">
                  <a16:creationId xmlns:a16="http://schemas.microsoft.com/office/drawing/2014/main" xmlns="" id="{958A4A0D-E3E9-45E9-8119-574E66469C1A}"/>
                </a:ext>
              </a:extLst>
            </p:cNvPr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305" name="Google Shape;5922;p42">
                <a:extLst>
                  <a:ext uri="{FF2B5EF4-FFF2-40B4-BE49-F238E27FC236}">
                    <a16:creationId xmlns:a16="http://schemas.microsoft.com/office/drawing/2014/main" xmlns="" id="{370E5632-5773-41B7-ABB4-6906EBBE53E9}"/>
                  </a:ext>
                </a:extLst>
              </p:cNvPr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" name="Google Shape;5923;p42">
                <a:extLst>
                  <a:ext uri="{FF2B5EF4-FFF2-40B4-BE49-F238E27FC236}">
                    <a16:creationId xmlns:a16="http://schemas.microsoft.com/office/drawing/2014/main" xmlns="" id="{BAA7B47C-D865-45DB-B148-B0302C28AB44}"/>
                  </a:ext>
                </a:extLst>
              </p:cNvPr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07" name="Google Shape;5924;p42">
                <a:extLst>
                  <a:ext uri="{FF2B5EF4-FFF2-40B4-BE49-F238E27FC236}">
                    <a16:creationId xmlns:a16="http://schemas.microsoft.com/office/drawing/2014/main" xmlns="" id="{1844B12E-2B5E-4396-845F-2876789CB73D}"/>
                  </a:ext>
                </a:extLst>
              </p:cNvPr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308" name="Google Shape;5925;p42">
                  <a:extLst>
                    <a:ext uri="{FF2B5EF4-FFF2-40B4-BE49-F238E27FC236}">
                      <a16:creationId xmlns:a16="http://schemas.microsoft.com/office/drawing/2014/main" xmlns="" id="{A80E140E-9745-42A3-A6B5-CDD9C5B3ED89}"/>
                    </a:ext>
                  </a:extLst>
                </p:cNvPr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5926;p42">
                  <a:extLst>
                    <a:ext uri="{FF2B5EF4-FFF2-40B4-BE49-F238E27FC236}">
                      <a16:creationId xmlns:a16="http://schemas.microsoft.com/office/drawing/2014/main" xmlns="" id="{0B9AA211-E516-4659-90AF-08447F26F0EA}"/>
                    </a:ext>
                  </a:extLst>
                </p:cNvPr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5927;p42">
                  <a:extLst>
                    <a:ext uri="{FF2B5EF4-FFF2-40B4-BE49-F238E27FC236}">
                      <a16:creationId xmlns:a16="http://schemas.microsoft.com/office/drawing/2014/main" xmlns="" id="{A60A620E-313F-4365-AFB6-589E5899CEEF}"/>
                    </a:ext>
                  </a:extLst>
                </p:cNvPr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5928;p42">
                  <a:extLst>
                    <a:ext uri="{FF2B5EF4-FFF2-40B4-BE49-F238E27FC236}">
                      <a16:creationId xmlns:a16="http://schemas.microsoft.com/office/drawing/2014/main" xmlns="" id="{03F68717-C5AC-4BA2-8B46-F0D330EC06B8}"/>
                    </a:ext>
                  </a:extLst>
                </p:cNvPr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5929;p42">
                  <a:extLst>
                    <a:ext uri="{FF2B5EF4-FFF2-40B4-BE49-F238E27FC236}">
                      <a16:creationId xmlns:a16="http://schemas.microsoft.com/office/drawing/2014/main" xmlns="" id="{C8C9C8CC-5EFD-425B-BBBE-A666B05DE901}"/>
                    </a:ext>
                  </a:extLst>
                </p:cNvPr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5930;p42">
                  <a:extLst>
                    <a:ext uri="{FF2B5EF4-FFF2-40B4-BE49-F238E27FC236}">
                      <a16:creationId xmlns:a16="http://schemas.microsoft.com/office/drawing/2014/main" xmlns="" id="{74255BAF-3D74-4C75-89A8-71E9A347D543}"/>
                    </a:ext>
                  </a:extLst>
                </p:cNvPr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5931;p42">
                  <a:extLst>
                    <a:ext uri="{FF2B5EF4-FFF2-40B4-BE49-F238E27FC236}">
                      <a16:creationId xmlns:a16="http://schemas.microsoft.com/office/drawing/2014/main" xmlns="" id="{FB8240F1-02B4-47CB-9BFC-957473601B74}"/>
                    </a:ext>
                  </a:extLst>
                </p:cNvPr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5932;p42">
                  <a:extLst>
                    <a:ext uri="{FF2B5EF4-FFF2-40B4-BE49-F238E27FC236}">
                      <a16:creationId xmlns:a16="http://schemas.microsoft.com/office/drawing/2014/main" xmlns="" id="{2EE70E9C-0610-4C42-916B-3B88939FA6AC}"/>
                    </a:ext>
                  </a:extLst>
                </p:cNvPr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5933;p42">
                  <a:extLst>
                    <a:ext uri="{FF2B5EF4-FFF2-40B4-BE49-F238E27FC236}">
                      <a16:creationId xmlns:a16="http://schemas.microsoft.com/office/drawing/2014/main" xmlns="" id="{34EC7940-FC4C-4539-A323-B5D8198FB716}"/>
                    </a:ext>
                  </a:extLst>
                </p:cNvPr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7" name="Google Shape;5934;p42">
              <a:extLst>
                <a:ext uri="{FF2B5EF4-FFF2-40B4-BE49-F238E27FC236}">
                  <a16:creationId xmlns:a16="http://schemas.microsoft.com/office/drawing/2014/main" xmlns="" id="{AA6078BE-13DA-479B-AD90-B6FE5DFD53ED}"/>
                </a:ext>
              </a:extLst>
            </p:cNvPr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301" name="Google Shape;5935;p42">
                <a:extLst>
                  <a:ext uri="{FF2B5EF4-FFF2-40B4-BE49-F238E27FC236}">
                    <a16:creationId xmlns:a16="http://schemas.microsoft.com/office/drawing/2014/main" xmlns="" id="{5E10FFD0-4EF8-4EE8-994E-60A2C63B7C90}"/>
                  </a:ext>
                </a:extLst>
              </p:cNvPr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" name="Google Shape;5936;p42">
                <a:extLst>
                  <a:ext uri="{FF2B5EF4-FFF2-40B4-BE49-F238E27FC236}">
                    <a16:creationId xmlns:a16="http://schemas.microsoft.com/office/drawing/2014/main" xmlns="" id="{C77511A8-71A5-46A4-B758-787185FB7315}"/>
                  </a:ext>
                </a:extLst>
              </p:cNvPr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" name="Google Shape;5937;p42">
                <a:extLst>
                  <a:ext uri="{FF2B5EF4-FFF2-40B4-BE49-F238E27FC236}">
                    <a16:creationId xmlns:a16="http://schemas.microsoft.com/office/drawing/2014/main" xmlns="" id="{D7FDFA24-283F-4AC3-A0EA-15FABA1DAC00}"/>
                  </a:ext>
                </a:extLst>
              </p:cNvPr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4" name="Google Shape;5938;p42">
                <a:extLst>
                  <a:ext uri="{FF2B5EF4-FFF2-40B4-BE49-F238E27FC236}">
                    <a16:creationId xmlns:a16="http://schemas.microsoft.com/office/drawing/2014/main" xmlns="" id="{1B128F8D-0822-426F-A5C2-9B9C3F06D1D5}"/>
                  </a:ext>
                </a:extLst>
              </p:cNvPr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8" name="Google Shape;5939;p42">
              <a:extLst>
                <a:ext uri="{FF2B5EF4-FFF2-40B4-BE49-F238E27FC236}">
                  <a16:creationId xmlns:a16="http://schemas.microsoft.com/office/drawing/2014/main" xmlns="" id="{8E4A409D-CD44-4A59-8FF2-3D13DA749181}"/>
                </a:ext>
              </a:extLst>
            </p:cNvPr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288" name="Google Shape;5940;p42">
                <a:extLst>
                  <a:ext uri="{FF2B5EF4-FFF2-40B4-BE49-F238E27FC236}">
                    <a16:creationId xmlns:a16="http://schemas.microsoft.com/office/drawing/2014/main" xmlns="" id="{6E87B1E3-616B-40A9-90ED-15D99A90C806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941;p42">
                <a:extLst>
                  <a:ext uri="{FF2B5EF4-FFF2-40B4-BE49-F238E27FC236}">
                    <a16:creationId xmlns:a16="http://schemas.microsoft.com/office/drawing/2014/main" xmlns="" id="{975B2932-880A-4B3B-90E3-BBA1D40C908E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942;p42">
                <a:extLst>
                  <a:ext uri="{FF2B5EF4-FFF2-40B4-BE49-F238E27FC236}">
                    <a16:creationId xmlns:a16="http://schemas.microsoft.com/office/drawing/2014/main" xmlns="" id="{5C492DCD-90FA-4752-BA22-C86A874EEB30}"/>
                  </a:ext>
                </a:extLst>
              </p:cNvPr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943;p42">
                <a:extLst>
                  <a:ext uri="{FF2B5EF4-FFF2-40B4-BE49-F238E27FC236}">
                    <a16:creationId xmlns:a16="http://schemas.microsoft.com/office/drawing/2014/main" xmlns="" id="{A806C9F0-0DC5-492B-AE11-01BB6A032A9C}"/>
                  </a:ext>
                </a:extLst>
              </p:cNvPr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2" name="Google Shape;5944;p42">
                <a:extLst>
                  <a:ext uri="{FF2B5EF4-FFF2-40B4-BE49-F238E27FC236}">
                    <a16:creationId xmlns:a16="http://schemas.microsoft.com/office/drawing/2014/main" xmlns="" id="{FC56D299-E0A0-4379-AED8-2F1FA08996B4}"/>
                  </a:ext>
                </a:extLst>
              </p:cNvPr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3" name="Google Shape;5945;p42">
                <a:extLst>
                  <a:ext uri="{FF2B5EF4-FFF2-40B4-BE49-F238E27FC236}">
                    <a16:creationId xmlns:a16="http://schemas.microsoft.com/office/drawing/2014/main" xmlns="" id="{AE8A6374-F120-4882-BEED-B2457CBCBE54}"/>
                  </a:ext>
                </a:extLst>
              </p:cNvPr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4" name="Google Shape;5946;p42">
                <a:extLst>
                  <a:ext uri="{FF2B5EF4-FFF2-40B4-BE49-F238E27FC236}">
                    <a16:creationId xmlns:a16="http://schemas.microsoft.com/office/drawing/2014/main" xmlns="" id="{0089043D-35C1-4946-A7A3-CF9107F292D5}"/>
                  </a:ext>
                </a:extLst>
              </p:cNvPr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" name="Google Shape;5947;p42">
                <a:extLst>
                  <a:ext uri="{FF2B5EF4-FFF2-40B4-BE49-F238E27FC236}">
                    <a16:creationId xmlns:a16="http://schemas.microsoft.com/office/drawing/2014/main" xmlns="" id="{D6BEB5BC-6025-479C-8B0B-87144A33B21D}"/>
                  </a:ext>
                </a:extLst>
              </p:cNvPr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6" name="Google Shape;5948;p42">
                <a:extLst>
                  <a:ext uri="{FF2B5EF4-FFF2-40B4-BE49-F238E27FC236}">
                    <a16:creationId xmlns:a16="http://schemas.microsoft.com/office/drawing/2014/main" xmlns="" id="{E07465FB-29AE-4A26-9A5C-AC781635C5C8}"/>
                  </a:ext>
                </a:extLst>
              </p:cNvPr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7" name="Google Shape;5949;p42">
                <a:extLst>
                  <a:ext uri="{FF2B5EF4-FFF2-40B4-BE49-F238E27FC236}">
                    <a16:creationId xmlns:a16="http://schemas.microsoft.com/office/drawing/2014/main" xmlns="" id="{9104261E-5F37-4DB1-B1BE-CBA03A711E0C}"/>
                  </a:ext>
                </a:extLst>
              </p:cNvPr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" name="Google Shape;5950;p42">
                <a:extLst>
                  <a:ext uri="{FF2B5EF4-FFF2-40B4-BE49-F238E27FC236}">
                    <a16:creationId xmlns:a16="http://schemas.microsoft.com/office/drawing/2014/main" xmlns="" id="{8F52519C-B93E-4A3B-9D00-5ACD33FD4F5B}"/>
                  </a:ext>
                </a:extLst>
              </p:cNvPr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" name="Google Shape;5951;p42">
                <a:extLst>
                  <a:ext uri="{FF2B5EF4-FFF2-40B4-BE49-F238E27FC236}">
                    <a16:creationId xmlns:a16="http://schemas.microsoft.com/office/drawing/2014/main" xmlns="" id="{57490881-EE64-4383-8F0E-448157A67B9B}"/>
                  </a:ext>
                </a:extLst>
              </p:cNvPr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" name="Google Shape;5952;p42">
                <a:extLst>
                  <a:ext uri="{FF2B5EF4-FFF2-40B4-BE49-F238E27FC236}">
                    <a16:creationId xmlns:a16="http://schemas.microsoft.com/office/drawing/2014/main" xmlns="" id="{393B50A8-FE9D-4596-A4B8-1E181036151F}"/>
                  </a:ext>
                </a:extLst>
              </p:cNvPr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9" name="Google Shape;5953;p42">
              <a:extLst>
                <a:ext uri="{FF2B5EF4-FFF2-40B4-BE49-F238E27FC236}">
                  <a16:creationId xmlns:a16="http://schemas.microsoft.com/office/drawing/2014/main" xmlns="" id="{FB0E58BD-4F7D-4642-99D7-19B2F822C421}"/>
                </a:ext>
              </a:extLst>
            </p:cNvPr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5954;p42">
              <a:extLst>
                <a:ext uri="{FF2B5EF4-FFF2-40B4-BE49-F238E27FC236}">
                  <a16:creationId xmlns:a16="http://schemas.microsoft.com/office/drawing/2014/main" xmlns="" id="{CEB1FA98-8B8B-4BBB-9A96-7F148C04D16D}"/>
                </a:ext>
              </a:extLst>
            </p:cNvPr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5955;p42">
              <a:extLst>
                <a:ext uri="{FF2B5EF4-FFF2-40B4-BE49-F238E27FC236}">
                  <a16:creationId xmlns:a16="http://schemas.microsoft.com/office/drawing/2014/main" xmlns="" id="{3035ED14-ECFD-40B7-9643-CEC802C59F8D}"/>
                </a:ext>
              </a:extLst>
            </p:cNvPr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2" name="Google Shape;5956;p42">
              <a:extLst>
                <a:ext uri="{FF2B5EF4-FFF2-40B4-BE49-F238E27FC236}">
                  <a16:creationId xmlns:a16="http://schemas.microsoft.com/office/drawing/2014/main" xmlns="" id="{42987F3A-4B92-4B60-A448-FFCCE76A9F2C}"/>
                </a:ext>
              </a:extLst>
            </p:cNvPr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277" name="Google Shape;5957;p42">
                <a:extLst>
                  <a:ext uri="{FF2B5EF4-FFF2-40B4-BE49-F238E27FC236}">
                    <a16:creationId xmlns:a16="http://schemas.microsoft.com/office/drawing/2014/main" xmlns="" id="{857DA39A-CD42-4472-BA5B-97A3D03C7852}"/>
                  </a:ext>
                </a:extLst>
              </p:cNvPr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" name="Google Shape;5958;p42">
                <a:extLst>
                  <a:ext uri="{FF2B5EF4-FFF2-40B4-BE49-F238E27FC236}">
                    <a16:creationId xmlns:a16="http://schemas.microsoft.com/office/drawing/2014/main" xmlns="" id="{4E3FD295-A94F-45BC-BD20-A48541EA0962}"/>
                  </a:ext>
                </a:extLst>
              </p:cNvPr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9" name="Google Shape;5959;p42">
                <a:extLst>
                  <a:ext uri="{FF2B5EF4-FFF2-40B4-BE49-F238E27FC236}">
                    <a16:creationId xmlns:a16="http://schemas.microsoft.com/office/drawing/2014/main" xmlns="" id="{025D8D34-D2EF-48C5-B09F-70F328025447}"/>
                  </a:ext>
                </a:extLst>
              </p:cNvPr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0" name="Google Shape;5960;p42">
                <a:extLst>
                  <a:ext uri="{FF2B5EF4-FFF2-40B4-BE49-F238E27FC236}">
                    <a16:creationId xmlns:a16="http://schemas.microsoft.com/office/drawing/2014/main" xmlns="" id="{FFE27710-4B41-4DA8-8781-28D6E9A23489}"/>
                  </a:ext>
                </a:extLst>
              </p:cNvPr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1" name="Google Shape;5961;p42">
                <a:extLst>
                  <a:ext uri="{FF2B5EF4-FFF2-40B4-BE49-F238E27FC236}">
                    <a16:creationId xmlns:a16="http://schemas.microsoft.com/office/drawing/2014/main" xmlns="" id="{B95BB965-7F79-4642-A630-08412A5C71B2}"/>
                  </a:ext>
                </a:extLst>
              </p:cNvPr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2" name="Google Shape;5962;p42">
                <a:extLst>
                  <a:ext uri="{FF2B5EF4-FFF2-40B4-BE49-F238E27FC236}">
                    <a16:creationId xmlns:a16="http://schemas.microsoft.com/office/drawing/2014/main" xmlns="" id="{62BA9F95-B939-44AA-A5A9-5ECE6E08AD2F}"/>
                  </a:ext>
                </a:extLst>
              </p:cNvPr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3" name="Google Shape;5963;p42">
                <a:extLst>
                  <a:ext uri="{FF2B5EF4-FFF2-40B4-BE49-F238E27FC236}">
                    <a16:creationId xmlns:a16="http://schemas.microsoft.com/office/drawing/2014/main" xmlns="" id="{1F2734AB-6862-438C-BFA2-C7398D27799D}"/>
                  </a:ext>
                </a:extLst>
              </p:cNvPr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4" name="Google Shape;5964;p42">
                <a:extLst>
                  <a:ext uri="{FF2B5EF4-FFF2-40B4-BE49-F238E27FC236}">
                    <a16:creationId xmlns:a16="http://schemas.microsoft.com/office/drawing/2014/main" xmlns="" id="{943D4B96-E2BD-44AA-8C3F-9C7F33F647DA}"/>
                  </a:ext>
                </a:extLst>
              </p:cNvPr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5" name="Google Shape;5965;p42">
                <a:extLst>
                  <a:ext uri="{FF2B5EF4-FFF2-40B4-BE49-F238E27FC236}">
                    <a16:creationId xmlns:a16="http://schemas.microsoft.com/office/drawing/2014/main" xmlns="" id="{90F51CB5-75B8-4E53-A901-D821CD7397A7}"/>
                  </a:ext>
                </a:extLst>
              </p:cNvPr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6" name="Google Shape;5966;p42">
                <a:extLst>
                  <a:ext uri="{FF2B5EF4-FFF2-40B4-BE49-F238E27FC236}">
                    <a16:creationId xmlns:a16="http://schemas.microsoft.com/office/drawing/2014/main" xmlns="" id="{D448F0E8-D46B-4766-AF24-D3C5CFA39462}"/>
                  </a:ext>
                </a:extLst>
              </p:cNvPr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967;p42">
                <a:extLst>
                  <a:ext uri="{FF2B5EF4-FFF2-40B4-BE49-F238E27FC236}">
                    <a16:creationId xmlns:a16="http://schemas.microsoft.com/office/drawing/2014/main" xmlns="" id="{22EE9D80-6238-4417-8909-659951D921BB}"/>
                  </a:ext>
                </a:extLst>
              </p:cNvPr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83" name="Google Shape;5968;p42">
              <a:extLst>
                <a:ext uri="{FF2B5EF4-FFF2-40B4-BE49-F238E27FC236}">
                  <a16:creationId xmlns:a16="http://schemas.microsoft.com/office/drawing/2014/main" xmlns="" id="{C5E1B91D-CAC4-498D-8EA0-F002688CC950}"/>
                </a:ext>
              </a:extLst>
            </p:cNvPr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5969;p42">
              <a:extLst>
                <a:ext uri="{FF2B5EF4-FFF2-40B4-BE49-F238E27FC236}">
                  <a16:creationId xmlns:a16="http://schemas.microsoft.com/office/drawing/2014/main" xmlns="" id="{719BF70C-DF96-4EBD-A8A3-AA848B7C46BA}"/>
                </a:ext>
              </a:extLst>
            </p:cNvPr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5970;p42">
              <a:extLst>
                <a:ext uri="{FF2B5EF4-FFF2-40B4-BE49-F238E27FC236}">
                  <a16:creationId xmlns:a16="http://schemas.microsoft.com/office/drawing/2014/main" xmlns="" id="{F97020A1-BE13-4265-8722-D2702AB32076}"/>
                </a:ext>
              </a:extLst>
            </p:cNvPr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5971;p42">
              <a:extLst>
                <a:ext uri="{FF2B5EF4-FFF2-40B4-BE49-F238E27FC236}">
                  <a16:creationId xmlns:a16="http://schemas.microsoft.com/office/drawing/2014/main" xmlns="" id="{B1834927-A5BF-4BEF-B1E2-826248B0823E}"/>
                </a:ext>
              </a:extLst>
            </p:cNvPr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5972;p42">
              <a:extLst>
                <a:ext uri="{FF2B5EF4-FFF2-40B4-BE49-F238E27FC236}">
                  <a16:creationId xmlns:a16="http://schemas.microsoft.com/office/drawing/2014/main" xmlns="" id="{B9C860F2-638B-4D6E-8FC1-D5E8A15C453E}"/>
                </a:ext>
              </a:extLst>
            </p:cNvPr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5973;p42">
              <a:extLst>
                <a:ext uri="{FF2B5EF4-FFF2-40B4-BE49-F238E27FC236}">
                  <a16:creationId xmlns:a16="http://schemas.microsoft.com/office/drawing/2014/main" xmlns="" id="{147345F5-DFD3-492E-868A-A42600C4ABC7}"/>
                </a:ext>
              </a:extLst>
            </p:cNvPr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5974;p42">
              <a:extLst>
                <a:ext uri="{FF2B5EF4-FFF2-40B4-BE49-F238E27FC236}">
                  <a16:creationId xmlns:a16="http://schemas.microsoft.com/office/drawing/2014/main" xmlns="" id="{FB2D0FB2-FF89-4C4B-8B3B-E3DDB373F71F}"/>
                </a:ext>
              </a:extLst>
            </p:cNvPr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5975;p42">
              <a:extLst>
                <a:ext uri="{FF2B5EF4-FFF2-40B4-BE49-F238E27FC236}">
                  <a16:creationId xmlns:a16="http://schemas.microsoft.com/office/drawing/2014/main" xmlns="" id="{B52A300C-50A7-4F3D-9949-FB46B9A4E1C5}"/>
                </a:ext>
              </a:extLst>
            </p:cNvPr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5976;p42">
              <a:extLst>
                <a:ext uri="{FF2B5EF4-FFF2-40B4-BE49-F238E27FC236}">
                  <a16:creationId xmlns:a16="http://schemas.microsoft.com/office/drawing/2014/main" xmlns="" id="{28D85A03-6105-47A0-856A-B2725AF28C2B}"/>
                </a:ext>
              </a:extLst>
            </p:cNvPr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5977;p42">
              <a:extLst>
                <a:ext uri="{FF2B5EF4-FFF2-40B4-BE49-F238E27FC236}">
                  <a16:creationId xmlns:a16="http://schemas.microsoft.com/office/drawing/2014/main" xmlns="" id="{936A54C5-1DB9-483F-9CB9-46782647A37C}"/>
                </a:ext>
              </a:extLst>
            </p:cNvPr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5978;p42">
              <a:extLst>
                <a:ext uri="{FF2B5EF4-FFF2-40B4-BE49-F238E27FC236}">
                  <a16:creationId xmlns:a16="http://schemas.microsoft.com/office/drawing/2014/main" xmlns="" id="{0C2200FA-C4E8-45DD-AB7C-C5975F8B98D6}"/>
                </a:ext>
              </a:extLst>
            </p:cNvPr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5979;p42">
              <a:extLst>
                <a:ext uri="{FF2B5EF4-FFF2-40B4-BE49-F238E27FC236}">
                  <a16:creationId xmlns:a16="http://schemas.microsoft.com/office/drawing/2014/main" xmlns="" id="{C5045C67-5B6F-4AD5-BFB6-52BC3D6BB79F}"/>
                </a:ext>
              </a:extLst>
            </p:cNvPr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5980;p42">
              <a:extLst>
                <a:ext uri="{FF2B5EF4-FFF2-40B4-BE49-F238E27FC236}">
                  <a16:creationId xmlns:a16="http://schemas.microsoft.com/office/drawing/2014/main" xmlns="" id="{1F6CF988-E752-4727-B368-8AAA92EF01CB}"/>
                </a:ext>
              </a:extLst>
            </p:cNvPr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5981;p42">
              <a:extLst>
                <a:ext uri="{FF2B5EF4-FFF2-40B4-BE49-F238E27FC236}">
                  <a16:creationId xmlns:a16="http://schemas.microsoft.com/office/drawing/2014/main" xmlns="" id="{ADDBCCD0-957E-4F93-8B5D-A8367709F51A}"/>
                </a:ext>
              </a:extLst>
            </p:cNvPr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5982;p42">
              <a:extLst>
                <a:ext uri="{FF2B5EF4-FFF2-40B4-BE49-F238E27FC236}">
                  <a16:creationId xmlns:a16="http://schemas.microsoft.com/office/drawing/2014/main" xmlns="" id="{62821F14-3934-46CB-A975-B91A1BB0CB62}"/>
                </a:ext>
              </a:extLst>
            </p:cNvPr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5983;p42">
              <a:extLst>
                <a:ext uri="{FF2B5EF4-FFF2-40B4-BE49-F238E27FC236}">
                  <a16:creationId xmlns:a16="http://schemas.microsoft.com/office/drawing/2014/main" xmlns="" id="{73CF0CB2-F1F8-44CF-8AED-7F2D2020F88F}"/>
                </a:ext>
              </a:extLst>
            </p:cNvPr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5984;p42">
              <a:extLst>
                <a:ext uri="{FF2B5EF4-FFF2-40B4-BE49-F238E27FC236}">
                  <a16:creationId xmlns:a16="http://schemas.microsoft.com/office/drawing/2014/main" xmlns="" id="{49CA32F8-DC58-48ED-9C8F-059DD2203603}"/>
                </a:ext>
              </a:extLst>
            </p:cNvPr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5985;p42">
              <a:extLst>
                <a:ext uri="{FF2B5EF4-FFF2-40B4-BE49-F238E27FC236}">
                  <a16:creationId xmlns:a16="http://schemas.microsoft.com/office/drawing/2014/main" xmlns="" id="{07603F14-C263-4DF8-A7A6-452D9EB162E8}"/>
                </a:ext>
              </a:extLst>
            </p:cNvPr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5986;p42">
              <a:extLst>
                <a:ext uri="{FF2B5EF4-FFF2-40B4-BE49-F238E27FC236}">
                  <a16:creationId xmlns:a16="http://schemas.microsoft.com/office/drawing/2014/main" xmlns="" id="{29508AAF-2A41-4EB0-9B86-DEC3AE7A9362}"/>
                </a:ext>
              </a:extLst>
            </p:cNvPr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02" name="Google Shape;5987;p42">
              <a:extLst>
                <a:ext uri="{FF2B5EF4-FFF2-40B4-BE49-F238E27FC236}">
                  <a16:creationId xmlns:a16="http://schemas.microsoft.com/office/drawing/2014/main" xmlns="" id="{F683C6EB-CB7E-4B74-9998-551556E81CAD}"/>
                </a:ext>
              </a:extLst>
            </p:cNvPr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203" name="Google Shape;5988;p42">
                <a:extLst>
                  <a:ext uri="{FF2B5EF4-FFF2-40B4-BE49-F238E27FC236}">
                    <a16:creationId xmlns:a16="http://schemas.microsoft.com/office/drawing/2014/main" xmlns="" id="{501F65BF-A965-493F-ACE4-F09D8A591E64}"/>
                  </a:ext>
                </a:extLst>
              </p:cNvPr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5989;p42">
                <a:extLst>
                  <a:ext uri="{FF2B5EF4-FFF2-40B4-BE49-F238E27FC236}">
                    <a16:creationId xmlns:a16="http://schemas.microsoft.com/office/drawing/2014/main" xmlns="" id="{E5D62A3F-DA7C-4C40-A337-98429BCF3C96}"/>
                  </a:ext>
                </a:extLst>
              </p:cNvPr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5990;p42">
                <a:extLst>
                  <a:ext uri="{FF2B5EF4-FFF2-40B4-BE49-F238E27FC236}">
                    <a16:creationId xmlns:a16="http://schemas.microsoft.com/office/drawing/2014/main" xmlns="" id="{A3D9B6EE-68E3-404D-B9FE-30597B9F54AF}"/>
                  </a:ext>
                </a:extLst>
              </p:cNvPr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5991;p42">
                <a:extLst>
                  <a:ext uri="{FF2B5EF4-FFF2-40B4-BE49-F238E27FC236}">
                    <a16:creationId xmlns:a16="http://schemas.microsoft.com/office/drawing/2014/main" xmlns="" id="{FE486091-7F31-444D-8084-0FDF17E8B6AF}"/>
                  </a:ext>
                </a:extLst>
              </p:cNvPr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5992;p42">
                <a:extLst>
                  <a:ext uri="{FF2B5EF4-FFF2-40B4-BE49-F238E27FC236}">
                    <a16:creationId xmlns:a16="http://schemas.microsoft.com/office/drawing/2014/main" xmlns="" id="{A47C8FE3-DB1F-42C3-9A0C-2A094E1AFAB5}"/>
                  </a:ext>
                </a:extLst>
              </p:cNvPr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5993;p42">
                <a:extLst>
                  <a:ext uri="{FF2B5EF4-FFF2-40B4-BE49-F238E27FC236}">
                    <a16:creationId xmlns:a16="http://schemas.microsoft.com/office/drawing/2014/main" xmlns="" id="{1D2EBD27-24C9-47CB-8851-C9024ED2D743}"/>
                  </a:ext>
                </a:extLst>
              </p:cNvPr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5994;p42">
                <a:extLst>
                  <a:ext uri="{FF2B5EF4-FFF2-40B4-BE49-F238E27FC236}">
                    <a16:creationId xmlns:a16="http://schemas.microsoft.com/office/drawing/2014/main" xmlns="" id="{D7D8F467-92F8-412E-8EEA-746F9CAC3165}"/>
                  </a:ext>
                </a:extLst>
              </p:cNvPr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5995;p42">
                <a:extLst>
                  <a:ext uri="{FF2B5EF4-FFF2-40B4-BE49-F238E27FC236}">
                    <a16:creationId xmlns:a16="http://schemas.microsoft.com/office/drawing/2014/main" xmlns="" id="{325F4531-96B5-4D93-8016-99A5F438CF59}"/>
                  </a:ext>
                </a:extLst>
              </p:cNvPr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5996;p42">
                <a:extLst>
                  <a:ext uri="{FF2B5EF4-FFF2-40B4-BE49-F238E27FC236}">
                    <a16:creationId xmlns:a16="http://schemas.microsoft.com/office/drawing/2014/main" xmlns="" id="{3C51D385-7082-468C-9287-FFECD88DFF5E}"/>
                  </a:ext>
                </a:extLst>
              </p:cNvPr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5997;p42">
                <a:extLst>
                  <a:ext uri="{FF2B5EF4-FFF2-40B4-BE49-F238E27FC236}">
                    <a16:creationId xmlns:a16="http://schemas.microsoft.com/office/drawing/2014/main" xmlns="" id="{DFB285F8-602F-4FEB-A3CF-8CBA0D93BE45}"/>
                  </a:ext>
                </a:extLst>
              </p:cNvPr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5998;p42">
                <a:extLst>
                  <a:ext uri="{FF2B5EF4-FFF2-40B4-BE49-F238E27FC236}">
                    <a16:creationId xmlns:a16="http://schemas.microsoft.com/office/drawing/2014/main" xmlns="" id="{A1D7E944-C52C-447E-911B-99C68C94D086}"/>
                  </a:ext>
                </a:extLst>
              </p:cNvPr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5999;p42">
                <a:extLst>
                  <a:ext uri="{FF2B5EF4-FFF2-40B4-BE49-F238E27FC236}">
                    <a16:creationId xmlns:a16="http://schemas.microsoft.com/office/drawing/2014/main" xmlns="" id="{A689CD3A-E578-4C1B-9FA8-F80883BA35E8}"/>
                  </a:ext>
                </a:extLst>
              </p:cNvPr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6000;p42">
                <a:extLst>
                  <a:ext uri="{FF2B5EF4-FFF2-40B4-BE49-F238E27FC236}">
                    <a16:creationId xmlns:a16="http://schemas.microsoft.com/office/drawing/2014/main" xmlns="" id="{5A0F5C71-EAC3-4427-8B04-B1D865C0690B}"/>
                  </a:ext>
                </a:extLst>
              </p:cNvPr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6001;p42">
                <a:extLst>
                  <a:ext uri="{FF2B5EF4-FFF2-40B4-BE49-F238E27FC236}">
                    <a16:creationId xmlns:a16="http://schemas.microsoft.com/office/drawing/2014/main" xmlns="" id="{8A968BC9-B276-4CBB-B3F3-7C491DBE20F2}"/>
                  </a:ext>
                </a:extLst>
              </p:cNvPr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6002;p42">
                <a:extLst>
                  <a:ext uri="{FF2B5EF4-FFF2-40B4-BE49-F238E27FC236}">
                    <a16:creationId xmlns:a16="http://schemas.microsoft.com/office/drawing/2014/main" xmlns="" id="{A07A2755-4549-451B-8762-56C95C579CED}"/>
                  </a:ext>
                </a:extLst>
              </p:cNvPr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6003;p42">
                <a:extLst>
                  <a:ext uri="{FF2B5EF4-FFF2-40B4-BE49-F238E27FC236}">
                    <a16:creationId xmlns:a16="http://schemas.microsoft.com/office/drawing/2014/main" xmlns="" id="{A52F0662-34F9-4948-88CF-2CDEC532B93F}"/>
                  </a:ext>
                </a:extLst>
              </p:cNvPr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6004;p42">
                <a:extLst>
                  <a:ext uri="{FF2B5EF4-FFF2-40B4-BE49-F238E27FC236}">
                    <a16:creationId xmlns:a16="http://schemas.microsoft.com/office/drawing/2014/main" xmlns="" id="{FBDA629D-6EE2-4F47-BF8E-D26F87CBB180}"/>
                  </a:ext>
                </a:extLst>
              </p:cNvPr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6005;p42">
                <a:extLst>
                  <a:ext uri="{FF2B5EF4-FFF2-40B4-BE49-F238E27FC236}">
                    <a16:creationId xmlns:a16="http://schemas.microsoft.com/office/drawing/2014/main" xmlns="" id="{7FC5C41D-1E1E-43ED-B6FD-69D272418BA1}"/>
                  </a:ext>
                </a:extLst>
              </p:cNvPr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6006;p42">
                <a:extLst>
                  <a:ext uri="{FF2B5EF4-FFF2-40B4-BE49-F238E27FC236}">
                    <a16:creationId xmlns:a16="http://schemas.microsoft.com/office/drawing/2014/main" xmlns="" id="{4D7A606A-4119-4040-AE6F-30D654E3F308}"/>
                  </a:ext>
                </a:extLst>
              </p:cNvPr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6007;p42">
                <a:extLst>
                  <a:ext uri="{FF2B5EF4-FFF2-40B4-BE49-F238E27FC236}">
                    <a16:creationId xmlns:a16="http://schemas.microsoft.com/office/drawing/2014/main" xmlns="" id="{10A92C73-2C0E-4CD2-9069-0D0F49032A50}"/>
                  </a:ext>
                </a:extLst>
              </p:cNvPr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6008;p42">
                <a:extLst>
                  <a:ext uri="{FF2B5EF4-FFF2-40B4-BE49-F238E27FC236}">
                    <a16:creationId xmlns:a16="http://schemas.microsoft.com/office/drawing/2014/main" xmlns="" id="{B2F69E39-873C-406E-B922-EB3319A6D687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6009;p42">
                <a:extLst>
                  <a:ext uri="{FF2B5EF4-FFF2-40B4-BE49-F238E27FC236}">
                    <a16:creationId xmlns:a16="http://schemas.microsoft.com/office/drawing/2014/main" xmlns="" id="{B999B62E-FBCB-4D6B-BE05-44DD68AB5562}"/>
                  </a:ext>
                </a:extLst>
              </p:cNvPr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6010;p42">
                <a:extLst>
                  <a:ext uri="{FF2B5EF4-FFF2-40B4-BE49-F238E27FC236}">
                    <a16:creationId xmlns:a16="http://schemas.microsoft.com/office/drawing/2014/main" xmlns="" id="{091C2313-565C-4F50-965B-2DC466D671A0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6011;p42">
                <a:extLst>
                  <a:ext uri="{FF2B5EF4-FFF2-40B4-BE49-F238E27FC236}">
                    <a16:creationId xmlns:a16="http://schemas.microsoft.com/office/drawing/2014/main" xmlns="" id="{7D4B526A-A5E6-4F9E-8E5E-9AC1FD0B5B46}"/>
                  </a:ext>
                </a:extLst>
              </p:cNvPr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6012;p42">
                <a:extLst>
                  <a:ext uri="{FF2B5EF4-FFF2-40B4-BE49-F238E27FC236}">
                    <a16:creationId xmlns:a16="http://schemas.microsoft.com/office/drawing/2014/main" xmlns="" id="{058B0B58-1FFB-4CB1-87DC-E179139FC6E7}"/>
                  </a:ext>
                </a:extLst>
              </p:cNvPr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6013;p42">
                <a:extLst>
                  <a:ext uri="{FF2B5EF4-FFF2-40B4-BE49-F238E27FC236}">
                    <a16:creationId xmlns:a16="http://schemas.microsoft.com/office/drawing/2014/main" xmlns="" id="{629EF205-0111-40ED-9997-530E66E9740B}"/>
                  </a:ext>
                </a:extLst>
              </p:cNvPr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6014;p42">
                <a:extLst>
                  <a:ext uri="{FF2B5EF4-FFF2-40B4-BE49-F238E27FC236}">
                    <a16:creationId xmlns:a16="http://schemas.microsoft.com/office/drawing/2014/main" xmlns="" id="{2A43C33B-BE02-4545-A555-61A97D9973BE}"/>
                  </a:ext>
                </a:extLst>
              </p:cNvPr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6015;p42">
                <a:extLst>
                  <a:ext uri="{FF2B5EF4-FFF2-40B4-BE49-F238E27FC236}">
                    <a16:creationId xmlns:a16="http://schemas.microsoft.com/office/drawing/2014/main" xmlns="" id="{BC1D307A-35B3-48D1-A1CC-AFB93A6D3307}"/>
                  </a:ext>
                </a:extLst>
              </p:cNvPr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6016;p42">
                <a:extLst>
                  <a:ext uri="{FF2B5EF4-FFF2-40B4-BE49-F238E27FC236}">
                    <a16:creationId xmlns:a16="http://schemas.microsoft.com/office/drawing/2014/main" xmlns="" id="{C0872A0A-1C01-4EC8-9E45-6607F6D9E738}"/>
                  </a:ext>
                </a:extLst>
              </p:cNvPr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6017;p42">
                <a:extLst>
                  <a:ext uri="{FF2B5EF4-FFF2-40B4-BE49-F238E27FC236}">
                    <a16:creationId xmlns:a16="http://schemas.microsoft.com/office/drawing/2014/main" xmlns="" id="{1C161887-1041-48C6-ACE5-73D08B06532E}"/>
                  </a:ext>
                </a:extLst>
              </p:cNvPr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6018;p42">
                <a:extLst>
                  <a:ext uri="{FF2B5EF4-FFF2-40B4-BE49-F238E27FC236}">
                    <a16:creationId xmlns:a16="http://schemas.microsoft.com/office/drawing/2014/main" xmlns="" id="{1AAF1A41-95D4-438A-A2CC-7C3E8E68121D}"/>
                  </a:ext>
                </a:extLst>
              </p:cNvPr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5" name="Google Shape;6019;p42">
                <a:extLst>
                  <a:ext uri="{FF2B5EF4-FFF2-40B4-BE49-F238E27FC236}">
                    <a16:creationId xmlns:a16="http://schemas.microsoft.com/office/drawing/2014/main" xmlns="" id="{31EBE743-9F28-4067-9711-24A486A53487}"/>
                  </a:ext>
                </a:extLst>
              </p:cNvPr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6" name="Google Shape;6020;p42">
                <a:extLst>
                  <a:ext uri="{FF2B5EF4-FFF2-40B4-BE49-F238E27FC236}">
                    <a16:creationId xmlns:a16="http://schemas.microsoft.com/office/drawing/2014/main" xmlns="" id="{3E387E3A-D2F1-4C0D-B8F8-CC6C041544BD}"/>
                  </a:ext>
                </a:extLst>
              </p:cNvPr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" name="Google Shape;6021;p42">
                <a:extLst>
                  <a:ext uri="{FF2B5EF4-FFF2-40B4-BE49-F238E27FC236}">
                    <a16:creationId xmlns:a16="http://schemas.microsoft.com/office/drawing/2014/main" xmlns="" id="{E9E5F9E1-87DE-432A-A497-E00EC29535D8}"/>
                  </a:ext>
                </a:extLst>
              </p:cNvPr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8" name="Google Shape;6022;p42">
                <a:extLst>
                  <a:ext uri="{FF2B5EF4-FFF2-40B4-BE49-F238E27FC236}">
                    <a16:creationId xmlns:a16="http://schemas.microsoft.com/office/drawing/2014/main" xmlns="" id="{0B7A55D6-A1D2-47CB-92A4-71B9C96D1A4E}"/>
                  </a:ext>
                </a:extLst>
              </p:cNvPr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6023;p42">
                <a:extLst>
                  <a:ext uri="{FF2B5EF4-FFF2-40B4-BE49-F238E27FC236}">
                    <a16:creationId xmlns:a16="http://schemas.microsoft.com/office/drawing/2014/main" xmlns="" id="{BAFFF9CB-79A7-4BE7-BC34-4F73C5E01515}"/>
                  </a:ext>
                </a:extLst>
              </p:cNvPr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6024;p42">
                <a:extLst>
                  <a:ext uri="{FF2B5EF4-FFF2-40B4-BE49-F238E27FC236}">
                    <a16:creationId xmlns:a16="http://schemas.microsoft.com/office/drawing/2014/main" xmlns="" id="{4343F69D-992E-4E3A-B520-265207B871D9}"/>
                  </a:ext>
                </a:extLst>
              </p:cNvPr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6025;p42">
                <a:extLst>
                  <a:ext uri="{FF2B5EF4-FFF2-40B4-BE49-F238E27FC236}">
                    <a16:creationId xmlns:a16="http://schemas.microsoft.com/office/drawing/2014/main" xmlns="" id="{CBC4B39D-5731-4CEF-9B0A-DDE09DBE6488}"/>
                  </a:ext>
                </a:extLst>
              </p:cNvPr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6026;p42">
                <a:extLst>
                  <a:ext uri="{FF2B5EF4-FFF2-40B4-BE49-F238E27FC236}">
                    <a16:creationId xmlns:a16="http://schemas.microsoft.com/office/drawing/2014/main" xmlns="" id="{52AE9F30-AD19-45BF-87AE-496CDC98EB17}"/>
                  </a:ext>
                </a:extLst>
              </p:cNvPr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6027;p42">
                <a:extLst>
                  <a:ext uri="{FF2B5EF4-FFF2-40B4-BE49-F238E27FC236}">
                    <a16:creationId xmlns:a16="http://schemas.microsoft.com/office/drawing/2014/main" xmlns="" id="{5315D7DD-77FE-403B-9DCF-16199A918EAB}"/>
                  </a:ext>
                </a:extLst>
              </p:cNvPr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4" name="Google Shape;6028;p42">
                <a:extLst>
                  <a:ext uri="{FF2B5EF4-FFF2-40B4-BE49-F238E27FC236}">
                    <a16:creationId xmlns:a16="http://schemas.microsoft.com/office/drawing/2014/main" xmlns="" id="{ABC99F87-033A-41D7-B380-7EB334FD0DCC}"/>
                  </a:ext>
                </a:extLst>
              </p:cNvPr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6029;p42">
                <a:extLst>
                  <a:ext uri="{FF2B5EF4-FFF2-40B4-BE49-F238E27FC236}">
                    <a16:creationId xmlns:a16="http://schemas.microsoft.com/office/drawing/2014/main" xmlns="" id="{E3E1B3F1-9528-4BD6-AB9F-A23B29DF5F03}"/>
                  </a:ext>
                </a:extLst>
              </p:cNvPr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6030;p42">
                <a:extLst>
                  <a:ext uri="{FF2B5EF4-FFF2-40B4-BE49-F238E27FC236}">
                    <a16:creationId xmlns:a16="http://schemas.microsoft.com/office/drawing/2014/main" xmlns="" id="{35B728C2-54BE-41CE-BABF-7A78BB5B16FE}"/>
                  </a:ext>
                </a:extLst>
              </p:cNvPr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" name="Google Shape;6031;p42">
                <a:extLst>
                  <a:ext uri="{FF2B5EF4-FFF2-40B4-BE49-F238E27FC236}">
                    <a16:creationId xmlns:a16="http://schemas.microsoft.com/office/drawing/2014/main" xmlns="" id="{5C57C3A5-C950-4147-BF12-E6ABC72D5659}"/>
                  </a:ext>
                </a:extLst>
              </p:cNvPr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8" name="Google Shape;6032;p42">
                <a:extLst>
                  <a:ext uri="{FF2B5EF4-FFF2-40B4-BE49-F238E27FC236}">
                    <a16:creationId xmlns:a16="http://schemas.microsoft.com/office/drawing/2014/main" xmlns="" id="{A6AD5503-8FBE-4DEE-ACED-16A22C3E54AF}"/>
                  </a:ext>
                </a:extLst>
              </p:cNvPr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" name="Google Shape;6033;p42">
                <a:extLst>
                  <a:ext uri="{FF2B5EF4-FFF2-40B4-BE49-F238E27FC236}">
                    <a16:creationId xmlns:a16="http://schemas.microsoft.com/office/drawing/2014/main" xmlns="" id="{ADE9A006-B44B-4C3B-B3DD-0C8C183ACDF4}"/>
                  </a:ext>
                </a:extLst>
              </p:cNvPr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" name="Google Shape;6034;p42">
                <a:extLst>
                  <a:ext uri="{FF2B5EF4-FFF2-40B4-BE49-F238E27FC236}">
                    <a16:creationId xmlns:a16="http://schemas.microsoft.com/office/drawing/2014/main" xmlns="" id="{2ABE9460-8A35-4A66-844A-CB2D8B886F52}"/>
                  </a:ext>
                </a:extLst>
              </p:cNvPr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" name="Google Shape;6035;p42">
                <a:extLst>
                  <a:ext uri="{FF2B5EF4-FFF2-40B4-BE49-F238E27FC236}">
                    <a16:creationId xmlns:a16="http://schemas.microsoft.com/office/drawing/2014/main" xmlns="" id="{9BF7450D-5D1C-41AA-AFEA-8BC9AB129F1C}"/>
                  </a:ext>
                </a:extLst>
              </p:cNvPr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" name="Google Shape;6036;p42">
                <a:extLst>
                  <a:ext uri="{FF2B5EF4-FFF2-40B4-BE49-F238E27FC236}">
                    <a16:creationId xmlns:a16="http://schemas.microsoft.com/office/drawing/2014/main" xmlns="" id="{F7D2685B-CD71-46AF-B5A0-72102F097CBB}"/>
                  </a:ext>
                </a:extLst>
              </p:cNvPr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" name="Google Shape;6037;p42">
                <a:extLst>
                  <a:ext uri="{FF2B5EF4-FFF2-40B4-BE49-F238E27FC236}">
                    <a16:creationId xmlns:a16="http://schemas.microsoft.com/office/drawing/2014/main" xmlns="" id="{4F20A72D-4CEB-451A-BC81-E8BF643B5725}"/>
                  </a:ext>
                </a:extLst>
              </p:cNvPr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" name="Google Shape;6038;p42">
                <a:extLst>
                  <a:ext uri="{FF2B5EF4-FFF2-40B4-BE49-F238E27FC236}">
                    <a16:creationId xmlns:a16="http://schemas.microsoft.com/office/drawing/2014/main" xmlns="" id="{98A89DBD-5A2C-459E-A067-867D61B78974}"/>
                  </a:ext>
                </a:extLst>
              </p:cNvPr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" name="Google Shape;6039;p42">
                <a:extLst>
                  <a:ext uri="{FF2B5EF4-FFF2-40B4-BE49-F238E27FC236}">
                    <a16:creationId xmlns:a16="http://schemas.microsoft.com/office/drawing/2014/main" xmlns="" id="{025A4E51-5808-4E57-B0C0-D2C6ACD93C5D}"/>
                  </a:ext>
                </a:extLst>
              </p:cNvPr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" name="Google Shape;6040;p42">
                <a:extLst>
                  <a:ext uri="{FF2B5EF4-FFF2-40B4-BE49-F238E27FC236}">
                    <a16:creationId xmlns:a16="http://schemas.microsoft.com/office/drawing/2014/main" xmlns="" id="{E877549E-E553-434F-96E2-C380BFD1C4BB}"/>
                  </a:ext>
                </a:extLst>
              </p:cNvPr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6041;p42">
                <a:extLst>
                  <a:ext uri="{FF2B5EF4-FFF2-40B4-BE49-F238E27FC236}">
                    <a16:creationId xmlns:a16="http://schemas.microsoft.com/office/drawing/2014/main" xmlns="" id="{36F05CDF-09F2-442F-9DA8-8D9ADCB15B54}"/>
                  </a:ext>
                </a:extLst>
              </p:cNvPr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6042;p42">
                <a:extLst>
                  <a:ext uri="{FF2B5EF4-FFF2-40B4-BE49-F238E27FC236}">
                    <a16:creationId xmlns:a16="http://schemas.microsoft.com/office/drawing/2014/main" xmlns="" id="{50B64E14-245E-4E77-83B9-5DA225433928}"/>
                  </a:ext>
                </a:extLst>
              </p:cNvPr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" name="Google Shape;6043;p42">
                <a:extLst>
                  <a:ext uri="{FF2B5EF4-FFF2-40B4-BE49-F238E27FC236}">
                    <a16:creationId xmlns:a16="http://schemas.microsoft.com/office/drawing/2014/main" xmlns="" id="{7BDF841E-A731-48EB-961D-1B3D6C1C3184}"/>
                  </a:ext>
                </a:extLst>
              </p:cNvPr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" name="Google Shape;6044;p42">
                <a:extLst>
                  <a:ext uri="{FF2B5EF4-FFF2-40B4-BE49-F238E27FC236}">
                    <a16:creationId xmlns:a16="http://schemas.microsoft.com/office/drawing/2014/main" xmlns="" id="{8E939212-70B4-488D-9AA4-B4A465777081}"/>
                  </a:ext>
                </a:extLst>
              </p:cNvPr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" name="Google Shape;6045;p42">
                <a:extLst>
                  <a:ext uri="{FF2B5EF4-FFF2-40B4-BE49-F238E27FC236}">
                    <a16:creationId xmlns:a16="http://schemas.microsoft.com/office/drawing/2014/main" xmlns="" id="{AFEC62B7-1235-4E3B-A2D0-AFD3209DF7D1}"/>
                  </a:ext>
                </a:extLst>
              </p:cNvPr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" name="Google Shape;6046;p42">
                <a:extLst>
                  <a:ext uri="{FF2B5EF4-FFF2-40B4-BE49-F238E27FC236}">
                    <a16:creationId xmlns:a16="http://schemas.microsoft.com/office/drawing/2014/main" xmlns="" id="{73B7B661-1E18-425E-ABC0-8828E4B10554}"/>
                  </a:ext>
                </a:extLst>
              </p:cNvPr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" name="Google Shape;6047;p42">
                <a:extLst>
                  <a:ext uri="{FF2B5EF4-FFF2-40B4-BE49-F238E27FC236}">
                    <a16:creationId xmlns:a16="http://schemas.microsoft.com/office/drawing/2014/main" xmlns="" id="{FFC5279B-E8E2-44ED-B376-A5C9CD8BEA7D}"/>
                  </a:ext>
                </a:extLst>
              </p:cNvPr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" name="Google Shape;6048;p42">
                <a:extLst>
                  <a:ext uri="{FF2B5EF4-FFF2-40B4-BE49-F238E27FC236}">
                    <a16:creationId xmlns:a16="http://schemas.microsoft.com/office/drawing/2014/main" xmlns="" id="{2B281F3B-8BFA-45C2-BCE7-23D669DFF279}"/>
                  </a:ext>
                </a:extLst>
              </p:cNvPr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" name="Google Shape;6049;p42">
                <a:extLst>
                  <a:ext uri="{FF2B5EF4-FFF2-40B4-BE49-F238E27FC236}">
                    <a16:creationId xmlns:a16="http://schemas.microsoft.com/office/drawing/2014/main" xmlns="" id="{B6FB39E0-985B-47B6-8E4C-73FE628A4C90}"/>
                  </a:ext>
                </a:extLst>
              </p:cNvPr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" name="Google Shape;6050;p42">
                <a:extLst>
                  <a:ext uri="{FF2B5EF4-FFF2-40B4-BE49-F238E27FC236}">
                    <a16:creationId xmlns:a16="http://schemas.microsoft.com/office/drawing/2014/main" xmlns="" id="{643724F3-5DD2-41F0-8D15-2789DA3AE868}"/>
                  </a:ext>
                </a:extLst>
              </p:cNvPr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" name="Google Shape;6051;p42">
                <a:extLst>
                  <a:ext uri="{FF2B5EF4-FFF2-40B4-BE49-F238E27FC236}">
                    <a16:creationId xmlns:a16="http://schemas.microsoft.com/office/drawing/2014/main" xmlns="" id="{E1AD6C1D-0660-4534-8D5E-95C444C2E26A}"/>
                  </a:ext>
                </a:extLst>
              </p:cNvPr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" name="Google Shape;6052;p42">
                <a:extLst>
                  <a:ext uri="{FF2B5EF4-FFF2-40B4-BE49-F238E27FC236}">
                    <a16:creationId xmlns:a16="http://schemas.microsoft.com/office/drawing/2014/main" xmlns="" id="{4AD5DC1A-0FD5-4582-8D5E-D37AA13F5B36}"/>
                  </a:ext>
                </a:extLst>
              </p:cNvPr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" name="Google Shape;6053;p42">
                <a:extLst>
                  <a:ext uri="{FF2B5EF4-FFF2-40B4-BE49-F238E27FC236}">
                    <a16:creationId xmlns:a16="http://schemas.microsoft.com/office/drawing/2014/main" xmlns="" id="{6340DD32-EC2F-4547-A65B-700B1185FD30}"/>
                  </a:ext>
                </a:extLst>
              </p:cNvPr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" name="Google Shape;6054;p42">
                <a:extLst>
                  <a:ext uri="{FF2B5EF4-FFF2-40B4-BE49-F238E27FC236}">
                    <a16:creationId xmlns:a16="http://schemas.microsoft.com/office/drawing/2014/main" xmlns="" id="{B8CF16F6-8258-4211-9AA9-E5529CDFECBA}"/>
                  </a:ext>
                </a:extLst>
              </p:cNvPr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" name="Google Shape;6055;p42">
                <a:extLst>
                  <a:ext uri="{FF2B5EF4-FFF2-40B4-BE49-F238E27FC236}">
                    <a16:creationId xmlns:a16="http://schemas.microsoft.com/office/drawing/2014/main" xmlns="" id="{3C71EC21-35E6-482E-9EA7-954D5F6BEB24}"/>
                  </a:ext>
                </a:extLst>
              </p:cNvPr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" name="Google Shape;6056;p42">
                <a:extLst>
                  <a:ext uri="{FF2B5EF4-FFF2-40B4-BE49-F238E27FC236}">
                    <a16:creationId xmlns:a16="http://schemas.microsoft.com/office/drawing/2014/main" xmlns="" id="{8E6B8E95-7B0C-4C06-A687-0025F4196B97}"/>
                  </a:ext>
                </a:extLst>
              </p:cNvPr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" name="Google Shape;6057;p42">
                <a:extLst>
                  <a:ext uri="{FF2B5EF4-FFF2-40B4-BE49-F238E27FC236}">
                    <a16:creationId xmlns:a16="http://schemas.microsoft.com/office/drawing/2014/main" xmlns="" id="{C94DF095-58D5-4284-BF6B-83C568166A31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" name="Google Shape;6058;p42">
                <a:extLst>
                  <a:ext uri="{FF2B5EF4-FFF2-40B4-BE49-F238E27FC236}">
                    <a16:creationId xmlns:a16="http://schemas.microsoft.com/office/drawing/2014/main" xmlns="" id="{242971D5-54E0-4C6B-AC00-D7FA62FC4BA1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" name="Google Shape;6059;p42">
                <a:extLst>
                  <a:ext uri="{FF2B5EF4-FFF2-40B4-BE49-F238E27FC236}">
                    <a16:creationId xmlns:a16="http://schemas.microsoft.com/office/drawing/2014/main" xmlns="" id="{18299A5B-FEDB-43F4-AD5F-94FFBBDEB816}"/>
                  </a:ext>
                </a:extLst>
              </p:cNvPr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" name="Google Shape;6060;p42">
                <a:extLst>
                  <a:ext uri="{FF2B5EF4-FFF2-40B4-BE49-F238E27FC236}">
                    <a16:creationId xmlns:a16="http://schemas.microsoft.com/office/drawing/2014/main" xmlns="" id="{BD7A72BC-B4A0-4D4D-ADD4-BCEC2BC7DC8B}"/>
                  </a:ext>
                </a:extLst>
              </p:cNvPr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xmlns="" val="66076174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1" name="Google Shape;2681;p26"/>
          <p:cNvSpPr txBox="1">
            <a:spLocks noGrp="1"/>
          </p:cNvSpPr>
          <p:nvPr>
            <p:ph type="title"/>
          </p:nvPr>
        </p:nvSpPr>
        <p:spPr>
          <a:xfrm>
            <a:off x="642176" y="1151908"/>
            <a:ext cx="3777099" cy="1981603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Nêu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các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chủ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điểm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mà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em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đã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học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từ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tuần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1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đến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</a:t>
            </a:r>
            <a:r>
              <a:rPr lang="en-US" b="1" dirty="0" err="1">
                <a:latin typeface="Didact Gothic"/>
                <a:ea typeface="Didact Gothic"/>
                <a:cs typeface="Didact Gothic"/>
                <a:sym typeface="Didact Gothic"/>
              </a:rPr>
              <a:t>tuần</a:t>
            </a:r>
            <a:r>
              <a:rPr lang="en-US" b="1" dirty="0">
                <a:latin typeface="Didact Gothic"/>
                <a:ea typeface="Didact Gothic"/>
                <a:cs typeface="Didact Gothic"/>
                <a:sym typeface="Didact Gothic"/>
              </a:rPr>
              <a:t> 9</a:t>
            </a:r>
          </a:p>
        </p:txBody>
      </p:sp>
      <p:grpSp>
        <p:nvGrpSpPr>
          <p:cNvPr id="2686" name="Google Shape;2686;p26"/>
          <p:cNvGrpSpPr/>
          <p:nvPr/>
        </p:nvGrpSpPr>
        <p:grpSpPr>
          <a:xfrm>
            <a:off x="4002334" y="-304815"/>
            <a:ext cx="5236906" cy="5541995"/>
            <a:chOff x="4002334" y="-304815"/>
            <a:chExt cx="5236906" cy="5541995"/>
          </a:xfrm>
        </p:grpSpPr>
        <p:sp>
          <p:nvSpPr>
            <p:cNvPr id="2687" name="Google Shape;2687;p26"/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6"/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6"/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6"/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6"/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6"/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6"/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6"/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6"/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6"/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6"/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6"/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6"/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6"/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6"/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6"/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6"/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6"/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6"/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6"/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6"/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6"/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6"/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6"/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6"/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6"/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6"/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6"/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6"/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6"/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6"/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6"/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6"/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6"/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6"/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6"/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6"/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6"/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6"/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6"/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6"/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6"/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6"/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6"/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6"/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6"/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6"/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6"/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6"/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6"/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6"/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6"/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6"/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6"/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6"/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6"/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6"/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6"/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6"/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6"/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6"/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6"/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6"/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6"/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6"/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6"/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6"/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6"/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6"/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6"/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6"/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6"/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6"/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6"/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6"/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6"/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6"/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6"/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6"/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6"/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6"/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6"/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6"/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6"/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6"/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6"/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6"/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6"/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6"/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6"/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6"/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6"/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6"/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6"/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6"/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6"/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6"/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6"/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6"/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26"/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26"/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26"/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26"/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26"/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26"/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26"/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26"/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6"/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6"/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6"/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6"/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6"/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6"/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6"/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6"/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6"/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6"/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6"/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6"/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43" name="Google Shape;2843;p26"/>
          <p:cNvSpPr/>
          <p:nvPr/>
        </p:nvSpPr>
        <p:spPr>
          <a:xfrm>
            <a:off x="6216651" y="2047184"/>
            <a:ext cx="154311" cy="92095"/>
          </a:xfrm>
          <a:custGeom>
            <a:avLst/>
            <a:gdLst/>
            <a:ahLst/>
            <a:cxnLst/>
            <a:rect l="l" t="t" r="r" b="b"/>
            <a:pathLst>
              <a:path w="4018" h="2398" extrusionOk="0">
                <a:moveTo>
                  <a:pt x="3059" y="868"/>
                </a:moveTo>
                <a:cubicBezTo>
                  <a:pt x="2876" y="1256"/>
                  <a:pt x="2466" y="1507"/>
                  <a:pt x="2009" y="1507"/>
                </a:cubicBezTo>
                <a:cubicBezTo>
                  <a:pt x="1553" y="1507"/>
                  <a:pt x="1142" y="1256"/>
                  <a:pt x="959" y="868"/>
                </a:cubicBezTo>
                <a:close/>
                <a:moveTo>
                  <a:pt x="434" y="1"/>
                </a:moveTo>
                <a:cubicBezTo>
                  <a:pt x="183" y="1"/>
                  <a:pt x="0" y="183"/>
                  <a:pt x="0" y="434"/>
                </a:cubicBezTo>
                <a:cubicBezTo>
                  <a:pt x="0" y="1507"/>
                  <a:pt x="891" y="2397"/>
                  <a:pt x="2009" y="2397"/>
                </a:cubicBezTo>
                <a:cubicBezTo>
                  <a:pt x="3105" y="2397"/>
                  <a:pt x="4018" y="1507"/>
                  <a:pt x="4018" y="434"/>
                </a:cubicBezTo>
                <a:cubicBezTo>
                  <a:pt x="4018" y="183"/>
                  <a:pt x="3812" y="1"/>
                  <a:pt x="3584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4" name="Google Shape;2844;p26"/>
          <p:cNvSpPr/>
          <p:nvPr/>
        </p:nvSpPr>
        <p:spPr>
          <a:xfrm>
            <a:off x="5306721" y="428106"/>
            <a:ext cx="193792" cy="190258"/>
          </a:xfrm>
          <a:custGeom>
            <a:avLst/>
            <a:gdLst/>
            <a:ahLst/>
            <a:cxnLst/>
            <a:rect l="l" t="t" r="r" b="b"/>
            <a:pathLst>
              <a:path w="5046" h="4954" extrusionOk="0">
                <a:moveTo>
                  <a:pt x="1736" y="1050"/>
                </a:moveTo>
                <a:lnTo>
                  <a:pt x="3972" y="3264"/>
                </a:lnTo>
                <a:lnTo>
                  <a:pt x="3402" y="3903"/>
                </a:lnTo>
                <a:lnTo>
                  <a:pt x="1096" y="1781"/>
                </a:lnTo>
                <a:lnTo>
                  <a:pt x="1736" y="1050"/>
                </a:lnTo>
                <a:close/>
                <a:moveTo>
                  <a:pt x="1690" y="0"/>
                </a:moveTo>
                <a:cubicBezTo>
                  <a:pt x="1553" y="0"/>
                  <a:pt x="1439" y="46"/>
                  <a:pt x="1370" y="137"/>
                </a:cubicBezTo>
                <a:lnTo>
                  <a:pt x="161" y="1530"/>
                </a:lnTo>
                <a:cubicBezTo>
                  <a:pt x="1" y="1712"/>
                  <a:pt x="24" y="1963"/>
                  <a:pt x="206" y="2123"/>
                </a:cubicBezTo>
                <a:lnTo>
                  <a:pt x="3128" y="4839"/>
                </a:lnTo>
                <a:cubicBezTo>
                  <a:pt x="3219" y="4908"/>
                  <a:pt x="3333" y="4953"/>
                  <a:pt x="3425" y="4953"/>
                </a:cubicBezTo>
                <a:lnTo>
                  <a:pt x="3447" y="4953"/>
                </a:lnTo>
                <a:cubicBezTo>
                  <a:pt x="3562" y="4953"/>
                  <a:pt x="3676" y="4885"/>
                  <a:pt x="3767" y="4794"/>
                </a:cubicBezTo>
                <a:lnTo>
                  <a:pt x="4908" y="3515"/>
                </a:lnTo>
                <a:cubicBezTo>
                  <a:pt x="5045" y="3356"/>
                  <a:pt x="5045" y="3082"/>
                  <a:pt x="4885" y="2922"/>
                </a:cubicBezTo>
                <a:lnTo>
                  <a:pt x="2009" y="114"/>
                </a:lnTo>
                <a:cubicBezTo>
                  <a:pt x="1918" y="23"/>
                  <a:pt x="1804" y="0"/>
                  <a:pt x="169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5" name="Google Shape;2845;p26"/>
          <p:cNvSpPr/>
          <p:nvPr/>
        </p:nvSpPr>
        <p:spPr>
          <a:xfrm>
            <a:off x="5881797" y="633189"/>
            <a:ext cx="92057" cy="131576"/>
          </a:xfrm>
          <a:custGeom>
            <a:avLst/>
            <a:gdLst/>
            <a:ahLst/>
            <a:cxnLst/>
            <a:rect l="l" t="t" r="r" b="b"/>
            <a:pathLst>
              <a:path w="2397" h="3426" extrusionOk="0">
                <a:moveTo>
                  <a:pt x="1895" y="869"/>
                </a:moveTo>
                <a:lnTo>
                  <a:pt x="1735" y="2946"/>
                </a:lnTo>
                <a:cubicBezTo>
                  <a:pt x="1096" y="2900"/>
                  <a:pt x="662" y="2581"/>
                  <a:pt x="525" y="2467"/>
                </a:cubicBezTo>
                <a:lnTo>
                  <a:pt x="1895" y="869"/>
                </a:lnTo>
                <a:close/>
                <a:moveTo>
                  <a:pt x="2164" y="0"/>
                </a:moveTo>
                <a:cubicBezTo>
                  <a:pt x="2107" y="0"/>
                  <a:pt x="2053" y="26"/>
                  <a:pt x="2009" y="70"/>
                </a:cubicBezTo>
                <a:lnTo>
                  <a:pt x="69" y="2307"/>
                </a:lnTo>
                <a:cubicBezTo>
                  <a:pt x="0" y="2398"/>
                  <a:pt x="0" y="2512"/>
                  <a:pt x="69" y="2581"/>
                </a:cubicBezTo>
                <a:lnTo>
                  <a:pt x="160" y="2695"/>
                </a:lnTo>
                <a:cubicBezTo>
                  <a:pt x="160" y="2695"/>
                  <a:pt x="160" y="2718"/>
                  <a:pt x="160" y="2718"/>
                </a:cubicBezTo>
                <a:cubicBezTo>
                  <a:pt x="183" y="2740"/>
                  <a:pt x="776" y="3334"/>
                  <a:pt x="1712" y="3380"/>
                </a:cubicBezTo>
                <a:lnTo>
                  <a:pt x="1918" y="3425"/>
                </a:lnTo>
                <a:lnTo>
                  <a:pt x="1940" y="3425"/>
                </a:lnTo>
                <a:cubicBezTo>
                  <a:pt x="1986" y="3425"/>
                  <a:pt x="2032" y="3402"/>
                  <a:pt x="2077" y="3357"/>
                </a:cubicBezTo>
                <a:cubicBezTo>
                  <a:pt x="2123" y="3334"/>
                  <a:pt x="2146" y="3265"/>
                  <a:pt x="2146" y="3220"/>
                </a:cubicBezTo>
                <a:lnTo>
                  <a:pt x="2397" y="230"/>
                </a:lnTo>
                <a:cubicBezTo>
                  <a:pt x="2397" y="138"/>
                  <a:pt x="2351" y="47"/>
                  <a:pt x="2260" y="24"/>
                </a:cubicBezTo>
                <a:cubicBezTo>
                  <a:pt x="2228" y="8"/>
                  <a:pt x="2195" y="0"/>
                  <a:pt x="21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46" name="Google Shape;2846;p26"/>
          <p:cNvSpPr/>
          <p:nvPr/>
        </p:nvSpPr>
        <p:spPr>
          <a:xfrm>
            <a:off x="5390021" y="1677267"/>
            <a:ext cx="190258" cy="176241"/>
          </a:xfrm>
          <a:custGeom>
            <a:avLst/>
            <a:gdLst/>
            <a:ahLst/>
            <a:cxnLst/>
            <a:rect l="l" t="t" r="r" b="b"/>
            <a:pathLst>
              <a:path w="4954" h="4589" extrusionOk="0">
                <a:moveTo>
                  <a:pt x="1324" y="0"/>
                </a:moveTo>
                <a:lnTo>
                  <a:pt x="0" y="3082"/>
                </a:lnTo>
                <a:lnTo>
                  <a:pt x="3698" y="4588"/>
                </a:lnTo>
                <a:lnTo>
                  <a:pt x="4953" y="1621"/>
                </a:lnTo>
                <a:lnTo>
                  <a:pt x="4771" y="1575"/>
                </a:lnTo>
                <a:lnTo>
                  <a:pt x="1598" y="206"/>
                </a:lnTo>
                <a:lnTo>
                  <a:pt x="1324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xmlns="" id="{D757A8AD-7985-4E93-914A-951DCF0AEFB2}"/>
              </a:ext>
            </a:extLst>
          </p:cNvPr>
          <p:cNvSpPr/>
          <p:nvPr/>
        </p:nvSpPr>
        <p:spPr>
          <a:xfrm>
            <a:off x="3848100" y="590685"/>
            <a:ext cx="5124450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Việt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Nam -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Tổ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quốc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em</a:t>
            </a:r>
            <a:endParaRPr lang="en-GB" sz="3600" kern="1200" dirty="0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xmlns="" id="{42AE71D5-CFC1-4A1E-BCC4-247EA4846C44}"/>
              </a:ext>
            </a:extLst>
          </p:cNvPr>
          <p:cNvSpPr/>
          <p:nvPr/>
        </p:nvSpPr>
        <p:spPr>
          <a:xfrm>
            <a:off x="1994111" y="2255585"/>
            <a:ext cx="4729895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Cánh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chim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hòa</a:t>
            </a:r>
            <a:r>
              <a:rPr lang="en-US" altLang="ko-KR" sz="3600" b="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b="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bình</a:t>
            </a:r>
            <a:endParaRPr lang="en-GB" sz="3600" kern="12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xmlns="" id="{82C88F0B-D7D5-45F3-B648-54473F56556A}"/>
              </a:ext>
            </a:extLst>
          </p:cNvPr>
          <p:cNvSpPr/>
          <p:nvPr/>
        </p:nvSpPr>
        <p:spPr>
          <a:xfrm>
            <a:off x="1948374" y="13539"/>
            <a:ext cx="2372584" cy="2165683"/>
          </a:xfrm>
          <a:prstGeom prst="ellipse">
            <a:avLst/>
          </a:prstGeom>
          <a:blipFill>
            <a:blip r:embed="rId2"/>
            <a:srcRect/>
            <a:stretch>
              <a:fillRect t="-12000" b="-12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xmlns="" id="{44522616-3F80-4677-9DCF-DFDE1EE17B05}"/>
              </a:ext>
            </a:extLst>
          </p:cNvPr>
          <p:cNvSpPr/>
          <p:nvPr/>
        </p:nvSpPr>
        <p:spPr>
          <a:xfrm>
            <a:off x="2117721" y="3828362"/>
            <a:ext cx="5711297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360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Con </a:t>
            </a:r>
            <a:r>
              <a:rPr lang="en-US" altLang="ko-KR" sz="360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người</a:t>
            </a:r>
            <a:r>
              <a:rPr lang="en-US" altLang="ko-KR" sz="360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với</a:t>
            </a:r>
            <a:r>
              <a:rPr lang="en-US" altLang="ko-KR" sz="360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thiên</a:t>
            </a:r>
            <a:r>
              <a:rPr lang="en-US" altLang="ko-KR" sz="3600" kern="1200" dirty="0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3600" kern="1200" dirty="0" err="1"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nhiên</a:t>
            </a:r>
            <a:endParaRPr lang="en-GB" sz="3600" kern="1200" dirty="0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xmlns="" id="{8906E8A4-C2CA-4042-83FA-DCB8445D2302}"/>
              </a:ext>
            </a:extLst>
          </p:cNvPr>
          <p:cNvSpPr/>
          <p:nvPr/>
        </p:nvSpPr>
        <p:spPr>
          <a:xfrm>
            <a:off x="128690" y="2932360"/>
            <a:ext cx="2372583" cy="2165682"/>
          </a:xfrm>
          <a:prstGeom prst="ellipse">
            <a:avLst/>
          </a:prstGeom>
          <a:blipFill>
            <a:blip r:embed="rId3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 t="-14000" b="-14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  <p:sp>
        <p:nvSpPr>
          <p:cNvPr id="8" name="Oval 7">
            <a:extLst>
              <a:ext uri="{FF2B5EF4-FFF2-40B4-BE49-F238E27FC236}">
                <a16:creationId xmlns:a16="http://schemas.microsoft.com/office/drawing/2014/main" xmlns="" id="{57BC4022-CDDA-4151-AF21-0A42832C26AF}"/>
              </a:ext>
            </a:extLst>
          </p:cNvPr>
          <p:cNvSpPr/>
          <p:nvPr/>
        </p:nvSpPr>
        <p:spPr>
          <a:xfrm>
            <a:off x="6254861" y="1488908"/>
            <a:ext cx="2372584" cy="2165683"/>
          </a:xfrm>
          <a:prstGeom prst="ellipse">
            <a:avLst/>
          </a:prstGeom>
          <a:blipFill>
            <a:blip r:embed="rId4"/>
            <a:srcRect/>
            <a:stretch>
              <a:fillRect t="-12000" b="-12000"/>
            </a:stretch>
          </a:blip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dk2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2">
              <a:hueOff val="0"/>
              <a:satOff val="0"/>
              <a:lumOff val="0"/>
              <a:alphaOff val="0"/>
            </a:schemeClr>
          </a:fontRef>
        </p:style>
      </p:sp>
    </p:spTree>
    <p:extLst>
      <p:ext uri="{BB962C8B-B14F-4D97-AF65-F5344CB8AC3E}">
        <p14:creationId xmlns:p14="http://schemas.microsoft.com/office/powerpoint/2010/main" xmlns="" val="363670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: Shape 21">
            <a:extLst>
              <a:ext uri="{FF2B5EF4-FFF2-40B4-BE49-F238E27FC236}">
                <a16:creationId xmlns:a16="http://schemas.microsoft.com/office/drawing/2014/main" xmlns="" id="{627775DF-EA3C-45C9-AE65-577720890A65}"/>
              </a:ext>
            </a:extLst>
          </p:cNvPr>
          <p:cNvSpPr/>
          <p:nvPr/>
        </p:nvSpPr>
        <p:spPr>
          <a:xfrm>
            <a:off x="794326" y="4430625"/>
            <a:ext cx="2573112" cy="497920"/>
          </a:xfrm>
          <a:custGeom>
            <a:avLst/>
            <a:gdLst>
              <a:gd name="connsiteX0" fmla="*/ 0 w 1346886"/>
              <a:gd name="connsiteY0" fmla="*/ 82988 h 497920"/>
              <a:gd name="connsiteX1" fmla="*/ 82988 w 1346886"/>
              <a:gd name="connsiteY1" fmla="*/ 0 h 497920"/>
              <a:gd name="connsiteX2" fmla="*/ 1263898 w 1346886"/>
              <a:gd name="connsiteY2" fmla="*/ 0 h 497920"/>
              <a:gd name="connsiteX3" fmla="*/ 1346886 w 1346886"/>
              <a:gd name="connsiteY3" fmla="*/ 82988 h 497920"/>
              <a:gd name="connsiteX4" fmla="*/ 1346886 w 1346886"/>
              <a:gd name="connsiteY4" fmla="*/ 414932 h 497920"/>
              <a:gd name="connsiteX5" fmla="*/ 1263898 w 1346886"/>
              <a:gd name="connsiteY5" fmla="*/ 497920 h 497920"/>
              <a:gd name="connsiteX6" fmla="*/ 82988 w 1346886"/>
              <a:gd name="connsiteY6" fmla="*/ 497920 h 497920"/>
              <a:gd name="connsiteX7" fmla="*/ 0 w 1346886"/>
              <a:gd name="connsiteY7" fmla="*/ 414932 h 497920"/>
              <a:gd name="connsiteX8" fmla="*/ 0 w 1346886"/>
              <a:gd name="connsiteY8" fmla="*/ 82988 h 497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46886" h="497920">
                <a:moveTo>
                  <a:pt x="0" y="82988"/>
                </a:moveTo>
                <a:cubicBezTo>
                  <a:pt x="0" y="37155"/>
                  <a:pt x="37155" y="0"/>
                  <a:pt x="82988" y="0"/>
                </a:cubicBezTo>
                <a:lnTo>
                  <a:pt x="1263898" y="0"/>
                </a:lnTo>
                <a:cubicBezTo>
                  <a:pt x="1309731" y="0"/>
                  <a:pt x="1346886" y="37155"/>
                  <a:pt x="1346886" y="82988"/>
                </a:cubicBezTo>
                <a:lnTo>
                  <a:pt x="1346886" y="414932"/>
                </a:lnTo>
                <a:cubicBezTo>
                  <a:pt x="1346886" y="460765"/>
                  <a:pt x="1309731" y="497920"/>
                  <a:pt x="1263898" y="497920"/>
                </a:cubicBezTo>
                <a:lnTo>
                  <a:pt x="82988" y="497920"/>
                </a:lnTo>
                <a:cubicBezTo>
                  <a:pt x="37155" y="497920"/>
                  <a:pt x="0" y="460765"/>
                  <a:pt x="0" y="414932"/>
                </a:cubicBezTo>
                <a:lnTo>
                  <a:pt x="0" y="82988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2886" tIns="115746" rIns="115746" bIns="115746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Lòng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dân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xmlns="" id="{B02EA5FE-A59F-4C94-883F-7BF31163D787}"/>
              </a:ext>
            </a:extLst>
          </p:cNvPr>
          <p:cNvSpPr/>
          <p:nvPr/>
        </p:nvSpPr>
        <p:spPr>
          <a:xfrm>
            <a:off x="167136" y="4232439"/>
            <a:ext cx="911491" cy="911061"/>
          </a:xfrm>
          <a:prstGeom prst="ellipse">
            <a:avLst/>
          </a:prstGeom>
          <a:blipFill>
            <a:blip r:embed="rId2"/>
            <a:srcRect/>
            <a:stretch>
              <a:fillRect l="-19000" r="-19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xmlns="" id="{860C68BB-2BA5-4CFA-98D4-C15E688802F7}"/>
              </a:ext>
            </a:extLst>
          </p:cNvPr>
          <p:cNvSpPr/>
          <p:nvPr/>
        </p:nvSpPr>
        <p:spPr>
          <a:xfrm>
            <a:off x="794326" y="3625170"/>
            <a:ext cx="4504730" cy="545145"/>
          </a:xfrm>
          <a:custGeom>
            <a:avLst/>
            <a:gdLst>
              <a:gd name="connsiteX0" fmla="*/ 0 w 2357984"/>
              <a:gd name="connsiteY0" fmla="*/ 90859 h 545145"/>
              <a:gd name="connsiteX1" fmla="*/ 90859 w 2357984"/>
              <a:gd name="connsiteY1" fmla="*/ 0 h 545145"/>
              <a:gd name="connsiteX2" fmla="*/ 2267125 w 2357984"/>
              <a:gd name="connsiteY2" fmla="*/ 0 h 545145"/>
              <a:gd name="connsiteX3" fmla="*/ 2357984 w 2357984"/>
              <a:gd name="connsiteY3" fmla="*/ 90859 h 545145"/>
              <a:gd name="connsiteX4" fmla="*/ 2357984 w 2357984"/>
              <a:gd name="connsiteY4" fmla="*/ 454286 h 545145"/>
              <a:gd name="connsiteX5" fmla="*/ 2267125 w 2357984"/>
              <a:gd name="connsiteY5" fmla="*/ 545145 h 545145"/>
              <a:gd name="connsiteX6" fmla="*/ 90859 w 2357984"/>
              <a:gd name="connsiteY6" fmla="*/ 545145 h 545145"/>
              <a:gd name="connsiteX7" fmla="*/ 0 w 2357984"/>
              <a:gd name="connsiteY7" fmla="*/ 454286 h 545145"/>
              <a:gd name="connsiteX8" fmla="*/ 0 w 2357984"/>
              <a:gd name="connsiteY8" fmla="*/ 90859 h 545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57984" h="545145">
                <a:moveTo>
                  <a:pt x="0" y="90859"/>
                </a:moveTo>
                <a:cubicBezTo>
                  <a:pt x="0" y="40679"/>
                  <a:pt x="40679" y="0"/>
                  <a:pt x="90859" y="0"/>
                </a:cubicBezTo>
                <a:lnTo>
                  <a:pt x="2267125" y="0"/>
                </a:lnTo>
                <a:cubicBezTo>
                  <a:pt x="2317305" y="0"/>
                  <a:pt x="2357984" y="40679"/>
                  <a:pt x="2357984" y="90859"/>
                </a:cubicBezTo>
                <a:lnTo>
                  <a:pt x="2357984" y="454286"/>
                </a:lnTo>
                <a:cubicBezTo>
                  <a:pt x="2357984" y="504466"/>
                  <a:pt x="2317305" y="545145"/>
                  <a:pt x="2267125" y="545145"/>
                </a:cubicBezTo>
                <a:lnTo>
                  <a:pt x="90859" y="545145"/>
                </a:lnTo>
                <a:cubicBezTo>
                  <a:pt x="40679" y="545145"/>
                  <a:pt x="0" y="504466"/>
                  <a:pt x="0" y="454286"/>
                </a:cubicBezTo>
                <a:lnTo>
                  <a:pt x="0" y="90859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5192" tIns="118052" rIns="118052" bIns="118052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Sắc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màu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em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yêu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xmlns="" id="{D58846F2-82BB-485F-9696-3584A5205407}"/>
              </a:ext>
            </a:extLst>
          </p:cNvPr>
          <p:cNvSpPr/>
          <p:nvPr/>
        </p:nvSpPr>
        <p:spPr>
          <a:xfrm>
            <a:off x="167136" y="3467001"/>
            <a:ext cx="841757" cy="841360"/>
          </a:xfrm>
          <a:prstGeom prst="ellipse">
            <a:avLst/>
          </a:prstGeom>
          <a:blipFill>
            <a:blip r:embed="rId3"/>
            <a:srcRect/>
            <a:stretch>
              <a:fillRect l="-52000" r="-52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xmlns="" id="{1841A377-D95A-409F-99E2-5AAEAE33BE04}"/>
              </a:ext>
            </a:extLst>
          </p:cNvPr>
          <p:cNvSpPr/>
          <p:nvPr/>
        </p:nvSpPr>
        <p:spPr>
          <a:xfrm>
            <a:off x="794326" y="2817420"/>
            <a:ext cx="4852675" cy="547439"/>
          </a:xfrm>
          <a:custGeom>
            <a:avLst/>
            <a:gdLst>
              <a:gd name="connsiteX0" fmla="*/ 0 w 2540115"/>
              <a:gd name="connsiteY0" fmla="*/ 91242 h 547439"/>
              <a:gd name="connsiteX1" fmla="*/ 91242 w 2540115"/>
              <a:gd name="connsiteY1" fmla="*/ 0 h 547439"/>
              <a:gd name="connsiteX2" fmla="*/ 2448873 w 2540115"/>
              <a:gd name="connsiteY2" fmla="*/ 0 h 547439"/>
              <a:gd name="connsiteX3" fmla="*/ 2540115 w 2540115"/>
              <a:gd name="connsiteY3" fmla="*/ 91242 h 547439"/>
              <a:gd name="connsiteX4" fmla="*/ 2540115 w 2540115"/>
              <a:gd name="connsiteY4" fmla="*/ 456197 h 547439"/>
              <a:gd name="connsiteX5" fmla="*/ 2448873 w 2540115"/>
              <a:gd name="connsiteY5" fmla="*/ 547439 h 547439"/>
              <a:gd name="connsiteX6" fmla="*/ 91242 w 2540115"/>
              <a:gd name="connsiteY6" fmla="*/ 547439 h 547439"/>
              <a:gd name="connsiteX7" fmla="*/ 0 w 2540115"/>
              <a:gd name="connsiteY7" fmla="*/ 456197 h 547439"/>
              <a:gd name="connsiteX8" fmla="*/ 0 w 2540115"/>
              <a:gd name="connsiteY8" fmla="*/ 91242 h 547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0115" h="547439">
                <a:moveTo>
                  <a:pt x="0" y="91242"/>
                </a:moveTo>
                <a:cubicBezTo>
                  <a:pt x="0" y="40850"/>
                  <a:pt x="40850" y="0"/>
                  <a:pt x="91242" y="0"/>
                </a:cubicBezTo>
                <a:lnTo>
                  <a:pt x="2448873" y="0"/>
                </a:lnTo>
                <a:cubicBezTo>
                  <a:pt x="2499265" y="0"/>
                  <a:pt x="2540115" y="40850"/>
                  <a:pt x="2540115" y="91242"/>
                </a:cubicBezTo>
                <a:lnTo>
                  <a:pt x="2540115" y="456197"/>
                </a:lnTo>
                <a:cubicBezTo>
                  <a:pt x="2540115" y="506589"/>
                  <a:pt x="2499265" y="547439"/>
                  <a:pt x="2448873" y="547439"/>
                </a:cubicBezTo>
                <a:lnTo>
                  <a:pt x="91242" y="547439"/>
                </a:lnTo>
                <a:cubicBezTo>
                  <a:pt x="40850" y="547439"/>
                  <a:pt x="0" y="506589"/>
                  <a:pt x="0" y="456197"/>
                </a:cubicBezTo>
                <a:lnTo>
                  <a:pt x="0" y="91242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5304" tIns="118164" rIns="118164" bIns="118164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Nghìn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năm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văn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hiến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xmlns="" id="{6832EF98-A5A6-4774-B75A-228799D40C2C}"/>
              </a:ext>
            </a:extLst>
          </p:cNvPr>
          <p:cNvSpPr/>
          <p:nvPr/>
        </p:nvSpPr>
        <p:spPr>
          <a:xfrm>
            <a:off x="167136" y="2616732"/>
            <a:ext cx="926630" cy="926193"/>
          </a:xfrm>
          <a:prstGeom prst="ellipse">
            <a:avLst/>
          </a:prstGeom>
          <a:blipFill>
            <a:blip r:embed="rId4"/>
            <a:srcRect/>
            <a:stretch>
              <a:fillRect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xmlns="" id="{98167A9A-43DF-453A-A50A-B3BF7E0D6BA3}"/>
              </a:ext>
            </a:extLst>
          </p:cNvPr>
          <p:cNvSpPr/>
          <p:nvPr/>
        </p:nvSpPr>
        <p:spPr>
          <a:xfrm>
            <a:off x="754151" y="2135969"/>
            <a:ext cx="6848017" cy="504054"/>
          </a:xfrm>
          <a:custGeom>
            <a:avLst/>
            <a:gdLst>
              <a:gd name="connsiteX0" fmla="*/ 0 w 3584569"/>
              <a:gd name="connsiteY0" fmla="*/ 84011 h 504054"/>
              <a:gd name="connsiteX1" fmla="*/ 84011 w 3584569"/>
              <a:gd name="connsiteY1" fmla="*/ 0 h 504054"/>
              <a:gd name="connsiteX2" fmla="*/ 3500558 w 3584569"/>
              <a:gd name="connsiteY2" fmla="*/ 0 h 504054"/>
              <a:gd name="connsiteX3" fmla="*/ 3584569 w 3584569"/>
              <a:gd name="connsiteY3" fmla="*/ 84011 h 504054"/>
              <a:gd name="connsiteX4" fmla="*/ 3584569 w 3584569"/>
              <a:gd name="connsiteY4" fmla="*/ 420043 h 504054"/>
              <a:gd name="connsiteX5" fmla="*/ 3500558 w 3584569"/>
              <a:gd name="connsiteY5" fmla="*/ 504054 h 504054"/>
              <a:gd name="connsiteX6" fmla="*/ 84011 w 3584569"/>
              <a:gd name="connsiteY6" fmla="*/ 504054 h 504054"/>
              <a:gd name="connsiteX7" fmla="*/ 0 w 3584569"/>
              <a:gd name="connsiteY7" fmla="*/ 420043 h 504054"/>
              <a:gd name="connsiteX8" fmla="*/ 0 w 3584569"/>
              <a:gd name="connsiteY8" fmla="*/ 84011 h 504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84569" h="504054">
                <a:moveTo>
                  <a:pt x="0" y="84011"/>
                </a:moveTo>
                <a:cubicBezTo>
                  <a:pt x="0" y="37613"/>
                  <a:pt x="37613" y="0"/>
                  <a:pt x="84011" y="0"/>
                </a:cubicBezTo>
                <a:lnTo>
                  <a:pt x="3500558" y="0"/>
                </a:lnTo>
                <a:cubicBezTo>
                  <a:pt x="3546956" y="0"/>
                  <a:pt x="3584569" y="37613"/>
                  <a:pt x="3584569" y="84011"/>
                </a:cubicBezTo>
                <a:lnTo>
                  <a:pt x="3584569" y="420043"/>
                </a:lnTo>
                <a:cubicBezTo>
                  <a:pt x="3584569" y="466441"/>
                  <a:pt x="3546956" y="504054"/>
                  <a:pt x="3500558" y="504054"/>
                </a:cubicBezTo>
                <a:lnTo>
                  <a:pt x="84011" y="504054"/>
                </a:lnTo>
                <a:cubicBezTo>
                  <a:pt x="37613" y="504054"/>
                  <a:pt x="0" y="466441"/>
                  <a:pt x="0" y="420043"/>
                </a:cubicBezTo>
                <a:lnTo>
                  <a:pt x="0" y="84011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3186" tIns="116046" rIns="116046" bIns="116046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Quang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cảnh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làng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mạc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ngày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mùa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xmlns="" id="{DF272E0F-A6FB-4A75-BC8C-27B3C6637CBE}"/>
              </a:ext>
            </a:extLst>
          </p:cNvPr>
          <p:cNvSpPr/>
          <p:nvPr/>
        </p:nvSpPr>
        <p:spPr>
          <a:xfrm>
            <a:off x="167136" y="1859704"/>
            <a:ext cx="880792" cy="832952"/>
          </a:xfrm>
          <a:prstGeom prst="ellipse">
            <a:avLst/>
          </a:prstGeom>
          <a:blipFill>
            <a:blip r:embed="rId5"/>
            <a:srcRect/>
            <a:stretch>
              <a:fillRect l="-19000" r="-19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xmlns="" id="{C2A8EB5E-177D-44BF-8AB6-3B80540EED4C}"/>
              </a:ext>
            </a:extLst>
          </p:cNvPr>
          <p:cNvSpPr/>
          <p:nvPr/>
        </p:nvSpPr>
        <p:spPr>
          <a:xfrm>
            <a:off x="794326" y="1305657"/>
            <a:ext cx="4642621" cy="487087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accen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l" defTabSz="10668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Thư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gửi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các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học</a:t>
            </a:r>
            <a:r>
              <a:rPr lang="en-US" altLang="ko-KR" sz="2800" b="1" kern="12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 </a:t>
            </a:r>
            <a:r>
              <a:rPr lang="en-US" altLang="ko-KR" sz="2800" b="1" kern="1200" dirty="0" err="1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sinh</a:t>
            </a:r>
            <a:endParaRPr lang="en-GB" sz="2800" b="1" kern="1200" dirty="0">
              <a:solidFill>
                <a:schemeClr val="accent6">
                  <a:lumMod val="7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xmlns="" id="{D7A7EAD9-140B-4412-93ED-1C7ABE5A3182}"/>
              </a:ext>
            </a:extLst>
          </p:cNvPr>
          <p:cNvSpPr/>
          <p:nvPr/>
        </p:nvSpPr>
        <p:spPr>
          <a:xfrm>
            <a:off x="167136" y="1080095"/>
            <a:ext cx="836740" cy="855533"/>
          </a:xfrm>
          <a:prstGeom prst="ellipse">
            <a:avLst/>
          </a:prstGeom>
          <a:blipFill>
            <a:blip r:embed="rId6"/>
            <a:srcRect/>
            <a:stretch>
              <a:fillRect l="-28000" r="-28000"/>
            </a:stretch>
          </a:blipFill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rgbClr r="0" g="0" b="0"/>
          </a:fillRef>
          <a:effectRef idx="0">
            <a:schemeClr val="accent1">
              <a:tint val="50000"/>
              <a:hueOff val="0"/>
              <a:satOff val="0"/>
              <a:lumOff val="0"/>
              <a:alphaOff val="0"/>
            </a:schemeClr>
          </a:effectRef>
          <a:fontRef idx="minor">
            <a:schemeClr val="lt1">
              <a:hueOff val="0"/>
              <a:satOff val="0"/>
              <a:lumOff val="0"/>
              <a:alphaOff val="0"/>
            </a:schemeClr>
          </a:fontRef>
        </p:style>
      </p:sp>
      <p:grpSp>
        <p:nvGrpSpPr>
          <p:cNvPr id="32" name="Google Shape;2686;p26">
            <a:extLst>
              <a:ext uri="{FF2B5EF4-FFF2-40B4-BE49-F238E27FC236}">
                <a16:creationId xmlns:a16="http://schemas.microsoft.com/office/drawing/2014/main" xmlns="" id="{31BA5D16-AD68-4A01-BECC-73A774FB95F8}"/>
              </a:ext>
            </a:extLst>
          </p:cNvPr>
          <p:cNvGrpSpPr/>
          <p:nvPr/>
        </p:nvGrpSpPr>
        <p:grpSpPr>
          <a:xfrm>
            <a:off x="5510515" y="1443980"/>
            <a:ext cx="3633485" cy="3616695"/>
            <a:chOff x="4002334" y="-304815"/>
            <a:chExt cx="5236906" cy="5541995"/>
          </a:xfrm>
        </p:grpSpPr>
        <p:sp>
          <p:nvSpPr>
            <p:cNvPr id="33" name="Google Shape;2687;p26">
              <a:extLst>
                <a:ext uri="{FF2B5EF4-FFF2-40B4-BE49-F238E27FC236}">
                  <a16:creationId xmlns:a16="http://schemas.microsoft.com/office/drawing/2014/main" xmlns="" id="{93781C98-F6C3-4B65-B9F6-19488B3945E6}"/>
                </a:ext>
              </a:extLst>
            </p:cNvPr>
            <p:cNvSpPr/>
            <p:nvPr/>
          </p:nvSpPr>
          <p:spPr>
            <a:xfrm>
              <a:off x="6467358" y="-103112"/>
              <a:ext cx="76311" cy="44742"/>
            </a:xfrm>
            <a:custGeom>
              <a:avLst/>
              <a:gdLst/>
              <a:ahLst/>
              <a:cxnLst/>
              <a:rect l="l" t="t" r="r" b="b"/>
              <a:pathLst>
                <a:path w="1987" h="1165" extrusionOk="0">
                  <a:moveTo>
                    <a:pt x="457" y="457"/>
                  </a:moveTo>
                  <a:lnTo>
                    <a:pt x="845" y="480"/>
                  </a:lnTo>
                  <a:lnTo>
                    <a:pt x="480" y="639"/>
                  </a:lnTo>
                  <a:cubicBezTo>
                    <a:pt x="480" y="594"/>
                    <a:pt x="457" y="525"/>
                    <a:pt x="457" y="457"/>
                  </a:cubicBezTo>
                  <a:close/>
                  <a:moveTo>
                    <a:pt x="229" y="0"/>
                  </a:moveTo>
                  <a:cubicBezTo>
                    <a:pt x="160" y="0"/>
                    <a:pt x="115" y="23"/>
                    <a:pt x="69" y="69"/>
                  </a:cubicBezTo>
                  <a:cubicBezTo>
                    <a:pt x="23" y="114"/>
                    <a:pt x="0" y="183"/>
                    <a:pt x="0" y="228"/>
                  </a:cubicBezTo>
                  <a:cubicBezTo>
                    <a:pt x="0" y="525"/>
                    <a:pt x="46" y="776"/>
                    <a:pt x="137" y="1027"/>
                  </a:cubicBezTo>
                  <a:cubicBezTo>
                    <a:pt x="160" y="1073"/>
                    <a:pt x="206" y="1119"/>
                    <a:pt x="274" y="1141"/>
                  </a:cubicBezTo>
                  <a:cubicBezTo>
                    <a:pt x="297" y="1164"/>
                    <a:pt x="320" y="1164"/>
                    <a:pt x="343" y="1164"/>
                  </a:cubicBezTo>
                  <a:cubicBezTo>
                    <a:pt x="389" y="1164"/>
                    <a:pt x="411" y="1164"/>
                    <a:pt x="434" y="1141"/>
                  </a:cubicBezTo>
                  <a:lnTo>
                    <a:pt x="1849" y="525"/>
                  </a:lnTo>
                  <a:cubicBezTo>
                    <a:pt x="1941" y="480"/>
                    <a:pt x="1986" y="388"/>
                    <a:pt x="1986" y="297"/>
                  </a:cubicBezTo>
                  <a:cubicBezTo>
                    <a:pt x="1963" y="183"/>
                    <a:pt x="1872" y="114"/>
                    <a:pt x="1781" y="114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688;p26">
              <a:extLst>
                <a:ext uri="{FF2B5EF4-FFF2-40B4-BE49-F238E27FC236}">
                  <a16:creationId xmlns:a16="http://schemas.microsoft.com/office/drawing/2014/main" xmlns="" id="{ED8CD2FF-6CE4-43EC-B008-9A6B2D4CD58E}"/>
                </a:ext>
              </a:extLst>
            </p:cNvPr>
            <p:cNvSpPr/>
            <p:nvPr/>
          </p:nvSpPr>
          <p:spPr>
            <a:xfrm>
              <a:off x="6757508" y="-304815"/>
              <a:ext cx="1435925" cy="2022446"/>
            </a:xfrm>
            <a:custGeom>
              <a:avLst/>
              <a:gdLst/>
              <a:ahLst/>
              <a:cxnLst/>
              <a:rect l="l" t="t" r="r" b="b"/>
              <a:pathLst>
                <a:path w="37389" h="52661" extrusionOk="0">
                  <a:moveTo>
                    <a:pt x="454" y="0"/>
                  </a:moveTo>
                  <a:cubicBezTo>
                    <a:pt x="440" y="0"/>
                    <a:pt x="426" y="1"/>
                    <a:pt x="412" y="2"/>
                  </a:cubicBezTo>
                  <a:cubicBezTo>
                    <a:pt x="183" y="25"/>
                    <a:pt x="1" y="253"/>
                    <a:pt x="23" y="482"/>
                  </a:cubicBezTo>
                  <a:cubicBezTo>
                    <a:pt x="46" y="596"/>
                    <a:pt x="1210" y="10799"/>
                    <a:pt x="6278" y="22280"/>
                  </a:cubicBezTo>
                  <a:cubicBezTo>
                    <a:pt x="10980" y="32871"/>
                    <a:pt x="20064" y="46749"/>
                    <a:pt x="36772" y="52615"/>
                  </a:cubicBezTo>
                  <a:cubicBezTo>
                    <a:pt x="36818" y="52637"/>
                    <a:pt x="36864" y="52660"/>
                    <a:pt x="36909" y="52660"/>
                  </a:cubicBezTo>
                  <a:cubicBezTo>
                    <a:pt x="37092" y="52660"/>
                    <a:pt x="37252" y="52546"/>
                    <a:pt x="37320" y="52364"/>
                  </a:cubicBezTo>
                  <a:cubicBezTo>
                    <a:pt x="37389" y="52135"/>
                    <a:pt x="37274" y="51884"/>
                    <a:pt x="37046" y="51793"/>
                  </a:cubicBezTo>
                  <a:cubicBezTo>
                    <a:pt x="20658" y="46018"/>
                    <a:pt x="11710" y="32369"/>
                    <a:pt x="7077" y="21937"/>
                  </a:cubicBezTo>
                  <a:cubicBezTo>
                    <a:pt x="2055" y="10593"/>
                    <a:pt x="914" y="505"/>
                    <a:pt x="891" y="390"/>
                  </a:cubicBezTo>
                  <a:cubicBezTo>
                    <a:pt x="869" y="175"/>
                    <a:pt x="685" y="0"/>
                    <a:pt x="4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689;p26">
              <a:extLst>
                <a:ext uri="{FF2B5EF4-FFF2-40B4-BE49-F238E27FC236}">
                  <a16:creationId xmlns:a16="http://schemas.microsoft.com/office/drawing/2014/main" xmlns="" id="{0EBDCB64-5A8C-4A22-BC47-0BA233E046CD}"/>
                </a:ext>
              </a:extLst>
            </p:cNvPr>
            <p:cNvSpPr/>
            <p:nvPr/>
          </p:nvSpPr>
          <p:spPr>
            <a:xfrm>
              <a:off x="8270550" y="-288070"/>
              <a:ext cx="968689" cy="909046"/>
            </a:xfrm>
            <a:custGeom>
              <a:avLst/>
              <a:gdLst/>
              <a:ahLst/>
              <a:cxnLst/>
              <a:rect l="l" t="t" r="r" b="b"/>
              <a:pathLst>
                <a:path w="25223" h="23670" extrusionOk="0">
                  <a:moveTo>
                    <a:pt x="868" y="0"/>
                  </a:moveTo>
                  <a:lnTo>
                    <a:pt x="0" y="23"/>
                  </a:lnTo>
                  <a:cubicBezTo>
                    <a:pt x="0" y="228"/>
                    <a:pt x="183" y="5136"/>
                    <a:pt x="3378" y="10545"/>
                  </a:cubicBezTo>
                  <a:cubicBezTo>
                    <a:pt x="6323" y="15544"/>
                    <a:pt x="12486" y="21867"/>
                    <a:pt x="25085" y="23670"/>
                  </a:cubicBezTo>
                  <a:lnTo>
                    <a:pt x="25222" y="22802"/>
                  </a:lnTo>
                  <a:cubicBezTo>
                    <a:pt x="12965" y="21045"/>
                    <a:pt x="7008" y="14951"/>
                    <a:pt x="4154" y="10134"/>
                  </a:cubicBezTo>
                  <a:cubicBezTo>
                    <a:pt x="1073" y="4907"/>
                    <a:pt x="868" y="46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690;p26">
              <a:extLst>
                <a:ext uri="{FF2B5EF4-FFF2-40B4-BE49-F238E27FC236}">
                  <a16:creationId xmlns:a16="http://schemas.microsoft.com/office/drawing/2014/main" xmlns="" id="{764591CD-819E-4B72-B8CB-86922BFFB679}"/>
                </a:ext>
              </a:extLst>
            </p:cNvPr>
            <p:cNvSpPr/>
            <p:nvPr/>
          </p:nvSpPr>
          <p:spPr>
            <a:xfrm>
              <a:off x="8708828" y="-134220"/>
              <a:ext cx="360316" cy="320413"/>
            </a:xfrm>
            <a:custGeom>
              <a:avLst/>
              <a:gdLst/>
              <a:ahLst/>
              <a:cxnLst/>
              <a:rect l="l" t="t" r="r" b="b"/>
              <a:pathLst>
                <a:path w="9382" h="8343" extrusionOk="0">
                  <a:moveTo>
                    <a:pt x="7703" y="0"/>
                  </a:moveTo>
                  <a:cubicBezTo>
                    <a:pt x="7585" y="0"/>
                    <a:pt x="7465" y="60"/>
                    <a:pt x="7396" y="171"/>
                  </a:cubicBezTo>
                  <a:cubicBezTo>
                    <a:pt x="7259" y="331"/>
                    <a:pt x="7305" y="582"/>
                    <a:pt x="7487" y="696"/>
                  </a:cubicBezTo>
                  <a:cubicBezTo>
                    <a:pt x="8309" y="1312"/>
                    <a:pt x="8583" y="2431"/>
                    <a:pt x="8537" y="3298"/>
                  </a:cubicBezTo>
                  <a:cubicBezTo>
                    <a:pt x="8423" y="5421"/>
                    <a:pt x="6574" y="7384"/>
                    <a:pt x="4475" y="7544"/>
                  </a:cubicBezTo>
                  <a:cubicBezTo>
                    <a:pt x="4359" y="7553"/>
                    <a:pt x="4243" y="7558"/>
                    <a:pt x="4129" y="7558"/>
                  </a:cubicBezTo>
                  <a:cubicBezTo>
                    <a:pt x="3408" y="7558"/>
                    <a:pt x="2717" y="7373"/>
                    <a:pt x="2146" y="7019"/>
                  </a:cubicBezTo>
                  <a:cubicBezTo>
                    <a:pt x="1484" y="6562"/>
                    <a:pt x="1005" y="5855"/>
                    <a:pt x="868" y="5124"/>
                  </a:cubicBezTo>
                  <a:cubicBezTo>
                    <a:pt x="800" y="4576"/>
                    <a:pt x="891" y="3960"/>
                    <a:pt x="1142" y="3412"/>
                  </a:cubicBezTo>
                  <a:cubicBezTo>
                    <a:pt x="1507" y="2659"/>
                    <a:pt x="2101" y="2088"/>
                    <a:pt x="2763" y="1837"/>
                  </a:cubicBezTo>
                  <a:cubicBezTo>
                    <a:pt x="3006" y="1754"/>
                    <a:pt x="3260" y="1713"/>
                    <a:pt x="3509" y="1713"/>
                  </a:cubicBezTo>
                  <a:cubicBezTo>
                    <a:pt x="4008" y="1713"/>
                    <a:pt x="4490" y="1875"/>
                    <a:pt x="4840" y="2180"/>
                  </a:cubicBezTo>
                  <a:cubicBezTo>
                    <a:pt x="5365" y="2659"/>
                    <a:pt x="5525" y="3526"/>
                    <a:pt x="5205" y="4097"/>
                  </a:cubicBezTo>
                  <a:cubicBezTo>
                    <a:pt x="5022" y="4371"/>
                    <a:pt x="4726" y="4576"/>
                    <a:pt x="4360" y="4668"/>
                  </a:cubicBezTo>
                  <a:cubicBezTo>
                    <a:pt x="4265" y="4688"/>
                    <a:pt x="4169" y="4698"/>
                    <a:pt x="4075" y="4698"/>
                  </a:cubicBezTo>
                  <a:cubicBezTo>
                    <a:pt x="3857" y="4698"/>
                    <a:pt x="3653" y="4643"/>
                    <a:pt x="3493" y="4531"/>
                  </a:cubicBezTo>
                  <a:cubicBezTo>
                    <a:pt x="3356" y="4417"/>
                    <a:pt x="3242" y="4211"/>
                    <a:pt x="3242" y="4051"/>
                  </a:cubicBezTo>
                  <a:cubicBezTo>
                    <a:pt x="3265" y="3983"/>
                    <a:pt x="3288" y="3960"/>
                    <a:pt x="3288" y="3960"/>
                  </a:cubicBezTo>
                  <a:cubicBezTo>
                    <a:pt x="3470" y="3846"/>
                    <a:pt x="3539" y="3618"/>
                    <a:pt x="3425" y="3435"/>
                  </a:cubicBezTo>
                  <a:cubicBezTo>
                    <a:pt x="3364" y="3313"/>
                    <a:pt x="3232" y="3242"/>
                    <a:pt x="3097" y="3242"/>
                  </a:cubicBezTo>
                  <a:cubicBezTo>
                    <a:pt x="3029" y="3242"/>
                    <a:pt x="2960" y="3260"/>
                    <a:pt x="2900" y="3298"/>
                  </a:cubicBezTo>
                  <a:cubicBezTo>
                    <a:pt x="2649" y="3435"/>
                    <a:pt x="2489" y="3709"/>
                    <a:pt x="2466" y="4029"/>
                  </a:cubicBezTo>
                  <a:cubicBezTo>
                    <a:pt x="2466" y="4439"/>
                    <a:pt x="2694" y="4896"/>
                    <a:pt x="3037" y="5147"/>
                  </a:cubicBezTo>
                  <a:cubicBezTo>
                    <a:pt x="3333" y="5361"/>
                    <a:pt x="3701" y="5468"/>
                    <a:pt x="4081" y="5468"/>
                  </a:cubicBezTo>
                  <a:cubicBezTo>
                    <a:pt x="4227" y="5468"/>
                    <a:pt x="4374" y="5453"/>
                    <a:pt x="4520" y="5421"/>
                  </a:cubicBezTo>
                  <a:cubicBezTo>
                    <a:pt x="5091" y="5307"/>
                    <a:pt x="5593" y="4942"/>
                    <a:pt x="5867" y="4485"/>
                  </a:cubicBezTo>
                  <a:cubicBezTo>
                    <a:pt x="6392" y="3595"/>
                    <a:pt x="6164" y="2339"/>
                    <a:pt x="5365" y="1609"/>
                  </a:cubicBezTo>
                  <a:cubicBezTo>
                    <a:pt x="4876" y="1166"/>
                    <a:pt x="4213" y="938"/>
                    <a:pt x="3528" y="938"/>
                  </a:cubicBezTo>
                  <a:cubicBezTo>
                    <a:pt x="3189" y="938"/>
                    <a:pt x="2844" y="994"/>
                    <a:pt x="2512" y="1107"/>
                  </a:cubicBezTo>
                  <a:cubicBezTo>
                    <a:pt x="1644" y="1426"/>
                    <a:pt x="891" y="2134"/>
                    <a:pt x="457" y="3070"/>
                  </a:cubicBezTo>
                  <a:cubicBezTo>
                    <a:pt x="115" y="3800"/>
                    <a:pt x="1" y="4531"/>
                    <a:pt x="115" y="5238"/>
                  </a:cubicBezTo>
                  <a:cubicBezTo>
                    <a:pt x="275" y="6197"/>
                    <a:pt x="868" y="7110"/>
                    <a:pt x="1736" y="7658"/>
                  </a:cubicBezTo>
                  <a:cubicBezTo>
                    <a:pt x="2420" y="8114"/>
                    <a:pt x="3265" y="8343"/>
                    <a:pt x="4132" y="8343"/>
                  </a:cubicBezTo>
                  <a:cubicBezTo>
                    <a:pt x="4269" y="8343"/>
                    <a:pt x="4406" y="8343"/>
                    <a:pt x="4543" y="8320"/>
                  </a:cubicBezTo>
                  <a:cubicBezTo>
                    <a:pt x="7031" y="8114"/>
                    <a:pt x="9177" y="5877"/>
                    <a:pt x="9314" y="3344"/>
                  </a:cubicBezTo>
                  <a:cubicBezTo>
                    <a:pt x="9382" y="1974"/>
                    <a:pt x="8834" y="719"/>
                    <a:pt x="7921" y="80"/>
                  </a:cubicBezTo>
                  <a:cubicBezTo>
                    <a:pt x="7858" y="26"/>
                    <a:pt x="7781" y="0"/>
                    <a:pt x="7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691;p26">
              <a:extLst>
                <a:ext uri="{FF2B5EF4-FFF2-40B4-BE49-F238E27FC236}">
                  <a16:creationId xmlns:a16="http://schemas.microsoft.com/office/drawing/2014/main" xmlns="" id="{19EA521F-E5C9-4D89-848F-BCB2997685A0}"/>
                </a:ext>
              </a:extLst>
            </p:cNvPr>
            <p:cNvSpPr/>
            <p:nvPr/>
          </p:nvSpPr>
          <p:spPr>
            <a:xfrm>
              <a:off x="7775241" y="336932"/>
              <a:ext cx="180619" cy="234078"/>
            </a:xfrm>
            <a:custGeom>
              <a:avLst/>
              <a:gdLst/>
              <a:ahLst/>
              <a:cxnLst/>
              <a:rect l="l" t="t" r="r" b="b"/>
              <a:pathLst>
                <a:path w="4703" h="6095" extrusionOk="0">
                  <a:moveTo>
                    <a:pt x="2306" y="0"/>
                  </a:moveTo>
                  <a:cubicBezTo>
                    <a:pt x="1964" y="23"/>
                    <a:pt x="1941" y="343"/>
                    <a:pt x="1918" y="754"/>
                  </a:cubicBezTo>
                  <a:cubicBezTo>
                    <a:pt x="1873" y="1187"/>
                    <a:pt x="1827" y="1849"/>
                    <a:pt x="1507" y="2215"/>
                  </a:cubicBezTo>
                  <a:cubicBezTo>
                    <a:pt x="1165" y="2671"/>
                    <a:pt x="777" y="2671"/>
                    <a:pt x="526" y="2694"/>
                  </a:cubicBezTo>
                  <a:cubicBezTo>
                    <a:pt x="366" y="2694"/>
                    <a:pt x="161" y="2717"/>
                    <a:pt x="46" y="2899"/>
                  </a:cubicBezTo>
                  <a:cubicBezTo>
                    <a:pt x="1" y="2991"/>
                    <a:pt x="1" y="3105"/>
                    <a:pt x="46" y="3219"/>
                  </a:cubicBezTo>
                  <a:cubicBezTo>
                    <a:pt x="161" y="3379"/>
                    <a:pt x="343" y="3379"/>
                    <a:pt x="480" y="3379"/>
                  </a:cubicBezTo>
                  <a:cubicBezTo>
                    <a:pt x="731" y="3401"/>
                    <a:pt x="1142" y="3401"/>
                    <a:pt x="1507" y="3881"/>
                  </a:cubicBezTo>
                  <a:cubicBezTo>
                    <a:pt x="1827" y="4246"/>
                    <a:pt x="1873" y="4908"/>
                    <a:pt x="1918" y="5342"/>
                  </a:cubicBezTo>
                  <a:cubicBezTo>
                    <a:pt x="1941" y="5775"/>
                    <a:pt x="1964" y="6072"/>
                    <a:pt x="2329" y="6095"/>
                  </a:cubicBezTo>
                  <a:lnTo>
                    <a:pt x="2398" y="6095"/>
                  </a:lnTo>
                  <a:cubicBezTo>
                    <a:pt x="2740" y="6072"/>
                    <a:pt x="2763" y="5775"/>
                    <a:pt x="2786" y="5342"/>
                  </a:cubicBezTo>
                  <a:cubicBezTo>
                    <a:pt x="2831" y="4908"/>
                    <a:pt x="2877" y="4246"/>
                    <a:pt x="3196" y="3881"/>
                  </a:cubicBezTo>
                  <a:cubicBezTo>
                    <a:pt x="3562" y="3424"/>
                    <a:pt x="3950" y="3401"/>
                    <a:pt x="4201" y="3401"/>
                  </a:cubicBezTo>
                  <a:cubicBezTo>
                    <a:pt x="4338" y="3379"/>
                    <a:pt x="4520" y="3379"/>
                    <a:pt x="4634" y="3219"/>
                  </a:cubicBezTo>
                  <a:cubicBezTo>
                    <a:pt x="4680" y="3150"/>
                    <a:pt x="4703" y="3082"/>
                    <a:pt x="4680" y="2991"/>
                  </a:cubicBezTo>
                  <a:cubicBezTo>
                    <a:pt x="4634" y="2717"/>
                    <a:pt x="4338" y="2717"/>
                    <a:pt x="4201" y="2694"/>
                  </a:cubicBezTo>
                  <a:cubicBezTo>
                    <a:pt x="3972" y="2694"/>
                    <a:pt x="3562" y="2671"/>
                    <a:pt x="3196" y="2215"/>
                  </a:cubicBezTo>
                  <a:cubicBezTo>
                    <a:pt x="2877" y="1849"/>
                    <a:pt x="2831" y="1187"/>
                    <a:pt x="2786" y="754"/>
                  </a:cubicBezTo>
                  <a:cubicBezTo>
                    <a:pt x="2763" y="320"/>
                    <a:pt x="2740" y="23"/>
                    <a:pt x="2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692;p26">
              <a:extLst>
                <a:ext uri="{FF2B5EF4-FFF2-40B4-BE49-F238E27FC236}">
                  <a16:creationId xmlns:a16="http://schemas.microsoft.com/office/drawing/2014/main" xmlns="" id="{001EBB78-606B-4477-880D-9003ED21513C}"/>
                </a:ext>
              </a:extLst>
            </p:cNvPr>
            <p:cNvSpPr/>
            <p:nvPr/>
          </p:nvSpPr>
          <p:spPr>
            <a:xfrm>
              <a:off x="7209842" y="-120663"/>
              <a:ext cx="519850" cy="519888"/>
            </a:xfrm>
            <a:custGeom>
              <a:avLst/>
              <a:gdLst/>
              <a:ahLst/>
              <a:cxnLst/>
              <a:rect l="l" t="t" r="r" b="b"/>
              <a:pathLst>
                <a:path w="13536" h="13537" extrusionOk="0">
                  <a:moveTo>
                    <a:pt x="6757" y="1"/>
                  </a:moveTo>
                  <a:cubicBezTo>
                    <a:pt x="3036" y="1"/>
                    <a:pt x="1" y="3014"/>
                    <a:pt x="1" y="6757"/>
                  </a:cubicBezTo>
                  <a:cubicBezTo>
                    <a:pt x="1" y="10500"/>
                    <a:pt x="3036" y="13536"/>
                    <a:pt x="6757" y="13536"/>
                  </a:cubicBezTo>
                  <a:cubicBezTo>
                    <a:pt x="10500" y="13536"/>
                    <a:pt x="13536" y="10500"/>
                    <a:pt x="13536" y="6757"/>
                  </a:cubicBezTo>
                  <a:cubicBezTo>
                    <a:pt x="13536" y="3014"/>
                    <a:pt x="10500" y="1"/>
                    <a:pt x="6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693;p26">
              <a:extLst>
                <a:ext uri="{FF2B5EF4-FFF2-40B4-BE49-F238E27FC236}">
                  <a16:creationId xmlns:a16="http://schemas.microsoft.com/office/drawing/2014/main" xmlns="" id="{0885103C-5CB9-44E8-9049-1AEA567B5019}"/>
                </a:ext>
              </a:extLst>
            </p:cNvPr>
            <p:cNvSpPr/>
            <p:nvPr/>
          </p:nvSpPr>
          <p:spPr>
            <a:xfrm>
              <a:off x="7209842" y="-12822"/>
              <a:ext cx="412047" cy="412047"/>
            </a:xfrm>
            <a:custGeom>
              <a:avLst/>
              <a:gdLst/>
              <a:ahLst/>
              <a:cxnLst/>
              <a:rect l="l" t="t" r="r" b="b"/>
              <a:pathLst>
                <a:path w="10729" h="10729" extrusionOk="0">
                  <a:moveTo>
                    <a:pt x="1279" y="0"/>
                  </a:moveTo>
                  <a:cubicBezTo>
                    <a:pt x="480" y="1119"/>
                    <a:pt x="1" y="2488"/>
                    <a:pt x="1" y="3949"/>
                  </a:cubicBezTo>
                  <a:cubicBezTo>
                    <a:pt x="1" y="7692"/>
                    <a:pt x="3036" y="10728"/>
                    <a:pt x="6757" y="10728"/>
                  </a:cubicBezTo>
                  <a:cubicBezTo>
                    <a:pt x="8263" y="10728"/>
                    <a:pt x="9633" y="10249"/>
                    <a:pt x="10728" y="9427"/>
                  </a:cubicBezTo>
                  <a:cubicBezTo>
                    <a:pt x="4337" y="8080"/>
                    <a:pt x="2055" y="3447"/>
                    <a:pt x="1279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694;p26">
              <a:extLst>
                <a:ext uri="{FF2B5EF4-FFF2-40B4-BE49-F238E27FC236}">
                  <a16:creationId xmlns:a16="http://schemas.microsoft.com/office/drawing/2014/main" xmlns="" id="{23B06E1F-A02C-4DC2-B009-041A55465CCF}"/>
                </a:ext>
              </a:extLst>
            </p:cNvPr>
            <p:cNvSpPr/>
            <p:nvPr/>
          </p:nvSpPr>
          <p:spPr>
            <a:xfrm>
              <a:off x="7107263" y="-28337"/>
              <a:ext cx="740794" cy="413507"/>
            </a:xfrm>
            <a:custGeom>
              <a:avLst/>
              <a:gdLst/>
              <a:ahLst/>
              <a:cxnLst/>
              <a:rect l="l" t="t" r="r" b="b"/>
              <a:pathLst>
                <a:path w="19289" h="10767" extrusionOk="0">
                  <a:moveTo>
                    <a:pt x="17357" y="1"/>
                  </a:moveTo>
                  <a:cubicBezTo>
                    <a:pt x="16390" y="1"/>
                    <a:pt x="15347" y="221"/>
                    <a:pt x="15043" y="290"/>
                  </a:cubicBezTo>
                  <a:lnTo>
                    <a:pt x="15248" y="1135"/>
                  </a:lnTo>
                  <a:cubicBezTo>
                    <a:pt x="15958" y="974"/>
                    <a:pt x="16778" y="868"/>
                    <a:pt x="17408" y="868"/>
                  </a:cubicBezTo>
                  <a:cubicBezTo>
                    <a:pt x="17852" y="868"/>
                    <a:pt x="18202" y="921"/>
                    <a:pt x="18353" y="1043"/>
                  </a:cubicBezTo>
                  <a:cubicBezTo>
                    <a:pt x="18375" y="1066"/>
                    <a:pt x="18398" y="1089"/>
                    <a:pt x="18398" y="1135"/>
                  </a:cubicBezTo>
                  <a:cubicBezTo>
                    <a:pt x="18330" y="2139"/>
                    <a:pt x="16116" y="4284"/>
                    <a:pt x="11277" y="6818"/>
                  </a:cubicBezTo>
                  <a:cubicBezTo>
                    <a:pt x="7687" y="8679"/>
                    <a:pt x="4098" y="9893"/>
                    <a:pt x="2296" y="9893"/>
                  </a:cubicBezTo>
                  <a:cubicBezTo>
                    <a:pt x="1933" y="9893"/>
                    <a:pt x="1642" y="9843"/>
                    <a:pt x="1439" y="9740"/>
                  </a:cubicBezTo>
                  <a:cubicBezTo>
                    <a:pt x="1256" y="9648"/>
                    <a:pt x="1234" y="9557"/>
                    <a:pt x="1211" y="9466"/>
                  </a:cubicBezTo>
                  <a:cubicBezTo>
                    <a:pt x="982" y="8028"/>
                    <a:pt x="3265" y="7297"/>
                    <a:pt x="3288" y="7297"/>
                  </a:cubicBezTo>
                  <a:lnTo>
                    <a:pt x="3014" y="6453"/>
                  </a:lnTo>
                  <a:cubicBezTo>
                    <a:pt x="2900" y="6499"/>
                    <a:pt x="1" y="7434"/>
                    <a:pt x="343" y="9603"/>
                  </a:cubicBezTo>
                  <a:cubicBezTo>
                    <a:pt x="412" y="10014"/>
                    <a:pt x="663" y="10333"/>
                    <a:pt x="1051" y="10516"/>
                  </a:cubicBezTo>
                  <a:cubicBezTo>
                    <a:pt x="1370" y="10676"/>
                    <a:pt x="1804" y="10767"/>
                    <a:pt x="2306" y="10767"/>
                  </a:cubicBezTo>
                  <a:cubicBezTo>
                    <a:pt x="4566" y="10767"/>
                    <a:pt x="8401" y="9306"/>
                    <a:pt x="11688" y="7571"/>
                  </a:cubicBezTo>
                  <a:cubicBezTo>
                    <a:pt x="16412" y="5106"/>
                    <a:pt x="19174" y="2778"/>
                    <a:pt x="19266" y="1180"/>
                  </a:cubicBezTo>
                  <a:cubicBezTo>
                    <a:pt x="19288" y="861"/>
                    <a:pt x="19151" y="587"/>
                    <a:pt x="18923" y="381"/>
                  </a:cubicBezTo>
                  <a:cubicBezTo>
                    <a:pt x="18582" y="94"/>
                    <a:pt x="17985" y="1"/>
                    <a:pt x="17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695;p26">
              <a:extLst>
                <a:ext uri="{FF2B5EF4-FFF2-40B4-BE49-F238E27FC236}">
                  <a16:creationId xmlns:a16="http://schemas.microsoft.com/office/drawing/2014/main" xmlns="" id="{0B7435D3-DD5A-4871-ABFC-F6615FEDD9FD}"/>
                </a:ext>
              </a:extLst>
            </p:cNvPr>
            <p:cNvSpPr/>
            <p:nvPr/>
          </p:nvSpPr>
          <p:spPr>
            <a:xfrm>
              <a:off x="7992651" y="97631"/>
              <a:ext cx="83300" cy="83300"/>
            </a:xfrm>
            <a:custGeom>
              <a:avLst/>
              <a:gdLst/>
              <a:ahLst/>
              <a:cxnLst/>
              <a:rect l="l" t="t" r="r" b="b"/>
              <a:pathLst>
                <a:path w="2169" h="2169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69"/>
                    <a:pt x="1096" y="2169"/>
                  </a:cubicBezTo>
                  <a:cubicBezTo>
                    <a:pt x="1690" y="2169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696;p26">
              <a:extLst>
                <a:ext uri="{FF2B5EF4-FFF2-40B4-BE49-F238E27FC236}">
                  <a16:creationId xmlns:a16="http://schemas.microsoft.com/office/drawing/2014/main" xmlns="" id="{B8F356E0-46B1-461B-80AA-EA6CBC7FE91F}"/>
                </a:ext>
              </a:extLst>
            </p:cNvPr>
            <p:cNvSpPr/>
            <p:nvPr/>
          </p:nvSpPr>
          <p:spPr>
            <a:xfrm>
              <a:off x="8055751" y="-203925"/>
              <a:ext cx="82456" cy="83300"/>
            </a:xfrm>
            <a:custGeom>
              <a:avLst/>
              <a:gdLst/>
              <a:ahLst/>
              <a:cxnLst/>
              <a:rect l="l" t="t" r="r" b="b"/>
              <a:pathLst>
                <a:path w="2147" h="216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667"/>
                    <a:pt x="480" y="2169"/>
                    <a:pt x="1074" y="2169"/>
                  </a:cubicBezTo>
                  <a:cubicBezTo>
                    <a:pt x="1667" y="2169"/>
                    <a:pt x="2147" y="1667"/>
                    <a:pt x="2147" y="1073"/>
                  </a:cubicBezTo>
                  <a:cubicBezTo>
                    <a:pt x="2147" y="480"/>
                    <a:pt x="1667" y="0"/>
                    <a:pt x="10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697;p26">
              <a:extLst>
                <a:ext uri="{FF2B5EF4-FFF2-40B4-BE49-F238E27FC236}">
                  <a16:creationId xmlns:a16="http://schemas.microsoft.com/office/drawing/2014/main" xmlns="" id="{BB1D99D2-D402-4735-A402-4BA073239B21}"/>
                </a:ext>
              </a:extLst>
            </p:cNvPr>
            <p:cNvSpPr/>
            <p:nvPr/>
          </p:nvSpPr>
          <p:spPr>
            <a:xfrm>
              <a:off x="8176727" y="368501"/>
              <a:ext cx="83339" cy="82417"/>
            </a:xfrm>
            <a:custGeom>
              <a:avLst/>
              <a:gdLst/>
              <a:ahLst/>
              <a:cxnLst/>
              <a:rect l="l" t="t" r="r" b="b"/>
              <a:pathLst>
                <a:path w="2170" h="2146" extrusionOk="0">
                  <a:moveTo>
                    <a:pt x="1096" y="0"/>
                  </a:moveTo>
                  <a:cubicBezTo>
                    <a:pt x="480" y="0"/>
                    <a:pt x="1" y="479"/>
                    <a:pt x="1" y="1073"/>
                  </a:cubicBezTo>
                  <a:cubicBezTo>
                    <a:pt x="1" y="1666"/>
                    <a:pt x="480" y="2146"/>
                    <a:pt x="1096" y="2146"/>
                  </a:cubicBezTo>
                  <a:cubicBezTo>
                    <a:pt x="1690" y="2146"/>
                    <a:pt x="2169" y="1666"/>
                    <a:pt x="2169" y="1073"/>
                  </a:cubicBezTo>
                  <a:cubicBezTo>
                    <a:pt x="2169" y="479"/>
                    <a:pt x="1690" y="0"/>
                    <a:pt x="10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698;p26">
              <a:extLst>
                <a:ext uri="{FF2B5EF4-FFF2-40B4-BE49-F238E27FC236}">
                  <a16:creationId xmlns:a16="http://schemas.microsoft.com/office/drawing/2014/main" xmlns="" id="{4A4B4E31-F446-4431-88B6-7C801CB06983}"/>
                </a:ext>
              </a:extLst>
            </p:cNvPr>
            <p:cNvSpPr/>
            <p:nvPr/>
          </p:nvSpPr>
          <p:spPr>
            <a:xfrm>
              <a:off x="7501759" y="622704"/>
              <a:ext cx="82417" cy="83300"/>
            </a:xfrm>
            <a:custGeom>
              <a:avLst/>
              <a:gdLst/>
              <a:ahLst/>
              <a:cxnLst/>
              <a:rect l="l" t="t" r="r" b="b"/>
              <a:pathLst>
                <a:path w="2146" h="2169" extrusionOk="0">
                  <a:moveTo>
                    <a:pt x="1073" y="0"/>
                  </a:moveTo>
                  <a:cubicBezTo>
                    <a:pt x="480" y="0"/>
                    <a:pt x="0" y="503"/>
                    <a:pt x="0" y="1096"/>
                  </a:cubicBezTo>
                  <a:cubicBezTo>
                    <a:pt x="0" y="1690"/>
                    <a:pt x="480" y="2169"/>
                    <a:pt x="1073" y="2169"/>
                  </a:cubicBezTo>
                  <a:cubicBezTo>
                    <a:pt x="1667" y="2169"/>
                    <a:pt x="2146" y="1690"/>
                    <a:pt x="2146" y="1096"/>
                  </a:cubicBezTo>
                  <a:cubicBezTo>
                    <a:pt x="2146" y="503"/>
                    <a:pt x="1667" y="0"/>
                    <a:pt x="10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699;p26">
              <a:extLst>
                <a:ext uri="{FF2B5EF4-FFF2-40B4-BE49-F238E27FC236}">
                  <a16:creationId xmlns:a16="http://schemas.microsoft.com/office/drawing/2014/main" xmlns="" id="{E464DDE1-481A-4456-86F3-CCCBA634CF51}"/>
                </a:ext>
              </a:extLst>
            </p:cNvPr>
            <p:cNvSpPr/>
            <p:nvPr/>
          </p:nvSpPr>
          <p:spPr>
            <a:xfrm>
              <a:off x="8060167" y="672055"/>
              <a:ext cx="679384" cy="703695"/>
            </a:xfrm>
            <a:custGeom>
              <a:avLst/>
              <a:gdLst/>
              <a:ahLst/>
              <a:cxnLst/>
              <a:rect l="l" t="t" r="r" b="b"/>
              <a:pathLst>
                <a:path w="17690" h="18323" extrusionOk="0">
                  <a:moveTo>
                    <a:pt x="12065" y="0"/>
                  </a:moveTo>
                  <a:cubicBezTo>
                    <a:pt x="11004" y="0"/>
                    <a:pt x="9887" y="745"/>
                    <a:pt x="9587" y="1112"/>
                  </a:cubicBezTo>
                  <a:cubicBezTo>
                    <a:pt x="7144" y="4034"/>
                    <a:pt x="1963" y="11110"/>
                    <a:pt x="1370" y="12251"/>
                  </a:cubicBezTo>
                  <a:cubicBezTo>
                    <a:pt x="1347" y="12297"/>
                    <a:pt x="1324" y="12342"/>
                    <a:pt x="1301" y="12388"/>
                  </a:cubicBezTo>
                  <a:cubicBezTo>
                    <a:pt x="0" y="14670"/>
                    <a:pt x="114" y="16405"/>
                    <a:pt x="1621" y="17592"/>
                  </a:cubicBezTo>
                  <a:cubicBezTo>
                    <a:pt x="2123" y="17980"/>
                    <a:pt x="2808" y="18322"/>
                    <a:pt x="3629" y="18322"/>
                  </a:cubicBezTo>
                  <a:cubicBezTo>
                    <a:pt x="4542" y="18322"/>
                    <a:pt x="5661" y="17889"/>
                    <a:pt x="6962" y="16656"/>
                  </a:cubicBezTo>
                  <a:cubicBezTo>
                    <a:pt x="7007" y="16633"/>
                    <a:pt x="7053" y="16588"/>
                    <a:pt x="7076" y="16565"/>
                  </a:cubicBezTo>
                  <a:cubicBezTo>
                    <a:pt x="7578" y="16154"/>
                    <a:pt x="11139" y="11110"/>
                    <a:pt x="15750" y="4582"/>
                  </a:cubicBezTo>
                  <a:cubicBezTo>
                    <a:pt x="16411" y="3623"/>
                    <a:pt x="17028" y="2756"/>
                    <a:pt x="17553" y="2025"/>
                  </a:cubicBezTo>
                  <a:cubicBezTo>
                    <a:pt x="17690" y="1843"/>
                    <a:pt x="17644" y="1569"/>
                    <a:pt x="17439" y="1432"/>
                  </a:cubicBezTo>
                  <a:cubicBezTo>
                    <a:pt x="17367" y="1378"/>
                    <a:pt x="17280" y="1352"/>
                    <a:pt x="17194" y="1352"/>
                  </a:cubicBezTo>
                  <a:cubicBezTo>
                    <a:pt x="17061" y="1352"/>
                    <a:pt x="16928" y="1412"/>
                    <a:pt x="16845" y="1523"/>
                  </a:cubicBezTo>
                  <a:cubicBezTo>
                    <a:pt x="16320" y="2253"/>
                    <a:pt x="15704" y="3121"/>
                    <a:pt x="15042" y="4079"/>
                  </a:cubicBezTo>
                  <a:cubicBezTo>
                    <a:pt x="12029" y="8325"/>
                    <a:pt x="7007" y="15446"/>
                    <a:pt x="6505" y="15903"/>
                  </a:cubicBezTo>
                  <a:cubicBezTo>
                    <a:pt x="6482" y="15926"/>
                    <a:pt x="6437" y="15971"/>
                    <a:pt x="6368" y="16040"/>
                  </a:cubicBezTo>
                  <a:cubicBezTo>
                    <a:pt x="5370" y="16982"/>
                    <a:pt x="4467" y="17448"/>
                    <a:pt x="3633" y="17448"/>
                  </a:cubicBezTo>
                  <a:cubicBezTo>
                    <a:pt x="3112" y="17448"/>
                    <a:pt x="2619" y="17267"/>
                    <a:pt x="2146" y="16907"/>
                  </a:cubicBezTo>
                  <a:cubicBezTo>
                    <a:pt x="662" y="15720"/>
                    <a:pt x="1370" y="14008"/>
                    <a:pt x="2054" y="12822"/>
                  </a:cubicBezTo>
                  <a:cubicBezTo>
                    <a:pt x="2100" y="12753"/>
                    <a:pt x="2123" y="12685"/>
                    <a:pt x="2146" y="12662"/>
                  </a:cubicBezTo>
                  <a:cubicBezTo>
                    <a:pt x="2716" y="11543"/>
                    <a:pt x="7829" y="4559"/>
                    <a:pt x="10249" y="1660"/>
                  </a:cubicBezTo>
                  <a:cubicBezTo>
                    <a:pt x="10408" y="1483"/>
                    <a:pt x="11311" y="865"/>
                    <a:pt x="12059" y="865"/>
                  </a:cubicBezTo>
                  <a:cubicBezTo>
                    <a:pt x="12274" y="865"/>
                    <a:pt x="12477" y="916"/>
                    <a:pt x="12645" y="1044"/>
                  </a:cubicBezTo>
                  <a:cubicBezTo>
                    <a:pt x="13239" y="1500"/>
                    <a:pt x="12828" y="2710"/>
                    <a:pt x="12600" y="3075"/>
                  </a:cubicBezTo>
                  <a:cubicBezTo>
                    <a:pt x="11299" y="5380"/>
                    <a:pt x="10157" y="6955"/>
                    <a:pt x="8833" y="8781"/>
                  </a:cubicBezTo>
                  <a:cubicBezTo>
                    <a:pt x="8217" y="9626"/>
                    <a:pt x="7578" y="10493"/>
                    <a:pt x="6870" y="11520"/>
                  </a:cubicBezTo>
                  <a:cubicBezTo>
                    <a:pt x="6553" y="11956"/>
                    <a:pt x="5841" y="12891"/>
                    <a:pt x="5270" y="12891"/>
                  </a:cubicBezTo>
                  <a:cubicBezTo>
                    <a:pt x="5183" y="12891"/>
                    <a:pt x="5100" y="12870"/>
                    <a:pt x="5022" y="12822"/>
                  </a:cubicBezTo>
                  <a:cubicBezTo>
                    <a:pt x="4930" y="12753"/>
                    <a:pt x="4862" y="12662"/>
                    <a:pt x="4839" y="12548"/>
                  </a:cubicBezTo>
                  <a:cubicBezTo>
                    <a:pt x="4725" y="12000"/>
                    <a:pt x="5455" y="10973"/>
                    <a:pt x="5729" y="10607"/>
                  </a:cubicBezTo>
                  <a:lnTo>
                    <a:pt x="5798" y="10516"/>
                  </a:lnTo>
                  <a:cubicBezTo>
                    <a:pt x="7510" y="8097"/>
                    <a:pt x="8697" y="6545"/>
                    <a:pt x="10317" y="4445"/>
                  </a:cubicBezTo>
                  <a:cubicBezTo>
                    <a:pt x="10454" y="4262"/>
                    <a:pt x="10431" y="3988"/>
                    <a:pt x="10249" y="3828"/>
                  </a:cubicBezTo>
                  <a:cubicBezTo>
                    <a:pt x="10168" y="3774"/>
                    <a:pt x="10076" y="3749"/>
                    <a:pt x="9986" y="3749"/>
                  </a:cubicBezTo>
                  <a:cubicBezTo>
                    <a:pt x="9848" y="3749"/>
                    <a:pt x="9715" y="3809"/>
                    <a:pt x="9632" y="3920"/>
                  </a:cubicBezTo>
                  <a:cubicBezTo>
                    <a:pt x="8012" y="6020"/>
                    <a:pt x="6825" y="7572"/>
                    <a:pt x="5090" y="10014"/>
                  </a:cubicBezTo>
                  <a:lnTo>
                    <a:pt x="5022" y="10082"/>
                  </a:lnTo>
                  <a:cubicBezTo>
                    <a:pt x="4588" y="10699"/>
                    <a:pt x="3812" y="11794"/>
                    <a:pt x="3994" y="12730"/>
                  </a:cubicBezTo>
                  <a:cubicBezTo>
                    <a:pt x="4040" y="13073"/>
                    <a:pt x="4246" y="13346"/>
                    <a:pt x="4542" y="13552"/>
                  </a:cubicBezTo>
                  <a:cubicBezTo>
                    <a:pt x="4748" y="13684"/>
                    <a:pt x="4995" y="13779"/>
                    <a:pt x="5280" y="13779"/>
                  </a:cubicBezTo>
                  <a:cubicBezTo>
                    <a:pt x="5879" y="13779"/>
                    <a:pt x="6650" y="13361"/>
                    <a:pt x="7578" y="12000"/>
                  </a:cubicBezTo>
                  <a:cubicBezTo>
                    <a:pt x="8286" y="10995"/>
                    <a:pt x="8925" y="10128"/>
                    <a:pt x="9541" y="9284"/>
                  </a:cubicBezTo>
                  <a:cubicBezTo>
                    <a:pt x="10888" y="7458"/>
                    <a:pt x="12029" y="5860"/>
                    <a:pt x="13353" y="3509"/>
                  </a:cubicBezTo>
                  <a:cubicBezTo>
                    <a:pt x="13672" y="2961"/>
                    <a:pt x="14289" y="1226"/>
                    <a:pt x="13170" y="359"/>
                  </a:cubicBezTo>
                  <a:cubicBezTo>
                    <a:pt x="12839" y="101"/>
                    <a:pt x="12456" y="0"/>
                    <a:pt x="120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700;p26">
              <a:extLst>
                <a:ext uri="{FF2B5EF4-FFF2-40B4-BE49-F238E27FC236}">
                  <a16:creationId xmlns:a16="http://schemas.microsoft.com/office/drawing/2014/main" xmlns="" id="{D1890F35-6739-4077-8A2F-70909BB17DDC}"/>
                </a:ext>
              </a:extLst>
            </p:cNvPr>
            <p:cNvSpPr/>
            <p:nvPr/>
          </p:nvSpPr>
          <p:spPr>
            <a:xfrm>
              <a:off x="4834224" y="3062305"/>
              <a:ext cx="4402365" cy="2174875"/>
            </a:xfrm>
            <a:custGeom>
              <a:avLst/>
              <a:gdLst/>
              <a:ahLst/>
              <a:cxnLst/>
              <a:rect l="l" t="t" r="r" b="b"/>
              <a:pathLst>
                <a:path w="114630" h="56630" extrusionOk="0">
                  <a:moveTo>
                    <a:pt x="67107" y="0"/>
                  </a:moveTo>
                  <a:lnTo>
                    <a:pt x="51518" y="11983"/>
                  </a:lnTo>
                  <a:lnTo>
                    <a:pt x="18124" y="29331"/>
                  </a:lnTo>
                  <a:cubicBezTo>
                    <a:pt x="17942" y="29673"/>
                    <a:pt x="17759" y="30015"/>
                    <a:pt x="17576" y="30335"/>
                  </a:cubicBezTo>
                  <a:cubicBezTo>
                    <a:pt x="14541" y="35379"/>
                    <a:pt x="9268" y="38621"/>
                    <a:pt x="5570" y="43186"/>
                  </a:cubicBezTo>
                  <a:cubicBezTo>
                    <a:pt x="2626" y="46838"/>
                    <a:pt x="709" y="51334"/>
                    <a:pt x="138" y="56013"/>
                  </a:cubicBezTo>
                  <a:lnTo>
                    <a:pt x="1" y="56630"/>
                  </a:lnTo>
                  <a:lnTo>
                    <a:pt x="114630" y="56630"/>
                  </a:lnTo>
                  <a:lnTo>
                    <a:pt x="114630" y="3310"/>
                  </a:lnTo>
                  <a:lnTo>
                    <a:pt x="6710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701;p26">
              <a:extLst>
                <a:ext uri="{FF2B5EF4-FFF2-40B4-BE49-F238E27FC236}">
                  <a16:creationId xmlns:a16="http://schemas.microsoft.com/office/drawing/2014/main" xmlns="" id="{8329B992-8E07-4B9B-A441-DABA1DE2BCAF}"/>
                </a:ext>
              </a:extLst>
            </p:cNvPr>
            <p:cNvSpPr/>
            <p:nvPr/>
          </p:nvSpPr>
          <p:spPr>
            <a:xfrm>
              <a:off x="5354074" y="1216906"/>
              <a:ext cx="2589534" cy="2056703"/>
            </a:xfrm>
            <a:custGeom>
              <a:avLst/>
              <a:gdLst/>
              <a:ahLst/>
              <a:cxnLst/>
              <a:rect l="l" t="t" r="r" b="b"/>
              <a:pathLst>
                <a:path w="67427" h="53553" extrusionOk="0">
                  <a:moveTo>
                    <a:pt x="51620" y="0"/>
                  </a:moveTo>
                  <a:cubicBezTo>
                    <a:pt x="49813" y="0"/>
                    <a:pt x="48210" y="236"/>
                    <a:pt x="47089" y="461"/>
                  </a:cubicBezTo>
                  <a:cubicBezTo>
                    <a:pt x="38027" y="2309"/>
                    <a:pt x="29742" y="6646"/>
                    <a:pt x="21753" y="10823"/>
                  </a:cubicBezTo>
                  <a:lnTo>
                    <a:pt x="0" y="22167"/>
                  </a:lnTo>
                  <a:cubicBezTo>
                    <a:pt x="137" y="22418"/>
                    <a:pt x="274" y="22670"/>
                    <a:pt x="434" y="22921"/>
                  </a:cubicBezTo>
                  <a:lnTo>
                    <a:pt x="22141" y="11599"/>
                  </a:lnTo>
                  <a:cubicBezTo>
                    <a:pt x="30107" y="7445"/>
                    <a:pt x="38324" y="3154"/>
                    <a:pt x="47272" y="1328"/>
                  </a:cubicBezTo>
                  <a:cubicBezTo>
                    <a:pt x="48344" y="1108"/>
                    <a:pt x="49884" y="878"/>
                    <a:pt x="51617" y="878"/>
                  </a:cubicBezTo>
                  <a:cubicBezTo>
                    <a:pt x="55637" y="878"/>
                    <a:pt x="60693" y="2118"/>
                    <a:pt x="63341" y="7605"/>
                  </a:cubicBezTo>
                  <a:cubicBezTo>
                    <a:pt x="66399" y="13973"/>
                    <a:pt x="59552" y="22236"/>
                    <a:pt x="58776" y="23149"/>
                  </a:cubicBezTo>
                  <a:cubicBezTo>
                    <a:pt x="54302" y="28376"/>
                    <a:pt x="17713" y="48462"/>
                    <a:pt x="9359" y="52548"/>
                  </a:cubicBezTo>
                  <a:cubicBezTo>
                    <a:pt x="9359" y="52890"/>
                    <a:pt x="9336" y="53210"/>
                    <a:pt x="9313" y="53552"/>
                  </a:cubicBezTo>
                  <a:cubicBezTo>
                    <a:pt x="16982" y="49877"/>
                    <a:pt x="54667" y="29289"/>
                    <a:pt x="59437" y="23719"/>
                  </a:cubicBezTo>
                  <a:cubicBezTo>
                    <a:pt x="60259" y="22761"/>
                    <a:pt x="67426" y="14087"/>
                    <a:pt x="64117" y="7217"/>
                  </a:cubicBezTo>
                  <a:cubicBezTo>
                    <a:pt x="61279" y="1317"/>
                    <a:pt x="55884" y="0"/>
                    <a:pt x="516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702;p26">
              <a:extLst>
                <a:ext uri="{FF2B5EF4-FFF2-40B4-BE49-F238E27FC236}">
                  <a16:creationId xmlns:a16="http://schemas.microsoft.com/office/drawing/2014/main" xmlns="" id="{F450BEF7-476B-49AD-A37C-D5AB0F26D373}"/>
                </a:ext>
              </a:extLst>
            </p:cNvPr>
            <p:cNvSpPr/>
            <p:nvPr/>
          </p:nvSpPr>
          <p:spPr>
            <a:xfrm>
              <a:off x="5354958" y="647437"/>
              <a:ext cx="1924167" cy="2830410"/>
            </a:xfrm>
            <a:custGeom>
              <a:avLst/>
              <a:gdLst/>
              <a:ahLst/>
              <a:cxnLst/>
              <a:rect l="l" t="t" r="r" b="b"/>
              <a:pathLst>
                <a:path w="50102" h="73699" extrusionOk="0">
                  <a:moveTo>
                    <a:pt x="13105" y="0"/>
                  </a:moveTo>
                  <a:cubicBezTo>
                    <a:pt x="11859" y="0"/>
                    <a:pt x="10566" y="246"/>
                    <a:pt x="9222" y="772"/>
                  </a:cubicBezTo>
                  <a:cubicBezTo>
                    <a:pt x="6140" y="1981"/>
                    <a:pt x="3972" y="4127"/>
                    <a:pt x="2739" y="7117"/>
                  </a:cubicBezTo>
                  <a:cubicBezTo>
                    <a:pt x="0" y="13896"/>
                    <a:pt x="2077" y="24966"/>
                    <a:pt x="8902" y="40031"/>
                  </a:cubicBezTo>
                  <a:cubicBezTo>
                    <a:pt x="9199" y="40693"/>
                    <a:pt x="9427" y="41195"/>
                    <a:pt x="9496" y="41378"/>
                  </a:cubicBezTo>
                  <a:cubicBezTo>
                    <a:pt x="10819" y="45144"/>
                    <a:pt x="13353" y="51444"/>
                    <a:pt x="15795" y="57561"/>
                  </a:cubicBezTo>
                  <a:cubicBezTo>
                    <a:pt x="18260" y="63655"/>
                    <a:pt x="20794" y="69955"/>
                    <a:pt x="22118" y="73698"/>
                  </a:cubicBezTo>
                  <a:lnTo>
                    <a:pt x="22940" y="73402"/>
                  </a:lnTo>
                  <a:cubicBezTo>
                    <a:pt x="21616" y="69635"/>
                    <a:pt x="19082" y="63336"/>
                    <a:pt x="16617" y="57219"/>
                  </a:cubicBezTo>
                  <a:cubicBezTo>
                    <a:pt x="14175" y="51124"/>
                    <a:pt x="11618" y="44847"/>
                    <a:pt x="10317" y="41081"/>
                  </a:cubicBezTo>
                  <a:cubicBezTo>
                    <a:pt x="10249" y="40853"/>
                    <a:pt x="10020" y="40396"/>
                    <a:pt x="9701" y="39666"/>
                  </a:cubicBezTo>
                  <a:cubicBezTo>
                    <a:pt x="2967" y="24829"/>
                    <a:pt x="913" y="13987"/>
                    <a:pt x="3561" y="7459"/>
                  </a:cubicBezTo>
                  <a:cubicBezTo>
                    <a:pt x="4679" y="4675"/>
                    <a:pt x="6688" y="2712"/>
                    <a:pt x="9541" y="1593"/>
                  </a:cubicBezTo>
                  <a:cubicBezTo>
                    <a:pt x="10757" y="1117"/>
                    <a:pt x="11932" y="894"/>
                    <a:pt x="13069" y="894"/>
                  </a:cubicBezTo>
                  <a:cubicBezTo>
                    <a:pt x="22595" y="894"/>
                    <a:pt x="29404" y="16547"/>
                    <a:pt x="34991" y="29395"/>
                  </a:cubicBezTo>
                  <a:lnTo>
                    <a:pt x="35539" y="30627"/>
                  </a:lnTo>
                  <a:cubicBezTo>
                    <a:pt x="41382" y="44048"/>
                    <a:pt x="49189" y="65458"/>
                    <a:pt x="49280" y="65664"/>
                  </a:cubicBezTo>
                  <a:lnTo>
                    <a:pt x="50102" y="65367"/>
                  </a:lnTo>
                  <a:cubicBezTo>
                    <a:pt x="50010" y="65162"/>
                    <a:pt x="42204" y="43729"/>
                    <a:pt x="36338" y="30285"/>
                  </a:cubicBezTo>
                  <a:lnTo>
                    <a:pt x="35790" y="29052"/>
                  </a:lnTo>
                  <a:cubicBezTo>
                    <a:pt x="30104" y="15954"/>
                    <a:pt x="23153" y="0"/>
                    <a:pt x="1310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703;p26">
              <a:extLst>
                <a:ext uri="{FF2B5EF4-FFF2-40B4-BE49-F238E27FC236}">
                  <a16:creationId xmlns:a16="http://schemas.microsoft.com/office/drawing/2014/main" xmlns="" id="{0AEB4ADF-6CD4-46BC-A388-6CE81A4EEB4D}"/>
                </a:ext>
              </a:extLst>
            </p:cNvPr>
            <p:cNvSpPr/>
            <p:nvPr/>
          </p:nvSpPr>
          <p:spPr>
            <a:xfrm>
              <a:off x="6178937" y="813807"/>
              <a:ext cx="441850" cy="419920"/>
            </a:xfrm>
            <a:custGeom>
              <a:avLst/>
              <a:gdLst/>
              <a:ahLst/>
              <a:cxnLst/>
              <a:rect l="l" t="t" r="r" b="b"/>
              <a:pathLst>
                <a:path w="11505" h="10934" extrusionOk="0">
                  <a:moveTo>
                    <a:pt x="5753" y="0"/>
                  </a:moveTo>
                  <a:cubicBezTo>
                    <a:pt x="2580" y="0"/>
                    <a:pt x="1" y="2443"/>
                    <a:pt x="1" y="5478"/>
                  </a:cubicBezTo>
                  <a:cubicBezTo>
                    <a:pt x="1" y="8491"/>
                    <a:pt x="2580" y="10934"/>
                    <a:pt x="5753" y="10934"/>
                  </a:cubicBezTo>
                  <a:cubicBezTo>
                    <a:pt x="8926" y="10934"/>
                    <a:pt x="11505" y="8491"/>
                    <a:pt x="11505" y="5478"/>
                  </a:cubicBezTo>
                  <a:cubicBezTo>
                    <a:pt x="11505" y="2443"/>
                    <a:pt x="8926" y="0"/>
                    <a:pt x="57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704;p26">
              <a:extLst>
                <a:ext uri="{FF2B5EF4-FFF2-40B4-BE49-F238E27FC236}">
                  <a16:creationId xmlns:a16="http://schemas.microsoft.com/office/drawing/2014/main" xmlns="" id="{57DF1074-E885-4DE4-8155-A21D313A963F}"/>
                </a:ext>
              </a:extLst>
            </p:cNvPr>
            <p:cNvSpPr/>
            <p:nvPr/>
          </p:nvSpPr>
          <p:spPr>
            <a:xfrm>
              <a:off x="6288545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705;p26">
              <a:extLst>
                <a:ext uri="{FF2B5EF4-FFF2-40B4-BE49-F238E27FC236}">
                  <a16:creationId xmlns:a16="http://schemas.microsoft.com/office/drawing/2014/main" xmlns="" id="{A103EE59-FE86-4341-9E3F-C2ADFE4C7D19}"/>
                </a:ext>
              </a:extLst>
            </p:cNvPr>
            <p:cNvSpPr/>
            <p:nvPr/>
          </p:nvSpPr>
          <p:spPr>
            <a:xfrm>
              <a:off x="6472620" y="925143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0"/>
                  </a:moveTo>
                  <a:cubicBezTo>
                    <a:pt x="183" y="0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8"/>
                    <a:pt x="434" y="1438"/>
                  </a:cubicBezTo>
                  <a:cubicBezTo>
                    <a:pt x="662" y="1438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62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706;p26">
              <a:extLst>
                <a:ext uri="{FF2B5EF4-FFF2-40B4-BE49-F238E27FC236}">
                  <a16:creationId xmlns:a16="http://schemas.microsoft.com/office/drawing/2014/main" xmlns="" id="{C88DF9F1-DC4C-49D5-9064-ACC75AD07512}"/>
                </a:ext>
              </a:extLst>
            </p:cNvPr>
            <p:cNvSpPr/>
            <p:nvPr/>
          </p:nvSpPr>
          <p:spPr>
            <a:xfrm>
              <a:off x="6335860" y="1006639"/>
              <a:ext cx="126276" cy="34257"/>
            </a:xfrm>
            <a:custGeom>
              <a:avLst/>
              <a:gdLst/>
              <a:ahLst/>
              <a:cxnLst/>
              <a:rect l="l" t="t" r="r" b="b"/>
              <a:pathLst>
                <a:path w="3288" h="892" extrusionOk="0">
                  <a:moveTo>
                    <a:pt x="434" y="1"/>
                  </a:moveTo>
                  <a:cubicBezTo>
                    <a:pt x="183" y="1"/>
                    <a:pt x="1" y="206"/>
                    <a:pt x="1" y="457"/>
                  </a:cubicBezTo>
                  <a:cubicBezTo>
                    <a:pt x="1" y="686"/>
                    <a:pt x="183" y="891"/>
                    <a:pt x="434" y="891"/>
                  </a:cubicBezTo>
                  <a:lnTo>
                    <a:pt x="2854" y="891"/>
                  </a:lnTo>
                  <a:cubicBezTo>
                    <a:pt x="3105" y="891"/>
                    <a:pt x="3288" y="686"/>
                    <a:pt x="3288" y="457"/>
                  </a:cubicBezTo>
                  <a:cubicBezTo>
                    <a:pt x="3288" y="206"/>
                    <a:pt x="3105" y="1"/>
                    <a:pt x="2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707;p26">
              <a:extLst>
                <a:ext uri="{FF2B5EF4-FFF2-40B4-BE49-F238E27FC236}">
                  <a16:creationId xmlns:a16="http://schemas.microsoft.com/office/drawing/2014/main" xmlns="" id="{C79699EC-B031-45B3-83C7-4B8F843E4FE8}"/>
                </a:ext>
              </a:extLst>
            </p:cNvPr>
            <p:cNvSpPr/>
            <p:nvPr/>
          </p:nvSpPr>
          <p:spPr>
            <a:xfrm>
              <a:off x="6183353" y="893575"/>
              <a:ext cx="437433" cy="340153"/>
            </a:xfrm>
            <a:custGeom>
              <a:avLst/>
              <a:gdLst/>
              <a:ahLst/>
              <a:cxnLst/>
              <a:rect l="l" t="t" r="r" b="b"/>
              <a:pathLst>
                <a:path w="11390" h="8857" extrusionOk="0">
                  <a:moveTo>
                    <a:pt x="10135" y="1"/>
                  </a:moveTo>
                  <a:lnTo>
                    <a:pt x="10135" y="1"/>
                  </a:lnTo>
                  <a:cubicBezTo>
                    <a:pt x="10203" y="343"/>
                    <a:pt x="10249" y="685"/>
                    <a:pt x="10249" y="1050"/>
                  </a:cubicBezTo>
                  <a:cubicBezTo>
                    <a:pt x="10249" y="4063"/>
                    <a:pt x="7669" y="6529"/>
                    <a:pt x="4497" y="6529"/>
                  </a:cubicBezTo>
                  <a:cubicBezTo>
                    <a:pt x="2671" y="6529"/>
                    <a:pt x="1050" y="5707"/>
                    <a:pt x="0" y="4451"/>
                  </a:cubicBezTo>
                  <a:lnTo>
                    <a:pt x="0" y="4451"/>
                  </a:lnTo>
                  <a:cubicBezTo>
                    <a:pt x="525" y="6962"/>
                    <a:pt x="2853" y="8857"/>
                    <a:pt x="5638" y="8857"/>
                  </a:cubicBezTo>
                  <a:cubicBezTo>
                    <a:pt x="8811" y="8857"/>
                    <a:pt x="11390" y="6414"/>
                    <a:pt x="11390" y="3401"/>
                  </a:cubicBezTo>
                  <a:cubicBezTo>
                    <a:pt x="11390" y="2100"/>
                    <a:pt x="10911" y="936"/>
                    <a:pt x="10135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708;p26">
              <a:extLst>
                <a:ext uri="{FF2B5EF4-FFF2-40B4-BE49-F238E27FC236}">
                  <a16:creationId xmlns:a16="http://schemas.microsoft.com/office/drawing/2014/main" xmlns="" id="{3ACE6072-DE5D-4E4F-A6DA-CF770FA7B8F0}"/>
                </a:ext>
              </a:extLst>
            </p:cNvPr>
            <p:cNvSpPr/>
            <p:nvPr/>
          </p:nvSpPr>
          <p:spPr>
            <a:xfrm>
              <a:off x="7205464" y="2044572"/>
              <a:ext cx="440966" cy="419920"/>
            </a:xfrm>
            <a:custGeom>
              <a:avLst/>
              <a:gdLst/>
              <a:ahLst/>
              <a:cxnLst/>
              <a:rect l="l" t="t" r="r" b="b"/>
              <a:pathLst>
                <a:path w="11482" h="10934" extrusionOk="0">
                  <a:moveTo>
                    <a:pt x="5730" y="0"/>
                  </a:moveTo>
                  <a:cubicBezTo>
                    <a:pt x="2580" y="0"/>
                    <a:pt x="0" y="2442"/>
                    <a:pt x="0" y="5478"/>
                  </a:cubicBezTo>
                  <a:cubicBezTo>
                    <a:pt x="0" y="8491"/>
                    <a:pt x="2580" y="10933"/>
                    <a:pt x="5730" y="10933"/>
                  </a:cubicBezTo>
                  <a:cubicBezTo>
                    <a:pt x="8902" y="10933"/>
                    <a:pt x="11482" y="8491"/>
                    <a:pt x="11482" y="5478"/>
                  </a:cubicBezTo>
                  <a:cubicBezTo>
                    <a:pt x="11482" y="2442"/>
                    <a:pt x="8902" y="0"/>
                    <a:pt x="57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709;p26">
              <a:extLst>
                <a:ext uri="{FF2B5EF4-FFF2-40B4-BE49-F238E27FC236}">
                  <a16:creationId xmlns:a16="http://schemas.microsoft.com/office/drawing/2014/main" xmlns="" id="{BDCA06A1-6DCE-4673-BB47-A3E8611AC49E}"/>
                </a:ext>
              </a:extLst>
            </p:cNvPr>
            <p:cNvSpPr/>
            <p:nvPr/>
          </p:nvSpPr>
          <p:spPr>
            <a:xfrm>
              <a:off x="7314150" y="2155870"/>
              <a:ext cx="33374" cy="55265"/>
            </a:xfrm>
            <a:custGeom>
              <a:avLst/>
              <a:gdLst/>
              <a:ahLst/>
              <a:cxnLst/>
              <a:rect l="l" t="t" r="r" b="b"/>
              <a:pathLst>
                <a:path w="869" h="1439" extrusionOk="0">
                  <a:moveTo>
                    <a:pt x="434" y="1"/>
                  </a:moveTo>
                  <a:cubicBezTo>
                    <a:pt x="206" y="1"/>
                    <a:pt x="1" y="206"/>
                    <a:pt x="1" y="457"/>
                  </a:cubicBezTo>
                  <a:lnTo>
                    <a:pt x="1" y="1005"/>
                  </a:lnTo>
                  <a:cubicBezTo>
                    <a:pt x="1" y="1256"/>
                    <a:pt x="206" y="1439"/>
                    <a:pt x="434" y="1439"/>
                  </a:cubicBezTo>
                  <a:cubicBezTo>
                    <a:pt x="685" y="1439"/>
                    <a:pt x="868" y="1256"/>
                    <a:pt x="868" y="1005"/>
                  </a:cubicBezTo>
                  <a:lnTo>
                    <a:pt x="868" y="457"/>
                  </a:lnTo>
                  <a:cubicBezTo>
                    <a:pt x="868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710;p26">
              <a:extLst>
                <a:ext uri="{FF2B5EF4-FFF2-40B4-BE49-F238E27FC236}">
                  <a16:creationId xmlns:a16="http://schemas.microsoft.com/office/drawing/2014/main" xmlns="" id="{3878AF0D-7EFC-4913-99CB-AF7807775B9E}"/>
                </a:ext>
              </a:extLst>
            </p:cNvPr>
            <p:cNvSpPr/>
            <p:nvPr/>
          </p:nvSpPr>
          <p:spPr>
            <a:xfrm>
              <a:off x="7498264" y="2155870"/>
              <a:ext cx="33336" cy="55265"/>
            </a:xfrm>
            <a:custGeom>
              <a:avLst/>
              <a:gdLst/>
              <a:ahLst/>
              <a:cxnLst/>
              <a:rect l="l" t="t" r="r" b="b"/>
              <a:pathLst>
                <a:path w="868" h="1439" extrusionOk="0">
                  <a:moveTo>
                    <a:pt x="434" y="1"/>
                  </a:moveTo>
                  <a:cubicBezTo>
                    <a:pt x="183" y="1"/>
                    <a:pt x="0" y="206"/>
                    <a:pt x="0" y="457"/>
                  </a:cubicBezTo>
                  <a:lnTo>
                    <a:pt x="0" y="1005"/>
                  </a:lnTo>
                  <a:cubicBezTo>
                    <a:pt x="0" y="1256"/>
                    <a:pt x="183" y="1439"/>
                    <a:pt x="434" y="1439"/>
                  </a:cubicBezTo>
                  <a:cubicBezTo>
                    <a:pt x="685" y="1439"/>
                    <a:pt x="867" y="1256"/>
                    <a:pt x="867" y="1005"/>
                  </a:cubicBezTo>
                  <a:lnTo>
                    <a:pt x="867" y="457"/>
                  </a:lnTo>
                  <a:cubicBezTo>
                    <a:pt x="867" y="206"/>
                    <a:pt x="685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711;p26">
              <a:extLst>
                <a:ext uri="{FF2B5EF4-FFF2-40B4-BE49-F238E27FC236}">
                  <a16:creationId xmlns:a16="http://schemas.microsoft.com/office/drawing/2014/main" xmlns="" id="{EB4ADC33-0A29-4E5E-AE4B-E4514A3940BF}"/>
                </a:ext>
              </a:extLst>
            </p:cNvPr>
            <p:cNvSpPr/>
            <p:nvPr/>
          </p:nvSpPr>
          <p:spPr>
            <a:xfrm>
              <a:off x="7361504" y="2237404"/>
              <a:ext cx="127121" cy="34219"/>
            </a:xfrm>
            <a:custGeom>
              <a:avLst/>
              <a:gdLst/>
              <a:ahLst/>
              <a:cxnLst/>
              <a:rect l="l" t="t" r="r" b="b"/>
              <a:pathLst>
                <a:path w="3310" h="891" extrusionOk="0">
                  <a:moveTo>
                    <a:pt x="434" y="1"/>
                  </a:moveTo>
                  <a:cubicBezTo>
                    <a:pt x="206" y="1"/>
                    <a:pt x="0" y="206"/>
                    <a:pt x="0" y="457"/>
                  </a:cubicBezTo>
                  <a:cubicBezTo>
                    <a:pt x="0" y="685"/>
                    <a:pt x="206" y="891"/>
                    <a:pt x="434" y="891"/>
                  </a:cubicBezTo>
                  <a:lnTo>
                    <a:pt x="2853" y="891"/>
                  </a:lnTo>
                  <a:cubicBezTo>
                    <a:pt x="3105" y="891"/>
                    <a:pt x="3310" y="685"/>
                    <a:pt x="3310" y="457"/>
                  </a:cubicBezTo>
                  <a:cubicBezTo>
                    <a:pt x="3310" y="206"/>
                    <a:pt x="3105" y="1"/>
                    <a:pt x="28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712;p26">
              <a:extLst>
                <a:ext uri="{FF2B5EF4-FFF2-40B4-BE49-F238E27FC236}">
                  <a16:creationId xmlns:a16="http://schemas.microsoft.com/office/drawing/2014/main" xmlns="" id="{7D8410F5-36C3-494C-961B-4C785F29ABA4}"/>
                </a:ext>
              </a:extLst>
            </p:cNvPr>
            <p:cNvSpPr/>
            <p:nvPr/>
          </p:nvSpPr>
          <p:spPr>
            <a:xfrm>
              <a:off x="7209842" y="2124340"/>
              <a:ext cx="436588" cy="340153"/>
            </a:xfrm>
            <a:custGeom>
              <a:avLst/>
              <a:gdLst/>
              <a:ahLst/>
              <a:cxnLst/>
              <a:rect l="l" t="t" r="r" b="b"/>
              <a:pathLst>
                <a:path w="11368" h="8857" extrusionOk="0">
                  <a:moveTo>
                    <a:pt x="10112" y="0"/>
                  </a:moveTo>
                  <a:lnTo>
                    <a:pt x="10112" y="0"/>
                  </a:lnTo>
                  <a:cubicBezTo>
                    <a:pt x="10203" y="343"/>
                    <a:pt x="10226" y="685"/>
                    <a:pt x="10226" y="1050"/>
                  </a:cubicBezTo>
                  <a:cubicBezTo>
                    <a:pt x="10226" y="4063"/>
                    <a:pt x="7647" y="6528"/>
                    <a:pt x="4497" y="6528"/>
                  </a:cubicBezTo>
                  <a:cubicBezTo>
                    <a:pt x="2671" y="6528"/>
                    <a:pt x="1050" y="5706"/>
                    <a:pt x="1" y="4451"/>
                  </a:cubicBezTo>
                  <a:lnTo>
                    <a:pt x="1" y="4451"/>
                  </a:lnTo>
                  <a:cubicBezTo>
                    <a:pt x="503" y="6962"/>
                    <a:pt x="2831" y="8856"/>
                    <a:pt x="5616" y="8856"/>
                  </a:cubicBezTo>
                  <a:cubicBezTo>
                    <a:pt x="8788" y="8856"/>
                    <a:pt x="11368" y="6414"/>
                    <a:pt x="11368" y="3401"/>
                  </a:cubicBezTo>
                  <a:cubicBezTo>
                    <a:pt x="11368" y="2100"/>
                    <a:pt x="10911" y="936"/>
                    <a:pt x="101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713;p26">
              <a:extLst>
                <a:ext uri="{FF2B5EF4-FFF2-40B4-BE49-F238E27FC236}">
                  <a16:creationId xmlns:a16="http://schemas.microsoft.com/office/drawing/2014/main" xmlns="" id="{B1FE388F-045E-415D-A283-123B2FD70B17}"/>
                </a:ext>
              </a:extLst>
            </p:cNvPr>
            <p:cNvSpPr/>
            <p:nvPr/>
          </p:nvSpPr>
          <p:spPr>
            <a:xfrm>
              <a:off x="7142326" y="3774987"/>
              <a:ext cx="2094263" cy="1103683"/>
            </a:xfrm>
            <a:custGeom>
              <a:avLst/>
              <a:gdLst/>
              <a:ahLst/>
              <a:cxnLst/>
              <a:rect l="l" t="t" r="r" b="b"/>
              <a:pathLst>
                <a:path w="54531" h="28738" extrusionOk="0">
                  <a:moveTo>
                    <a:pt x="54531" y="0"/>
                  </a:moveTo>
                  <a:lnTo>
                    <a:pt x="12601" y="2305"/>
                  </a:lnTo>
                  <a:lnTo>
                    <a:pt x="1" y="7669"/>
                  </a:lnTo>
                  <a:lnTo>
                    <a:pt x="29856" y="28737"/>
                  </a:lnTo>
                  <a:lnTo>
                    <a:pt x="54531" y="18899"/>
                  </a:lnTo>
                  <a:lnTo>
                    <a:pt x="545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714;p26">
              <a:extLst>
                <a:ext uri="{FF2B5EF4-FFF2-40B4-BE49-F238E27FC236}">
                  <a16:creationId xmlns:a16="http://schemas.microsoft.com/office/drawing/2014/main" xmlns="" id="{455BEAC0-AA12-47C4-8258-CFAF97385461}"/>
                </a:ext>
              </a:extLst>
            </p:cNvPr>
            <p:cNvSpPr/>
            <p:nvPr/>
          </p:nvSpPr>
          <p:spPr>
            <a:xfrm>
              <a:off x="7192330" y="3657506"/>
              <a:ext cx="2035503" cy="1103683"/>
            </a:xfrm>
            <a:custGeom>
              <a:avLst/>
              <a:gdLst/>
              <a:ahLst/>
              <a:cxnLst/>
              <a:rect l="l" t="t" r="r" b="b"/>
              <a:pathLst>
                <a:path w="53001" h="28738" extrusionOk="0">
                  <a:moveTo>
                    <a:pt x="53000" y="1"/>
                  </a:moveTo>
                  <a:lnTo>
                    <a:pt x="12554" y="2306"/>
                  </a:lnTo>
                  <a:lnTo>
                    <a:pt x="0" y="7670"/>
                  </a:lnTo>
                  <a:lnTo>
                    <a:pt x="29741" y="28738"/>
                  </a:lnTo>
                  <a:lnTo>
                    <a:pt x="53000" y="18900"/>
                  </a:lnTo>
                  <a:lnTo>
                    <a:pt x="530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715;p26">
              <a:extLst>
                <a:ext uri="{FF2B5EF4-FFF2-40B4-BE49-F238E27FC236}">
                  <a16:creationId xmlns:a16="http://schemas.microsoft.com/office/drawing/2014/main" xmlns="" id="{7924C6A9-1E63-4050-BB59-1624A2D556A5}"/>
                </a:ext>
              </a:extLst>
            </p:cNvPr>
            <p:cNvSpPr/>
            <p:nvPr/>
          </p:nvSpPr>
          <p:spPr>
            <a:xfrm>
              <a:off x="7183535" y="3649287"/>
              <a:ext cx="2053054" cy="1119775"/>
            </a:xfrm>
            <a:custGeom>
              <a:avLst/>
              <a:gdLst/>
              <a:ahLst/>
              <a:cxnLst/>
              <a:rect l="l" t="t" r="r" b="b"/>
              <a:pathLst>
                <a:path w="53458" h="29157" extrusionOk="0">
                  <a:moveTo>
                    <a:pt x="53024" y="443"/>
                  </a:moveTo>
                  <a:lnTo>
                    <a:pt x="53024" y="18977"/>
                  </a:lnTo>
                  <a:lnTo>
                    <a:pt x="29993" y="28700"/>
                  </a:lnTo>
                  <a:lnTo>
                    <a:pt x="663" y="7929"/>
                  </a:lnTo>
                  <a:lnTo>
                    <a:pt x="12829" y="2725"/>
                  </a:lnTo>
                  <a:lnTo>
                    <a:pt x="53024" y="443"/>
                  </a:lnTo>
                  <a:close/>
                  <a:moveTo>
                    <a:pt x="53280" y="0"/>
                  </a:moveTo>
                  <a:cubicBezTo>
                    <a:pt x="53264" y="0"/>
                    <a:pt x="53248" y="3"/>
                    <a:pt x="53229" y="9"/>
                  </a:cubicBezTo>
                  <a:lnTo>
                    <a:pt x="12760" y="2292"/>
                  </a:lnTo>
                  <a:cubicBezTo>
                    <a:pt x="12737" y="2292"/>
                    <a:pt x="12714" y="2314"/>
                    <a:pt x="12692" y="2314"/>
                  </a:cubicBezTo>
                  <a:lnTo>
                    <a:pt x="138" y="7701"/>
                  </a:lnTo>
                  <a:cubicBezTo>
                    <a:pt x="69" y="7724"/>
                    <a:pt x="24" y="7793"/>
                    <a:pt x="24" y="7861"/>
                  </a:cubicBezTo>
                  <a:cubicBezTo>
                    <a:pt x="1" y="7952"/>
                    <a:pt x="46" y="8021"/>
                    <a:pt x="92" y="8066"/>
                  </a:cubicBezTo>
                  <a:lnTo>
                    <a:pt x="29856" y="29134"/>
                  </a:lnTo>
                  <a:cubicBezTo>
                    <a:pt x="29879" y="29157"/>
                    <a:pt x="29925" y="29157"/>
                    <a:pt x="29970" y="29157"/>
                  </a:cubicBezTo>
                  <a:lnTo>
                    <a:pt x="30062" y="29157"/>
                  </a:lnTo>
                  <a:lnTo>
                    <a:pt x="53321" y="19319"/>
                  </a:lnTo>
                  <a:cubicBezTo>
                    <a:pt x="53412" y="19296"/>
                    <a:pt x="53458" y="19205"/>
                    <a:pt x="53458" y="19114"/>
                  </a:cubicBezTo>
                  <a:lnTo>
                    <a:pt x="53458" y="215"/>
                  </a:lnTo>
                  <a:cubicBezTo>
                    <a:pt x="53458" y="146"/>
                    <a:pt x="53435" y="100"/>
                    <a:pt x="53389" y="55"/>
                  </a:cubicBezTo>
                  <a:cubicBezTo>
                    <a:pt x="53356" y="21"/>
                    <a:pt x="53322" y="0"/>
                    <a:pt x="532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716;p26">
              <a:extLst>
                <a:ext uri="{FF2B5EF4-FFF2-40B4-BE49-F238E27FC236}">
                  <a16:creationId xmlns:a16="http://schemas.microsoft.com/office/drawing/2014/main" xmlns="" id="{E2DE93DA-F4F7-434E-B059-BD58C7F2CCB2}"/>
                </a:ext>
              </a:extLst>
            </p:cNvPr>
            <p:cNvSpPr/>
            <p:nvPr/>
          </p:nvSpPr>
          <p:spPr>
            <a:xfrm>
              <a:off x="7539434" y="3657506"/>
              <a:ext cx="1688399" cy="756540"/>
            </a:xfrm>
            <a:custGeom>
              <a:avLst/>
              <a:gdLst/>
              <a:ahLst/>
              <a:cxnLst/>
              <a:rect l="l" t="t" r="r" b="b"/>
              <a:pathLst>
                <a:path w="43963" h="19699" extrusionOk="0">
                  <a:moveTo>
                    <a:pt x="9359" y="1"/>
                  </a:moveTo>
                  <a:lnTo>
                    <a:pt x="1" y="3812"/>
                  </a:lnTo>
                  <a:lnTo>
                    <a:pt x="22256" y="19699"/>
                  </a:lnTo>
                  <a:lnTo>
                    <a:pt x="43962" y="10934"/>
                  </a:lnTo>
                  <a:lnTo>
                    <a:pt x="43962" y="2306"/>
                  </a:lnTo>
                  <a:lnTo>
                    <a:pt x="9359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717;p26">
              <a:extLst>
                <a:ext uri="{FF2B5EF4-FFF2-40B4-BE49-F238E27FC236}">
                  <a16:creationId xmlns:a16="http://schemas.microsoft.com/office/drawing/2014/main" xmlns="" id="{76EBA1B1-E4C1-482A-9881-4246F47F4C2F}"/>
                </a:ext>
              </a:extLst>
            </p:cNvPr>
            <p:cNvSpPr/>
            <p:nvPr/>
          </p:nvSpPr>
          <p:spPr>
            <a:xfrm>
              <a:off x="7530678" y="3649210"/>
              <a:ext cx="1705912" cy="772747"/>
            </a:xfrm>
            <a:custGeom>
              <a:avLst/>
              <a:gdLst/>
              <a:ahLst/>
              <a:cxnLst/>
              <a:rect l="l" t="t" r="r" b="b"/>
              <a:pathLst>
                <a:path w="44419" h="20121" extrusionOk="0">
                  <a:moveTo>
                    <a:pt x="9633" y="445"/>
                  </a:moveTo>
                  <a:lnTo>
                    <a:pt x="43985" y="2727"/>
                  </a:lnTo>
                  <a:lnTo>
                    <a:pt x="43985" y="10990"/>
                  </a:lnTo>
                  <a:lnTo>
                    <a:pt x="22506" y="19664"/>
                  </a:lnTo>
                  <a:lnTo>
                    <a:pt x="685" y="4097"/>
                  </a:lnTo>
                  <a:lnTo>
                    <a:pt x="9633" y="445"/>
                  </a:lnTo>
                  <a:close/>
                  <a:moveTo>
                    <a:pt x="9581" y="1"/>
                  </a:moveTo>
                  <a:cubicBezTo>
                    <a:pt x="9559" y="1"/>
                    <a:pt x="9534" y="11"/>
                    <a:pt x="9519" y="11"/>
                  </a:cubicBezTo>
                  <a:lnTo>
                    <a:pt x="138" y="3846"/>
                  </a:lnTo>
                  <a:cubicBezTo>
                    <a:pt x="69" y="3869"/>
                    <a:pt x="23" y="3937"/>
                    <a:pt x="1" y="4006"/>
                  </a:cubicBezTo>
                  <a:cubicBezTo>
                    <a:pt x="1" y="4097"/>
                    <a:pt x="46" y="4165"/>
                    <a:pt x="92" y="4211"/>
                  </a:cubicBezTo>
                  <a:lnTo>
                    <a:pt x="22347" y="20097"/>
                  </a:lnTo>
                  <a:cubicBezTo>
                    <a:pt x="22392" y="20120"/>
                    <a:pt x="22438" y="20120"/>
                    <a:pt x="22484" y="20120"/>
                  </a:cubicBezTo>
                  <a:lnTo>
                    <a:pt x="22552" y="20120"/>
                  </a:lnTo>
                  <a:lnTo>
                    <a:pt x="44282" y="11355"/>
                  </a:lnTo>
                  <a:cubicBezTo>
                    <a:pt x="44373" y="11310"/>
                    <a:pt x="44419" y="11241"/>
                    <a:pt x="44419" y="11150"/>
                  </a:cubicBezTo>
                  <a:lnTo>
                    <a:pt x="44419" y="2522"/>
                  </a:lnTo>
                  <a:cubicBezTo>
                    <a:pt x="44419" y="2408"/>
                    <a:pt x="44327" y="2316"/>
                    <a:pt x="44213" y="2294"/>
                  </a:cubicBezTo>
                  <a:lnTo>
                    <a:pt x="9610" y="11"/>
                  </a:lnTo>
                  <a:cubicBezTo>
                    <a:pt x="9602" y="4"/>
                    <a:pt x="9592" y="1"/>
                    <a:pt x="958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718;p26">
              <a:extLst>
                <a:ext uri="{FF2B5EF4-FFF2-40B4-BE49-F238E27FC236}">
                  <a16:creationId xmlns:a16="http://schemas.microsoft.com/office/drawing/2014/main" xmlns="" id="{F0241B5E-4B9A-4FF6-B328-33093D0CF353}"/>
                </a:ext>
              </a:extLst>
            </p:cNvPr>
            <p:cNvSpPr/>
            <p:nvPr/>
          </p:nvSpPr>
          <p:spPr>
            <a:xfrm>
              <a:off x="7336963" y="3012340"/>
              <a:ext cx="1307921" cy="1195701"/>
            </a:xfrm>
            <a:custGeom>
              <a:avLst/>
              <a:gdLst/>
              <a:ahLst/>
              <a:cxnLst/>
              <a:rect l="l" t="t" r="r" b="b"/>
              <a:pathLst>
                <a:path w="34056" h="31134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1826" y="0"/>
                    <a:pt x="2214" y="3629"/>
                    <a:pt x="1826" y="6391"/>
                  </a:cubicBezTo>
                  <a:cubicBezTo>
                    <a:pt x="1324" y="9906"/>
                    <a:pt x="0" y="10979"/>
                    <a:pt x="0" y="10979"/>
                  </a:cubicBezTo>
                  <a:lnTo>
                    <a:pt x="29125" y="31134"/>
                  </a:lnTo>
                  <a:lnTo>
                    <a:pt x="30906" y="31134"/>
                  </a:lnTo>
                  <a:lnTo>
                    <a:pt x="33188" y="28418"/>
                  </a:lnTo>
                  <a:lnTo>
                    <a:pt x="34010" y="26112"/>
                  </a:lnTo>
                  <a:cubicBezTo>
                    <a:pt x="34033" y="25907"/>
                    <a:pt x="34056" y="25679"/>
                    <a:pt x="34033" y="25405"/>
                  </a:cubicBezTo>
                  <a:cubicBezTo>
                    <a:pt x="33896" y="22848"/>
                    <a:pt x="31659" y="17598"/>
                    <a:pt x="31659" y="17598"/>
                  </a:cubicBezTo>
                  <a:lnTo>
                    <a:pt x="1826" y="0"/>
                  </a:ln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719;p26">
              <a:extLst>
                <a:ext uri="{FF2B5EF4-FFF2-40B4-BE49-F238E27FC236}">
                  <a16:creationId xmlns:a16="http://schemas.microsoft.com/office/drawing/2014/main" xmlns="" id="{1E2D31CF-FDA3-4EF9-90E3-0BF92C84B7EC}"/>
                </a:ext>
              </a:extLst>
            </p:cNvPr>
            <p:cNvSpPr/>
            <p:nvPr/>
          </p:nvSpPr>
          <p:spPr>
            <a:xfrm>
              <a:off x="7320295" y="2995672"/>
              <a:ext cx="1341256" cy="1229037"/>
            </a:xfrm>
            <a:custGeom>
              <a:avLst/>
              <a:gdLst/>
              <a:ahLst/>
              <a:cxnLst/>
              <a:rect l="l" t="t" r="r" b="b"/>
              <a:pathLst>
                <a:path w="34924" h="32002" extrusionOk="0">
                  <a:moveTo>
                    <a:pt x="2260" y="0"/>
                  </a:moveTo>
                  <a:cubicBezTo>
                    <a:pt x="2180" y="0"/>
                    <a:pt x="2100" y="23"/>
                    <a:pt x="2032" y="69"/>
                  </a:cubicBezTo>
                  <a:cubicBezTo>
                    <a:pt x="1895" y="160"/>
                    <a:pt x="1827" y="320"/>
                    <a:pt x="1827" y="480"/>
                  </a:cubicBezTo>
                  <a:cubicBezTo>
                    <a:pt x="1827" y="525"/>
                    <a:pt x="2192" y="4086"/>
                    <a:pt x="1827" y="6757"/>
                  </a:cubicBezTo>
                  <a:cubicBezTo>
                    <a:pt x="1370" y="10021"/>
                    <a:pt x="183" y="11071"/>
                    <a:pt x="160" y="11071"/>
                  </a:cubicBezTo>
                  <a:cubicBezTo>
                    <a:pt x="69" y="11162"/>
                    <a:pt x="1" y="11299"/>
                    <a:pt x="1" y="11436"/>
                  </a:cubicBezTo>
                  <a:cubicBezTo>
                    <a:pt x="1" y="11573"/>
                    <a:pt x="69" y="11687"/>
                    <a:pt x="183" y="11778"/>
                  </a:cubicBezTo>
                  <a:lnTo>
                    <a:pt x="29308" y="31933"/>
                  </a:lnTo>
                  <a:cubicBezTo>
                    <a:pt x="29400" y="31979"/>
                    <a:pt x="29468" y="32001"/>
                    <a:pt x="29559" y="32001"/>
                  </a:cubicBezTo>
                  <a:lnTo>
                    <a:pt x="31340" y="32001"/>
                  </a:lnTo>
                  <a:cubicBezTo>
                    <a:pt x="31477" y="32001"/>
                    <a:pt x="31591" y="31956"/>
                    <a:pt x="31682" y="31865"/>
                  </a:cubicBezTo>
                  <a:lnTo>
                    <a:pt x="33965" y="29126"/>
                  </a:lnTo>
                  <a:cubicBezTo>
                    <a:pt x="34124" y="28943"/>
                    <a:pt x="34102" y="28669"/>
                    <a:pt x="33919" y="28509"/>
                  </a:cubicBezTo>
                  <a:cubicBezTo>
                    <a:pt x="33831" y="28451"/>
                    <a:pt x="33730" y="28421"/>
                    <a:pt x="33633" y="28421"/>
                  </a:cubicBezTo>
                  <a:cubicBezTo>
                    <a:pt x="33504" y="28421"/>
                    <a:pt x="33381" y="28473"/>
                    <a:pt x="33303" y="28578"/>
                  </a:cubicBezTo>
                  <a:lnTo>
                    <a:pt x="31134" y="31134"/>
                  </a:lnTo>
                  <a:lnTo>
                    <a:pt x="29696" y="31134"/>
                  </a:lnTo>
                  <a:lnTo>
                    <a:pt x="1096" y="11345"/>
                  </a:lnTo>
                  <a:cubicBezTo>
                    <a:pt x="1553" y="10728"/>
                    <a:pt x="2329" y="9382"/>
                    <a:pt x="2694" y="6871"/>
                  </a:cubicBezTo>
                  <a:cubicBezTo>
                    <a:pt x="2968" y="4885"/>
                    <a:pt x="2854" y="2488"/>
                    <a:pt x="2762" y="1233"/>
                  </a:cubicBezTo>
                  <a:lnTo>
                    <a:pt x="2762" y="1233"/>
                  </a:lnTo>
                  <a:lnTo>
                    <a:pt x="31751" y="18352"/>
                  </a:lnTo>
                  <a:cubicBezTo>
                    <a:pt x="32093" y="19174"/>
                    <a:pt x="33896" y="23647"/>
                    <a:pt x="34033" y="25861"/>
                  </a:cubicBezTo>
                  <a:cubicBezTo>
                    <a:pt x="34056" y="26113"/>
                    <a:pt x="34033" y="26318"/>
                    <a:pt x="34010" y="26478"/>
                  </a:cubicBezTo>
                  <a:cubicBezTo>
                    <a:pt x="33965" y="26706"/>
                    <a:pt x="34124" y="26934"/>
                    <a:pt x="34353" y="26980"/>
                  </a:cubicBezTo>
                  <a:cubicBezTo>
                    <a:pt x="34381" y="26985"/>
                    <a:pt x="34410" y="26988"/>
                    <a:pt x="34438" y="26988"/>
                  </a:cubicBezTo>
                  <a:cubicBezTo>
                    <a:pt x="34654" y="26988"/>
                    <a:pt x="34837" y="26837"/>
                    <a:pt x="34878" y="26615"/>
                  </a:cubicBezTo>
                  <a:cubicBezTo>
                    <a:pt x="34923" y="26386"/>
                    <a:pt x="34923" y="26113"/>
                    <a:pt x="34900" y="25816"/>
                  </a:cubicBezTo>
                  <a:cubicBezTo>
                    <a:pt x="34763" y="23214"/>
                    <a:pt x="32595" y="18078"/>
                    <a:pt x="32504" y="17873"/>
                  </a:cubicBezTo>
                  <a:cubicBezTo>
                    <a:pt x="32458" y="17781"/>
                    <a:pt x="32412" y="17713"/>
                    <a:pt x="32321" y="17667"/>
                  </a:cubicBezTo>
                  <a:lnTo>
                    <a:pt x="2488" y="69"/>
                  </a:lnTo>
                  <a:cubicBezTo>
                    <a:pt x="2420" y="23"/>
                    <a:pt x="2340" y="0"/>
                    <a:pt x="2260" y="0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720;p26">
              <a:extLst>
                <a:ext uri="{FF2B5EF4-FFF2-40B4-BE49-F238E27FC236}">
                  <a16:creationId xmlns:a16="http://schemas.microsoft.com/office/drawing/2014/main" xmlns="" id="{345569D0-9D11-441F-9612-B9BD65120372}"/>
                </a:ext>
              </a:extLst>
            </p:cNvPr>
            <p:cNvSpPr/>
            <p:nvPr/>
          </p:nvSpPr>
          <p:spPr>
            <a:xfrm>
              <a:off x="7278203" y="3419087"/>
              <a:ext cx="1235182" cy="856470"/>
            </a:xfrm>
            <a:custGeom>
              <a:avLst/>
              <a:gdLst/>
              <a:ahLst/>
              <a:cxnLst/>
              <a:rect l="l" t="t" r="r" b="b"/>
              <a:pathLst>
                <a:path w="32162" h="22301" extrusionOk="0">
                  <a:moveTo>
                    <a:pt x="1530" y="0"/>
                  </a:moveTo>
                  <a:lnTo>
                    <a:pt x="1" y="639"/>
                  </a:lnTo>
                  <a:lnTo>
                    <a:pt x="30404" y="22300"/>
                  </a:lnTo>
                  <a:lnTo>
                    <a:pt x="32162" y="20543"/>
                  </a:lnTo>
                  <a:lnTo>
                    <a:pt x="153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721;p26">
              <a:extLst>
                <a:ext uri="{FF2B5EF4-FFF2-40B4-BE49-F238E27FC236}">
                  <a16:creationId xmlns:a16="http://schemas.microsoft.com/office/drawing/2014/main" xmlns="" id="{C132FBD0-8E94-4F36-A634-8828B61E4D3C}"/>
                </a:ext>
              </a:extLst>
            </p:cNvPr>
            <p:cNvSpPr/>
            <p:nvPr/>
          </p:nvSpPr>
          <p:spPr>
            <a:xfrm>
              <a:off x="7336963" y="2637123"/>
              <a:ext cx="1882959" cy="1108944"/>
            </a:xfrm>
            <a:custGeom>
              <a:avLst/>
              <a:gdLst/>
              <a:ahLst/>
              <a:cxnLst/>
              <a:rect l="l" t="t" r="r" b="b"/>
              <a:pathLst>
                <a:path w="49029" h="28875" extrusionOk="0">
                  <a:moveTo>
                    <a:pt x="17576" y="1"/>
                  </a:moveTo>
                  <a:lnTo>
                    <a:pt x="0" y="8583"/>
                  </a:lnTo>
                  <a:lnTo>
                    <a:pt x="30792" y="28875"/>
                  </a:lnTo>
                  <a:lnTo>
                    <a:pt x="49029" y="20087"/>
                  </a:lnTo>
                  <a:lnTo>
                    <a:pt x="49029" y="2192"/>
                  </a:lnTo>
                  <a:lnTo>
                    <a:pt x="17576" y="1"/>
                  </a:lnTo>
                  <a:close/>
                </a:path>
              </a:pathLst>
            </a:custGeom>
            <a:solidFill>
              <a:srgbClr val="EB7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722;p26">
              <a:extLst>
                <a:ext uri="{FF2B5EF4-FFF2-40B4-BE49-F238E27FC236}">
                  <a16:creationId xmlns:a16="http://schemas.microsoft.com/office/drawing/2014/main" xmlns="" id="{39223F4E-E61E-485D-909F-F006F23E6E7C}"/>
                </a:ext>
              </a:extLst>
            </p:cNvPr>
            <p:cNvSpPr/>
            <p:nvPr/>
          </p:nvSpPr>
          <p:spPr>
            <a:xfrm>
              <a:off x="7319412" y="2620494"/>
              <a:ext cx="1917178" cy="1142242"/>
            </a:xfrm>
            <a:custGeom>
              <a:avLst/>
              <a:gdLst/>
              <a:ahLst/>
              <a:cxnLst/>
              <a:rect l="l" t="t" r="r" b="b"/>
              <a:pathLst>
                <a:path w="49920" h="29742" extrusionOk="0">
                  <a:moveTo>
                    <a:pt x="18101" y="868"/>
                  </a:moveTo>
                  <a:lnTo>
                    <a:pt x="49052" y="3013"/>
                  </a:lnTo>
                  <a:lnTo>
                    <a:pt x="49052" y="20246"/>
                  </a:lnTo>
                  <a:lnTo>
                    <a:pt x="31271" y="28806"/>
                  </a:lnTo>
                  <a:lnTo>
                    <a:pt x="1325" y="9062"/>
                  </a:lnTo>
                  <a:lnTo>
                    <a:pt x="18101" y="868"/>
                  </a:lnTo>
                  <a:close/>
                  <a:moveTo>
                    <a:pt x="18056" y="0"/>
                  </a:moveTo>
                  <a:cubicBezTo>
                    <a:pt x="17987" y="0"/>
                    <a:pt x="17896" y="0"/>
                    <a:pt x="17827" y="46"/>
                  </a:cubicBezTo>
                  <a:lnTo>
                    <a:pt x="252" y="8628"/>
                  </a:lnTo>
                  <a:cubicBezTo>
                    <a:pt x="115" y="8697"/>
                    <a:pt x="24" y="8834"/>
                    <a:pt x="24" y="8993"/>
                  </a:cubicBezTo>
                  <a:cubicBezTo>
                    <a:pt x="1" y="9153"/>
                    <a:pt x="92" y="9290"/>
                    <a:pt x="206" y="9381"/>
                  </a:cubicBezTo>
                  <a:lnTo>
                    <a:pt x="30997" y="29673"/>
                  </a:lnTo>
                  <a:cubicBezTo>
                    <a:pt x="31066" y="29719"/>
                    <a:pt x="31157" y="29742"/>
                    <a:pt x="31249" y="29742"/>
                  </a:cubicBezTo>
                  <a:cubicBezTo>
                    <a:pt x="31294" y="29742"/>
                    <a:pt x="31363" y="29719"/>
                    <a:pt x="31431" y="29696"/>
                  </a:cubicBezTo>
                  <a:lnTo>
                    <a:pt x="49669" y="20908"/>
                  </a:lnTo>
                  <a:cubicBezTo>
                    <a:pt x="49828" y="20840"/>
                    <a:pt x="49920" y="20680"/>
                    <a:pt x="49920" y="20520"/>
                  </a:cubicBezTo>
                  <a:lnTo>
                    <a:pt x="49920" y="2625"/>
                  </a:lnTo>
                  <a:cubicBezTo>
                    <a:pt x="49920" y="2397"/>
                    <a:pt x="49737" y="2191"/>
                    <a:pt x="49509" y="2191"/>
                  </a:cubicBezTo>
                  <a:lnTo>
                    <a:pt x="180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723;p26">
              <a:extLst>
                <a:ext uri="{FF2B5EF4-FFF2-40B4-BE49-F238E27FC236}">
                  <a16:creationId xmlns:a16="http://schemas.microsoft.com/office/drawing/2014/main" xmlns="" id="{25B07669-F196-433D-877E-F85A3289381F}"/>
                </a:ext>
              </a:extLst>
            </p:cNvPr>
            <p:cNvSpPr/>
            <p:nvPr/>
          </p:nvSpPr>
          <p:spPr>
            <a:xfrm>
              <a:off x="7398296" y="3090840"/>
              <a:ext cx="1176460" cy="799899"/>
            </a:xfrm>
            <a:custGeom>
              <a:avLst/>
              <a:gdLst/>
              <a:ahLst/>
              <a:cxnLst/>
              <a:rect l="l" t="t" r="r" b="b"/>
              <a:pathLst>
                <a:path w="30633" h="20828" extrusionOk="0">
                  <a:moveTo>
                    <a:pt x="483" y="1"/>
                  </a:moveTo>
                  <a:cubicBezTo>
                    <a:pt x="350" y="1"/>
                    <a:pt x="222" y="67"/>
                    <a:pt x="138" y="193"/>
                  </a:cubicBezTo>
                  <a:cubicBezTo>
                    <a:pt x="1" y="398"/>
                    <a:pt x="47" y="650"/>
                    <a:pt x="252" y="786"/>
                  </a:cubicBezTo>
                  <a:lnTo>
                    <a:pt x="29902" y="20759"/>
                  </a:lnTo>
                  <a:cubicBezTo>
                    <a:pt x="29993" y="20804"/>
                    <a:pt x="30062" y="20827"/>
                    <a:pt x="30153" y="20827"/>
                  </a:cubicBezTo>
                  <a:cubicBezTo>
                    <a:pt x="30290" y="20827"/>
                    <a:pt x="30427" y="20759"/>
                    <a:pt x="30518" y="20622"/>
                  </a:cubicBezTo>
                  <a:cubicBezTo>
                    <a:pt x="30633" y="20439"/>
                    <a:pt x="30587" y="20165"/>
                    <a:pt x="30381" y="20028"/>
                  </a:cubicBezTo>
                  <a:lnTo>
                    <a:pt x="731" y="79"/>
                  </a:lnTo>
                  <a:cubicBezTo>
                    <a:pt x="652" y="26"/>
                    <a:pt x="567" y="1"/>
                    <a:pt x="48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724;p26">
              <a:extLst>
                <a:ext uri="{FF2B5EF4-FFF2-40B4-BE49-F238E27FC236}">
                  <a16:creationId xmlns:a16="http://schemas.microsoft.com/office/drawing/2014/main" xmlns="" id="{90E02A36-31E7-4317-8AD2-22CC28028CEC}"/>
                </a:ext>
              </a:extLst>
            </p:cNvPr>
            <p:cNvSpPr/>
            <p:nvPr/>
          </p:nvSpPr>
          <p:spPr>
            <a:xfrm>
              <a:off x="7405324" y="3201561"/>
              <a:ext cx="1167666" cy="793486"/>
            </a:xfrm>
            <a:custGeom>
              <a:avLst/>
              <a:gdLst/>
              <a:ahLst/>
              <a:cxnLst/>
              <a:rect l="l" t="t" r="r" b="b"/>
              <a:pathLst>
                <a:path w="30404" h="20661" extrusionOk="0">
                  <a:moveTo>
                    <a:pt x="513" y="1"/>
                  </a:moveTo>
                  <a:cubicBezTo>
                    <a:pt x="371" y="1"/>
                    <a:pt x="226" y="76"/>
                    <a:pt x="138" y="209"/>
                  </a:cubicBezTo>
                  <a:cubicBezTo>
                    <a:pt x="1" y="391"/>
                    <a:pt x="69" y="665"/>
                    <a:pt x="252" y="802"/>
                  </a:cubicBezTo>
                  <a:lnTo>
                    <a:pt x="29673" y="20592"/>
                  </a:lnTo>
                  <a:cubicBezTo>
                    <a:pt x="29742" y="20637"/>
                    <a:pt x="29833" y="20660"/>
                    <a:pt x="29902" y="20660"/>
                  </a:cubicBezTo>
                  <a:cubicBezTo>
                    <a:pt x="30061" y="20660"/>
                    <a:pt x="30198" y="20592"/>
                    <a:pt x="30267" y="20478"/>
                  </a:cubicBezTo>
                  <a:cubicBezTo>
                    <a:pt x="30404" y="20272"/>
                    <a:pt x="30358" y="19998"/>
                    <a:pt x="30153" y="19861"/>
                  </a:cubicBezTo>
                  <a:lnTo>
                    <a:pt x="731" y="72"/>
                  </a:lnTo>
                  <a:cubicBezTo>
                    <a:pt x="666" y="23"/>
                    <a:pt x="590" y="1"/>
                    <a:pt x="513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725;p26">
              <a:extLst>
                <a:ext uri="{FF2B5EF4-FFF2-40B4-BE49-F238E27FC236}">
                  <a16:creationId xmlns:a16="http://schemas.microsoft.com/office/drawing/2014/main" xmlns="" id="{1F9B387B-05BA-4E6C-8774-7E143CC7CA75}"/>
                </a:ext>
              </a:extLst>
            </p:cNvPr>
            <p:cNvSpPr/>
            <p:nvPr/>
          </p:nvSpPr>
          <p:spPr>
            <a:xfrm>
              <a:off x="7392189" y="3282826"/>
              <a:ext cx="1150998" cy="811267"/>
            </a:xfrm>
            <a:custGeom>
              <a:avLst/>
              <a:gdLst/>
              <a:ahLst/>
              <a:cxnLst/>
              <a:rect l="l" t="t" r="r" b="b"/>
              <a:pathLst>
                <a:path w="29970" h="21124" extrusionOk="0">
                  <a:moveTo>
                    <a:pt x="483" y="0"/>
                  </a:moveTo>
                  <a:cubicBezTo>
                    <a:pt x="349" y="0"/>
                    <a:pt x="221" y="66"/>
                    <a:pt x="137" y="193"/>
                  </a:cubicBezTo>
                  <a:cubicBezTo>
                    <a:pt x="0" y="398"/>
                    <a:pt x="46" y="672"/>
                    <a:pt x="251" y="809"/>
                  </a:cubicBezTo>
                  <a:lnTo>
                    <a:pt x="29217" y="21055"/>
                  </a:lnTo>
                  <a:cubicBezTo>
                    <a:pt x="29308" y="21101"/>
                    <a:pt x="29376" y="21124"/>
                    <a:pt x="29468" y="21124"/>
                  </a:cubicBezTo>
                  <a:cubicBezTo>
                    <a:pt x="29605" y="21124"/>
                    <a:pt x="29742" y="21055"/>
                    <a:pt x="29833" y="20941"/>
                  </a:cubicBezTo>
                  <a:cubicBezTo>
                    <a:pt x="29970" y="20735"/>
                    <a:pt x="29901" y="20462"/>
                    <a:pt x="29719" y="20325"/>
                  </a:cubicBezTo>
                  <a:lnTo>
                    <a:pt x="731" y="79"/>
                  </a:lnTo>
                  <a:cubicBezTo>
                    <a:pt x="652" y="26"/>
                    <a:pt x="566" y="0"/>
                    <a:pt x="483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726;p26">
              <a:extLst>
                <a:ext uri="{FF2B5EF4-FFF2-40B4-BE49-F238E27FC236}">
                  <a16:creationId xmlns:a16="http://schemas.microsoft.com/office/drawing/2014/main" xmlns="" id="{CF500ADF-78E1-4945-ACDE-5277D02A8C79}"/>
                </a:ext>
              </a:extLst>
            </p:cNvPr>
            <p:cNvSpPr/>
            <p:nvPr/>
          </p:nvSpPr>
          <p:spPr>
            <a:xfrm>
              <a:off x="7356242" y="3350304"/>
              <a:ext cx="1162404" cy="834963"/>
            </a:xfrm>
            <a:custGeom>
              <a:avLst/>
              <a:gdLst/>
              <a:ahLst/>
              <a:cxnLst/>
              <a:rect l="l" t="t" r="r" b="b"/>
              <a:pathLst>
                <a:path w="30267" h="21741" extrusionOk="0">
                  <a:moveTo>
                    <a:pt x="498" y="1"/>
                  </a:moveTo>
                  <a:cubicBezTo>
                    <a:pt x="358" y="1"/>
                    <a:pt x="222" y="67"/>
                    <a:pt x="137" y="193"/>
                  </a:cubicBezTo>
                  <a:cubicBezTo>
                    <a:pt x="0" y="376"/>
                    <a:pt x="46" y="650"/>
                    <a:pt x="251" y="787"/>
                  </a:cubicBezTo>
                  <a:lnTo>
                    <a:pt x="29513" y="21649"/>
                  </a:lnTo>
                  <a:cubicBezTo>
                    <a:pt x="29605" y="21718"/>
                    <a:pt x="29673" y="21740"/>
                    <a:pt x="29765" y="21740"/>
                  </a:cubicBezTo>
                  <a:cubicBezTo>
                    <a:pt x="29901" y="21740"/>
                    <a:pt x="30038" y="21672"/>
                    <a:pt x="30130" y="21558"/>
                  </a:cubicBezTo>
                  <a:cubicBezTo>
                    <a:pt x="30267" y="21352"/>
                    <a:pt x="30221" y="21078"/>
                    <a:pt x="30016" y="20941"/>
                  </a:cubicBezTo>
                  <a:lnTo>
                    <a:pt x="754" y="79"/>
                  </a:lnTo>
                  <a:cubicBezTo>
                    <a:pt x="675" y="27"/>
                    <a:pt x="586" y="1"/>
                    <a:pt x="498" y="1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727;p26">
              <a:extLst>
                <a:ext uri="{FF2B5EF4-FFF2-40B4-BE49-F238E27FC236}">
                  <a16:creationId xmlns:a16="http://schemas.microsoft.com/office/drawing/2014/main" xmlns="" id="{780EAEA1-FA57-46BB-985D-ACA2083B486D}"/>
                </a:ext>
              </a:extLst>
            </p:cNvPr>
            <p:cNvSpPr/>
            <p:nvPr/>
          </p:nvSpPr>
          <p:spPr>
            <a:xfrm>
              <a:off x="8445869" y="3425194"/>
              <a:ext cx="774053" cy="850364"/>
            </a:xfrm>
            <a:custGeom>
              <a:avLst/>
              <a:gdLst/>
              <a:ahLst/>
              <a:cxnLst/>
              <a:rect l="l" t="t" r="r" b="b"/>
              <a:pathLst>
                <a:path w="20155" h="22142" extrusionOk="0">
                  <a:moveTo>
                    <a:pt x="20155" y="1"/>
                  </a:moveTo>
                  <a:lnTo>
                    <a:pt x="1918" y="8355"/>
                  </a:lnTo>
                  <a:cubicBezTo>
                    <a:pt x="1918" y="8355"/>
                    <a:pt x="3356" y="10112"/>
                    <a:pt x="2762" y="14814"/>
                  </a:cubicBezTo>
                  <a:cubicBezTo>
                    <a:pt x="2237" y="19197"/>
                    <a:pt x="0" y="22141"/>
                    <a:pt x="0" y="22141"/>
                  </a:cubicBezTo>
                  <a:lnTo>
                    <a:pt x="20155" y="13217"/>
                  </a:lnTo>
                  <a:lnTo>
                    <a:pt x="2015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728;p26">
              <a:extLst>
                <a:ext uri="{FF2B5EF4-FFF2-40B4-BE49-F238E27FC236}">
                  <a16:creationId xmlns:a16="http://schemas.microsoft.com/office/drawing/2014/main" xmlns="" id="{AF6B9BE5-F071-454C-88B2-BF7C4981DC76}"/>
                </a:ext>
              </a:extLst>
            </p:cNvPr>
            <p:cNvSpPr/>
            <p:nvPr/>
          </p:nvSpPr>
          <p:spPr>
            <a:xfrm>
              <a:off x="8428318" y="3408296"/>
              <a:ext cx="808272" cy="883929"/>
            </a:xfrm>
            <a:custGeom>
              <a:avLst/>
              <a:gdLst/>
              <a:ahLst/>
              <a:cxnLst/>
              <a:rect l="l" t="t" r="r" b="b"/>
              <a:pathLst>
                <a:path w="21046" h="23016" extrusionOk="0">
                  <a:moveTo>
                    <a:pt x="20178" y="1126"/>
                  </a:moveTo>
                  <a:lnTo>
                    <a:pt x="20178" y="13383"/>
                  </a:lnTo>
                  <a:lnTo>
                    <a:pt x="1598" y="21600"/>
                  </a:lnTo>
                  <a:cubicBezTo>
                    <a:pt x="2306" y="20322"/>
                    <a:pt x="3310" y="18108"/>
                    <a:pt x="3653" y="15300"/>
                  </a:cubicBezTo>
                  <a:cubicBezTo>
                    <a:pt x="4086" y="11762"/>
                    <a:pt x="3402" y="9799"/>
                    <a:pt x="2991" y="8978"/>
                  </a:cubicBezTo>
                  <a:lnTo>
                    <a:pt x="20178" y="1126"/>
                  </a:lnTo>
                  <a:close/>
                  <a:moveTo>
                    <a:pt x="20606" y="0"/>
                  </a:moveTo>
                  <a:cubicBezTo>
                    <a:pt x="20547" y="0"/>
                    <a:pt x="20486" y="11"/>
                    <a:pt x="20429" y="30"/>
                  </a:cubicBezTo>
                  <a:lnTo>
                    <a:pt x="2192" y="8384"/>
                  </a:lnTo>
                  <a:cubicBezTo>
                    <a:pt x="2055" y="8453"/>
                    <a:pt x="1986" y="8567"/>
                    <a:pt x="1941" y="8681"/>
                  </a:cubicBezTo>
                  <a:cubicBezTo>
                    <a:pt x="1918" y="8818"/>
                    <a:pt x="1941" y="8955"/>
                    <a:pt x="2032" y="9069"/>
                  </a:cubicBezTo>
                  <a:cubicBezTo>
                    <a:pt x="2032" y="9092"/>
                    <a:pt x="3333" y="10781"/>
                    <a:pt x="2808" y="15186"/>
                  </a:cubicBezTo>
                  <a:cubicBezTo>
                    <a:pt x="2283" y="19409"/>
                    <a:pt x="138" y="22285"/>
                    <a:pt x="115" y="22307"/>
                  </a:cubicBezTo>
                  <a:cubicBezTo>
                    <a:pt x="1" y="22467"/>
                    <a:pt x="1" y="22695"/>
                    <a:pt x="115" y="22855"/>
                  </a:cubicBezTo>
                  <a:cubicBezTo>
                    <a:pt x="206" y="22947"/>
                    <a:pt x="320" y="23015"/>
                    <a:pt x="457" y="23015"/>
                  </a:cubicBezTo>
                  <a:cubicBezTo>
                    <a:pt x="503" y="23015"/>
                    <a:pt x="571" y="22992"/>
                    <a:pt x="617" y="22969"/>
                  </a:cubicBezTo>
                  <a:lnTo>
                    <a:pt x="20795" y="14068"/>
                  </a:lnTo>
                  <a:cubicBezTo>
                    <a:pt x="20932" y="13999"/>
                    <a:pt x="21046" y="13839"/>
                    <a:pt x="21046" y="13657"/>
                  </a:cubicBezTo>
                  <a:lnTo>
                    <a:pt x="21046" y="441"/>
                  </a:lnTo>
                  <a:cubicBezTo>
                    <a:pt x="21046" y="281"/>
                    <a:pt x="20977" y="144"/>
                    <a:pt x="20840" y="76"/>
                  </a:cubicBezTo>
                  <a:cubicBezTo>
                    <a:pt x="20773" y="22"/>
                    <a:pt x="20691" y="0"/>
                    <a:pt x="206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729;p26">
              <a:extLst>
                <a:ext uri="{FF2B5EF4-FFF2-40B4-BE49-F238E27FC236}">
                  <a16:creationId xmlns:a16="http://schemas.microsoft.com/office/drawing/2014/main" xmlns="" id="{18DA24DD-B41A-4649-A19C-F0B6C0B0336A}"/>
                </a:ext>
              </a:extLst>
            </p:cNvPr>
            <p:cNvSpPr/>
            <p:nvPr/>
          </p:nvSpPr>
          <p:spPr>
            <a:xfrm>
              <a:off x="8608898" y="3749639"/>
              <a:ext cx="143827" cy="90252"/>
            </a:xfrm>
            <a:custGeom>
              <a:avLst/>
              <a:gdLst/>
              <a:ahLst/>
              <a:cxnLst/>
              <a:rect l="l" t="t" r="r" b="b"/>
              <a:pathLst>
                <a:path w="3745" h="2350" extrusionOk="0">
                  <a:moveTo>
                    <a:pt x="3019" y="0"/>
                  </a:moveTo>
                  <a:cubicBezTo>
                    <a:pt x="2925" y="0"/>
                    <a:pt x="2830" y="22"/>
                    <a:pt x="2740" y="67"/>
                  </a:cubicBezTo>
                  <a:lnTo>
                    <a:pt x="480" y="1117"/>
                  </a:lnTo>
                  <a:cubicBezTo>
                    <a:pt x="138" y="1254"/>
                    <a:pt x="1" y="1642"/>
                    <a:pt x="160" y="1984"/>
                  </a:cubicBezTo>
                  <a:cubicBezTo>
                    <a:pt x="252" y="2212"/>
                    <a:pt x="503" y="2349"/>
                    <a:pt x="731" y="2349"/>
                  </a:cubicBezTo>
                  <a:cubicBezTo>
                    <a:pt x="822" y="2349"/>
                    <a:pt x="914" y="2326"/>
                    <a:pt x="1005" y="2304"/>
                  </a:cubicBezTo>
                  <a:lnTo>
                    <a:pt x="3288" y="1254"/>
                  </a:lnTo>
                  <a:cubicBezTo>
                    <a:pt x="3607" y="1094"/>
                    <a:pt x="3744" y="706"/>
                    <a:pt x="3607" y="386"/>
                  </a:cubicBezTo>
                  <a:cubicBezTo>
                    <a:pt x="3492" y="140"/>
                    <a:pt x="3260" y="0"/>
                    <a:pt x="3019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730;p26">
              <a:extLst>
                <a:ext uri="{FF2B5EF4-FFF2-40B4-BE49-F238E27FC236}">
                  <a16:creationId xmlns:a16="http://schemas.microsoft.com/office/drawing/2014/main" xmlns="" id="{B34D19D3-09C7-4A76-916E-BAC4D2AE5FD1}"/>
                </a:ext>
              </a:extLst>
            </p:cNvPr>
            <p:cNvSpPr/>
            <p:nvPr/>
          </p:nvSpPr>
          <p:spPr>
            <a:xfrm>
              <a:off x="8822814" y="3562568"/>
              <a:ext cx="333125" cy="178238"/>
            </a:xfrm>
            <a:custGeom>
              <a:avLst/>
              <a:gdLst/>
              <a:ahLst/>
              <a:cxnLst/>
              <a:rect l="l" t="t" r="r" b="b"/>
              <a:pathLst>
                <a:path w="8674" h="4641" extrusionOk="0">
                  <a:moveTo>
                    <a:pt x="7926" y="1"/>
                  </a:moveTo>
                  <a:cubicBezTo>
                    <a:pt x="7839" y="1"/>
                    <a:pt x="7752" y="18"/>
                    <a:pt x="7669" y="53"/>
                  </a:cubicBezTo>
                  <a:lnTo>
                    <a:pt x="479" y="3386"/>
                  </a:lnTo>
                  <a:cubicBezTo>
                    <a:pt x="160" y="3545"/>
                    <a:pt x="0" y="3933"/>
                    <a:pt x="160" y="4253"/>
                  </a:cubicBezTo>
                  <a:cubicBezTo>
                    <a:pt x="274" y="4504"/>
                    <a:pt x="502" y="4641"/>
                    <a:pt x="753" y="4641"/>
                  </a:cubicBezTo>
                  <a:cubicBezTo>
                    <a:pt x="845" y="4641"/>
                    <a:pt x="936" y="4618"/>
                    <a:pt x="1027" y="4595"/>
                  </a:cubicBezTo>
                  <a:lnTo>
                    <a:pt x="8217" y="1263"/>
                  </a:lnTo>
                  <a:cubicBezTo>
                    <a:pt x="8537" y="1103"/>
                    <a:pt x="8674" y="715"/>
                    <a:pt x="8537" y="395"/>
                  </a:cubicBezTo>
                  <a:cubicBezTo>
                    <a:pt x="8418" y="142"/>
                    <a:pt x="8174" y="1"/>
                    <a:pt x="7926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731;p26">
              <a:extLst>
                <a:ext uri="{FF2B5EF4-FFF2-40B4-BE49-F238E27FC236}">
                  <a16:creationId xmlns:a16="http://schemas.microsoft.com/office/drawing/2014/main" xmlns="" id="{3B628650-464A-4275-A974-AC73B4E04AD6}"/>
                </a:ext>
              </a:extLst>
            </p:cNvPr>
            <p:cNvSpPr/>
            <p:nvPr/>
          </p:nvSpPr>
          <p:spPr>
            <a:xfrm>
              <a:off x="8131140" y="3341855"/>
              <a:ext cx="389273" cy="252590"/>
            </a:xfrm>
            <a:custGeom>
              <a:avLst/>
              <a:gdLst/>
              <a:ahLst/>
              <a:cxnLst/>
              <a:rect l="l" t="t" r="r" b="b"/>
              <a:pathLst>
                <a:path w="10136" h="6577" extrusionOk="0">
                  <a:moveTo>
                    <a:pt x="742" y="1"/>
                  </a:moveTo>
                  <a:cubicBezTo>
                    <a:pt x="522" y="1"/>
                    <a:pt x="303" y="112"/>
                    <a:pt x="184" y="322"/>
                  </a:cubicBezTo>
                  <a:cubicBezTo>
                    <a:pt x="1" y="619"/>
                    <a:pt x="92" y="1030"/>
                    <a:pt x="412" y="1212"/>
                  </a:cubicBezTo>
                  <a:lnTo>
                    <a:pt x="9063" y="6485"/>
                  </a:lnTo>
                  <a:cubicBezTo>
                    <a:pt x="9177" y="6553"/>
                    <a:pt x="9291" y="6576"/>
                    <a:pt x="9405" y="6576"/>
                  </a:cubicBezTo>
                  <a:cubicBezTo>
                    <a:pt x="9610" y="6576"/>
                    <a:pt x="9839" y="6462"/>
                    <a:pt x="9953" y="6257"/>
                  </a:cubicBezTo>
                  <a:cubicBezTo>
                    <a:pt x="10135" y="5960"/>
                    <a:pt x="10044" y="5549"/>
                    <a:pt x="9724" y="5366"/>
                  </a:cubicBezTo>
                  <a:lnTo>
                    <a:pt x="1074" y="94"/>
                  </a:lnTo>
                  <a:cubicBezTo>
                    <a:pt x="972" y="31"/>
                    <a:pt x="857" y="1"/>
                    <a:pt x="742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732;p26">
              <a:extLst>
                <a:ext uri="{FF2B5EF4-FFF2-40B4-BE49-F238E27FC236}">
                  <a16:creationId xmlns:a16="http://schemas.microsoft.com/office/drawing/2014/main" xmlns="" id="{E630EEB8-EC44-49CB-A813-C644E18019F3}"/>
                </a:ext>
              </a:extLst>
            </p:cNvPr>
            <p:cNvSpPr/>
            <p:nvPr/>
          </p:nvSpPr>
          <p:spPr>
            <a:xfrm>
              <a:off x="7798937" y="2692350"/>
              <a:ext cx="1420985" cy="397146"/>
            </a:xfrm>
            <a:custGeom>
              <a:avLst/>
              <a:gdLst/>
              <a:ahLst/>
              <a:cxnLst/>
              <a:rect l="l" t="t" r="r" b="b"/>
              <a:pathLst>
                <a:path w="37000" h="10341" extrusionOk="0">
                  <a:moveTo>
                    <a:pt x="7761" y="1"/>
                  </a:moveTo>
                  <a:lnTo>
                    <a:pt x="0" y="10341"/>
                  </a:lnTo>
                  <a:lnTo>
                    <a:pt x="37000" y="10341"/>
                  </a:lnTo>
                  <a:lnTo>
                    <a:pt x="37000" y="1827"/>
                  </a:lnTo>
                  <a:lnTo>
                    <a:pt x="7761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733;p26">
              <a:extLst>
                <a:ext uri="{FF2B5EF4-FFF2-40B4-BE49-F238E27FC236}">
                  <a16:creationId xmlns:a16="http://schemas.microsoft.com/office/drawing/2014/main" xmlns="" id="{BC15F61E-5EDC-4884-A6BF-85C3054C39FC}"/>
                </a:ext>
              </a:extLst>
            </p:cNvPr>
            <p:cNvSpPr/>
            <p:nvPr/>
          </p:nvSpPr>
          <p:spPr>
            <a:xfrm>
              <a:off x="8017192" y="2584547"/>
              <a:ext cx="1210641" cy="427832"/>
            </a:xfrm>
            <a:custGeom>
              <a:avLst/>
              <a:gdLst/>
              <a:ahLst/>
              <a:cxnLst/>
              <a:rect l="l" t="t" r="r" b="b"/>
              <a:pathLst>
                <a:path w="31523" h="11140" extrusionOk="0">
                  <a:moveTo>
                    <a:pt x="1" y="0"/>
                  </a:moveTo>
                  <a:lnTo>
                    <a:pt x="1" y="11139"/>
                  </a:lnTo>
                  <a:lnTo>
                    <a:pt x="31522" y="11139"/>
                  </a:lnTo>
                  <a:lnTo>
                    <a:pt x="3152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734;p26">
              <a:extLst>
                <a:ext uri="{FF2B5EF4-FFF2-40B4-BE49-F238E27FC236}">
                  <a16:creationId xmlns:a16="http://schemas.microsoft.com/office/drawing/2014/main" xmlns="" id="{B605419B-D6C4-4B46-86CB-850C3B1CA52E}"/>
                </a:ext>
              </a:extLst>
            </p:cNvPr>
            <p:cNvSpPr/>
            <p:nvPr/>
          </p:nvSpPr>
          <p:spPr>
            <a:xfrm>
              <a:off x="8009319" y="2575790"/>
              <a:ext cx="1227270" cy="445344"/>
            </a:xfrm>
            <a:custGeom>
              <a:avLst/>
              <a:gdLst/>
              <a:ahLst/>
              <a:cxnLst/>
              <a:rect l="l" t="t" r="r" b="b"/>
              <a:pathLst>
                <a:path w="31956" h="11596" extrusionOk="0">
                  <a:moveTo>
                    <a:pt x="31522" y="457"/>
                  </a:moveTo>
                  <a:lnTo>
                    <a:pt x="31522" y="11162"/>
                  </a:lnTo>
                  <a:lnTo>
                    <a:pt x="434" y="11162"/>
                  </a:lnTo>
                  <a:lnTo>
                    <a:pt x="434" y="457"/>
                  </a:lnTo>
                  <a:close/>
                  <a:moveTo>
                    <a:pt x="206" y="0"/>
                  </a:moveTo>
                  <a:cubicBezTo>
                    <a:pt x="92" y="0"/>
                    <a:pt x="0" y="114"/>
                    <a:pt x="0" y="228"/>
                  </a:cubicBezTo>
                  <a:lnTo>
                    <a:pt x="0" y="11367"/>
                  </a:lnTo>
                  <a:cubicBezTo>
                    <a:pt x="0" y="11481"/>
                    <a:pt x="92" y="11595"/>
                    <a:pt x="206" y="11595"/>
                  </a:cubicBezTo>
                  <a:lnTo>
                    <a:pt x="31727" y="11595"/>
                  </a:lnTo>
                  <a:cubicBezTo>
                    <a:pt x="31864" y="11595"/>
                    <a:pt x="31956" y="11481"/>
                    <a:pt x="31956" y="11367"/>
                  </a:cubicBezTo>
                  <a:lnTo>
                    <a:pt x="31956" y="228"/>
                  </a:lnTo>
                  <a:cubicBezTo>
                    <a:pt x="31956" y="114"/>
                    <a:pt x="31864" y="0"/>
                    <a:pt x="3172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735;p26">
              <a:extLst>
                <a:ext uri="{FF2B5EF4-FFF2-40B4-BE49-F238E27FC236}">
                  <a16:creationId xmlns:a16="http://schemas.microsoft.com/office/drawing/2014/main" xmlns="" id="{E8EBAC4C-FF1F-4174-B989-F381A966FB9F}"/>
                </a:ext>
              </a:extLst>
            </p:cNvPr>
            <p:cNvSpPr/>
            <p:nvPr/>
          </p:nvSpPr>
          <p:spPr>
            <a:xfrm>
              <a:off x="8020687" y="2584547"/>
              <a:ext cx="1207146" cy="140293"/>
            </a:xfrm>
            <a:custGeom>
              <a:avLst/>
              <a:gdLst/>
              <a:ahLst/>
              <a:cxnLst/>
              <a:rect l="l" t="t" r="r" b="b"/>
              <a:pathLst>
                <a:path w="31432" h="3653" extrusionOk="0">
                  <a:moveTo>
                    <a:pt x="1" y="0"/>
                  </a:moveTo>
                  <a:lnTo>
                    <a:pt x="1" y="3652"/>
                  </a:lnTo>
                  <a:lnTo>
                    <a:pt x="31431" y="3652"/>
                  </a:lnTo>
                  <a:lnTo>
                    <a:pt x="3143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736;p26">
              <a:extLst>
                <a:ext uri="{FF2B5EF4-FFF2-40B4-BE49-F238E27FC236}">
                  <a16:creationId xmlns:a16="http://schemas.microsoft.com/office/drawing/2014/main" xmlns="" id="{6D53F32A-025F-4667-B123-D3C46E8B47B2}"/>
                </a:ext>
              </a:extLst>
            </p:cNvPr>
            <p:cNvSpPr/>
            <p:nvPr/>
          </p:nvSpPr>
          <p:spPr>
            <a:xfrm>
              <a:off x="7801548" y="1243329"/>
              <a:ext cx="1435041" cy="831929"/>
            </a:xfrm>
            <a:custGeom>
              <a:avLst/>
              <a:gdLst/>
              <a:ahLst/>
              <a:cxnLst/>
              <a:rect l="l" t="t" r="r" b="b"/>
              <a:pathLst>
                <a:path w="37366" h="21662" extrusionOk="0">
                  <a:moveTo>
                    <a:pt x="28099" y="1"/>
                  </a:moveTo>
                  <a:lnTo>
                    <a:pt x="1" y="21662"/>
                  </a:lnTo>
                  <a:lnTo>
                    <a:pt x="37366" y="21662"/>
                  </a:lnTo>
                  <a:lnTo>
                    <a:pt x="3736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737;p26">
              <a:extLst>
                <a:ext uri="{FF2B5EF4-FFF2-40B4-BE49-F238E27FC236}">
                  <a16:creationId xmlns:a16="http://schemas.microsoft.com/office/drawing/2014/main" xmlns="" id="{AE66600E-7107-40D8-8729-45525C5B3DFF}"/>
                </a:ext>
              </a:extLst>
            </p:cNvPr>
            <p:cNvSpPr/>
            <p:nvPr/>
          </p:nvSpPr>
          <p:spPr>
            <a:xfrm>
              <a:off x="7783152" y="1226700"/>
              <a:ext cx="1453437" cy="866110"/>
            </a:xfrm>
            <a:custGeom>
              <a:avLst/>
              <a:gdLst/>
              <a:ahLst/>
              <a:cxnLst/>
              <a:rect l="l" t="t" r="r" b="b"/>
              <a:pathLst>
                <a:path w="37845" h="22552" extrusionOk="0">
                  <a:moveTo>
                    <a:pt x="28258" y="0"/>
                  </a:moveTo>
                  <a:cubicBezTo>
                    <a:pt x="28144" y="0"/>
                    <a:pt x="28053" y="46"/>
                    <a:pt x="27984" y="91"/>
                  </a:cubicBezTo>
                  <a:lnTo>
                    <a:pt x="206" y="21753"/>
                  </a:lnTo>
                  <a:cubicBezTo>
                    <a:pt x="69" y="21867"/>
                    <a:pt x="0" y="22072"/>
                    <a:pt x="69" y="22255"/>
                  </a:cubicBezTo>
                  <a:cubicBezTo>
                    <a:pt x="114" y="22415"/>
                    <a:pt x="274" y="22551"/>
                    <a:pt x="480" y="22551"/>
                  </a:cubicBezTo>
                  <a:lnTo>
                    <a:pt x="37411" y="22551"/>
                  </a:lnTo>
                  <a:cubicBezTo>
                    <a:pt x="37639" y="22551"/>
                    <a:pt x="37845" y="22346"/>
                    <a:pt x="37845" y="22095"/>
                  </a:cubicBezTo>
                  <a:cubicBezTo>
                    <a:pt x="37845" y="21867"/>
                    <a:pt x="37639" y="21661"/>
                    <a:pt x="37411" y="21661"/>
                  </a:cubicBezTo>
                  <a:lnTo>
                    <a:pt x="1735" y="21661"/>
                  </a:lnTo>
                  <a:lnTo>
                    <a:pt x="28395" y="867"/>
                  </a:lnTo>
                  <a:lnTo>
                    <a:pt x="37411" y="867"/>
                  </a:lnTo>
                  <a:cubicBezTo>
                    <a:pt x="37639" y="867"/>
                    <a:pt x="37845" y="685"/>
                    <a:pt x="37845" y="434"/>
                  </a:cubicBezTo>
                  <a:cubicBezTo>
                    <a:pt x="37845" y="206"/>
                    <a:pt x="37639" y="0"/>
                    <a:pt x="37411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738;p26">
              <a:extLst>
                <a:ext uri="{FF2B5EF4-FFF2-40B4-BE49-F238E27FC236}">
                  <a16:creationId xmlns:a16="http://schemas.microsoft.com/office/drawing/2014/main" xmlns="" id="{F9D1A6F3-DCDD-4633-AB76-C67B36F3880F}"/>
                </a:ext>
              </a:extLst>
            </p:cNvPr>
            <p:cNvSpPr/>
            <p:nvPr/>
          </p:nvSpPr>
          <p:spPr>
            <a:xfrm>
              <a:off x="7796287" y="2075220"/>
              <a:ext cx="1423635" cy="506716"/>
            </a:xfrm>
            <a:custGeom>
              <a:avLst/>
              <a:gdLst/>
              <a:ahLst/>
              <a:cxnLst/>
              <a:rect l="l" t="t" r="r" b="b"/>
              <a:pathLst>
                <a:path w="37069" h="13194" extrusionOk="0">
                  <a:moveTo>
                    <a:pt x="1" y="1"/>
                  </a:moveTo>
                  <a:lnTo>
                    <a:pt x="1" y="13194"/>
                  </a:lnTo>
                  <a:lnTo>
                    <a:pt x="37069" y="13194"/>
                  </a:lnTo>
                  <a:lnTo>
                    <a:pt x="3706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739;p26">
              <a:extLst>
                <a:ext uri="{FF2B5EF4-FFF2-40B4-BE49-F238E27FC236}">
                  <a16:creationId xmlns:a16="http://schemas.microsoft.com/office/drawing/2014/main" xmlns="" id="{D8AA7DEA-91D0-4610-A951-E42374B19237}"/>
                </a:ext>
              </a:extLst>
            </p:cNvPr>
            <p:cNvSpPr/>
            <p:nvPr/>
          </p:nvSpPr>
          <p:spPr>
            <a:xfrm>
              <a:off x="7780502" y="2058590"/>
              <a:ext cx="1456087" cy="540013"/>
            </a:xfrm>
            <a:custGeom>
              <a:avLst/>
              <a:gdLst/>
              <a:ahLst/>
              <a:cxnLst/>
              <a:rect l="l" t="t" r="r" b="b"/>
              <a:pathLst>
                <a:path w="37914" h="14061" extrusionOk="0">
                  <a:moveTo>
                    <a:pt x="37046" y="890"/>
                  </a:moveTo>
                  <a:lnTo>
                    <a:pt x="37046" y="13193"/>
                  </a:lnTo>
                  <a:lnTo>
                    <a:pt x="845" y="13193"/>
                  </a:lnTo>
                  <a:lnTo>
                    <a:pt x="845" y="890"/>
                  </a:lnTo>
                  <a:close/>
                  <a:moveTo>
                    <a:pt x="412" y="0"/>
                  </a:moveTo>
                  <a:cubicBezTo>
                    <a:pt x="183" y="0"/>
                    <a:pt x="1" y="206"/>
                    <a:pt x="1" y="434"/>
                  </a:cubicBezTo>
                  <a:lnTo>
                    <a:pt x="1" y="13627"/>
                  </a:lnTo>
                  <a:cubicBezTo>
                    <a:pt x="1" y="13855"/>
                    <a:pt x="183" y="14061"/>
                    <a:pt x="412" y="14061"/>
                  </a:cubicBezTo>
                  <a:lnTo>
                    <a:pt x="37480" y="14061"/>
                  </a:lnTo>
                  <a:cubicBezTo>
                    <a:pt x="37708" y="14061"/>
                    <a:pt x="37914" y="13855"/>
                    <a:pt x="37914" y="13627"/>
                  </a:cubicBezTo>
                  <a:lnTo>
                    <a:pt x="37914" y="434"/>
                  </a:lnTo>
                  <a:cubicBezTo>
                    <a:pt x="37914" y="206"/>
                    <a:pt x="37708" y="0"/>
                    <a:pt x="37480" y="0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740;p26">
              <a:extLst>
                <a:ext uri="{FF2B5EF4-FFF2-40B4-BE49-F238E27FC236}">
                  <a16:creationId xmlns:a16="http://schemas.microsoft.com/office/drawing/2014/main" xmlns="" id="{E507BF7D-3637-4DA0-8087-EAB6E80A5D92}"/>
                </a:ext>
              </a:extLst>
            </p:cNvPr>
            <p:cNvSpPr/>
            <p:nvPr/>
          </p:nvSpPr>
          <p:spPr>
            <a:xfrm>
              <a:off x="8264405" y="2075220"/>
              <a:ext cx="955516" cy="506716"/>
            </a:xfrm>
            <a:custGeom>
              <a:avLst/>
              <a:gdLst/>
              <a:ahLst/>
              <a:cxnLst/>
              <a:rect l="l" t="t" r="r" b="b"/>
              <a:pathLst>
                <a:path w="24880" h="13194" extrusionOk="0">
                  <a:moveTo>
                    <a:pt x="0" y="1"/>
                  </a:moveTo>
                  <a:lnTo>
                    <a:pt x="23876" y="13194"/>
                  </a:lnTo>
                  <a:lnTo>
                    <a:pt x="24880" y="13194"/>
                  </a:lnTo>
                  <a:lnTo>
                    <a:pt x="2488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741;p26">
              <a:extLst>
                <a:ext uri="{FF2B5EF4-FFF2-40B4-BE49-F238E27FC236}">
                  <a16:creationId xmlns:a16="http://schemas.microsoft.com/office/drawing/2014/main" xmlns="" id="{F267D027-0EB6-424B-96F7-96405DBE019D}"/>
                </a:ext>
              </a:extLst>
            </p:cNvPr>
            <p:cNvSpPr/>
            <p:nvPr/>
          </p:nvSpPr>
          <p:spPr>
            <a:xfrm>
              <a:off x="8246854" y="2058590"/>
              <a:ext cx="989735" cy="540013"/>
            </a:xfrm>
            <a:custGeom>
              <a:avLst/>
              <a:gdLst/>
              <a:ahLst/>
              <a:cxnLst/>
              <a:rect l="l" t="t" r="r" b="b"/>
              <a:pathLst>
                <a:path w="25771" h="14061" extrusionOk="0">
                  <a:moveTo>
                    <a:pt x="24903" y="890"/>
                  </a:moveTo>
                  <a:lnTo>
                    <a:pt x="24903" y="13193"/>
                  </a:lnTo>
                  <a:lnTo>
                    <a:pt x="24447" y="13193"/>
                  </a:lnTo>
                  <a:lnTo>
                    <a:pt x="2146" y="890"/>
                  </a:lnTo>
                  <a:close/>
                  <a:moveTo>
                    <a:pt x="457" y="0"/>
                  </a:moveTo>
                  <a:cubicBezTo>
                    <a:pt x="252" y="0"/>
                    <a:pt x="92" y="137"/>
                    <a:pt x="47" y="343"/>
                  </a:cubicBezTo>
                  <a:cubicBezTo>
                    <a:pt x="1" y="525"/>
                    <a:pt x="69" y="731"/>
                    <a:pt x="252" y="822"/>
                  </a:cubicBezTo>
                  <a:lnTo>
                    <a:pt x="24127" y="14015"/>
                  </a:lnTo>
                  <a:cubicBezTo>
                    <a:pt x="24196" y="14038"/>
                    <a:pt x="24264" y="14061"/>
                    <a:pt x="24333" y="14061"/>
                  </a:cubicBezTo>
                  <a:lnTo>
                    <a:pt x="25337" y="14061"/>
                  </a:lnTo>
                  <a:cubicBezTo>
                    <a:pt x="25565" y="14061"/>
                    <a:pt x="25771" y="13855"/>
                    <a:pt x="25771" y="13627"/>
                  </a:cubicBezTo>
                  <a:lnTo>
                    <a:pt x="25771" y="434"/>
                  </a:lnTo>
                  <a:cubicBezTo>
                    <a:pt x="25771" y="206"/>
                    <a:pt x="25565" y="0"/>
                    <a:pt x="25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742;p26">
              <a:extLst>
                <a:ext uri="{FF2B5EF4-FFF2-40B4-BE49-F238E27FC236}">
                  <a16:creationId xmlns:a16="http://schemas.microsoft.com/office/drawing/2014/main" xmlns="" id="{0372EE01-863A-48D6-8340-8E8D76DD6D73}"/>
                </a:ext>
              </a:extLst>
            </p:cNvPr>
            <p:cNvSpPr/>
            <p:nvPr/>
          </p:nvSpPr>
          <p:spPr>
            <a:xfrm>
              <a:off x="8547527" y="2165471"/>
              <a:ext cx="238495" cy="315728"/>
            </a:xfrm>
            <a:custGeom>
              <a:avLst/>
              <a:gdLst/>
              <a:ahLst/>
              <a:cxnLst/>
              <a:rect l="l" t="t" r="r" b="b"/>
              <a:pathLst>
                <a:path w="6210" h="8221" extrusionOk="0">
                  <a:moveTo>
                    <a:pt x="3118" y="3811"/>
                  </a:moveTo>
                  <a:cubicBezTo>
                    <a:pt x="3144" y="3811"/>
                    <a:pt x="3170" y="3812"/>
                    <a:pt x="3196" y="3814"/>
                  </a:cubicBezTo>
                  <a:cubicBezTo>
                    <a:pt x="3265" y="3814"/>
                    <a:pt x="3333" y="3814"/>
                    <a:pt x="3402" y="3837"/>
                  </a:cubicBezTo>
                  <a:cubicBezTo>
                    <a:pt x="4041" y="3951"/>
                    <a:pt x="4475" y="4521"/>
                    <a:pt x="4452" y="5183"/>
                  </a:cubicBezTo>
                  <a:cubicBezTo>
                    <a:pt x="4429" y="5900"/>
                    <a:pt x="3836" y="6462"/>
                    <a:pt x="3125" y="6462"/>
                  </a:cubicBezTo>
                  <a:cubicBezTo>
                    <a:pt x="3111" y="6462"/>
                    <a:pt x="3097" y="6462"/>
                    <a:pt x="3082" y="6462"/>
                  </a:cubicBezTo>
                  <a:cubicBezTo>
                    <a:pt x="2352" y="6439"/>
                    <a:pt x="1781" y="5822"/>
                    <a:pt x="1804" y="5092"/>
                  </a:cubicBezTo>
                  <a:cubicBezTo>
                    <a:pt x="1848" y="4388"/>
                    <a:pt x="2422" y="3811"/>
                    <a:pt x="3118" y="3811"/>
                  </a:cubicBezTo>
                  <a:close/>
                  <a:moveTo>
                    <a:pt x="1077" y="1"/>
                  </a:moveTo>
                  <a:cubicBezTo>
                    <a:pt x="617" y="1"/>
                    <a:pt x="252" y="359"/>
                    <a:pt x="252" y="824"/>
                  </a:cubicBezTo>
                  <a:lnTo>
                    <a:pt x="24" y="7169"/>
                  </a:lnTo>
                  <a:cubicBezTo>
                    <a:pt x="1" y="7397"/>
                    <a:pt x="92" y="7626"/>
                    <a:pt x="252" y="7785"/>
                  </a:cubicBezTo>
                  <a:cubicBezTo>
                    <a:pt x="366" y="7922"/>
                    <a:pt x="526" y="8014"/>
                    <a:pt x="709" y="8059"/>
                  </a:cubicBezTo>
                  <a:lnTo>
                    <a:pt x="845" y="8059"/>
                  </a:lnTo>
                  <a:cubicBezTo>
                    <a:pt x="866" y="8061"/>
                    <a:pt x="886" y="8062"/>
                    <a:pt x="905" y="8062"/>
                  </a:cubicBezTo>
                  <a:cubicBezTo>
                    <a:pt x="1156" y="8062"/>
                    <a:pt x="1384" y="7932"/>
                    <a:pt x="1553" y="7763"/>
                  </a:cubicBezTo>
                  <a:cubicBezTo>
                    <a:pt x="1987" y="8036"/>
                    <a:pt x="2489" y="8196"/>
                    <a:pt x="3037" y="8219"/>
                  </a:cubicBezTo>
                  <a:cubicBezTo>
                    <a:pt x="3065" y="8220"/>
                    <a:pt x="3094" y="8220"/>
                    <a:pt x="3122" y="8220"/>
                  </a:cubicBezTo>
                  <a:cubicBezTo>
                    <a:pt x="3891" y="8220"/>
                    <a:pt x="4633" y="7925"/>
                    <a:pt x="5205" y="7375"/>
                  </a:cubicBezTo>
                  <a:cubicBezTo>
                    <a:pt x="5799" y="6827"/>
                    <a:pt x="6141" y="6073"/>
                    <a:pt x="6187" y="5252"/>
                  </a:cubicBezTo>
                  <a:cubicBezTo>
                    <a:pt x="6209" y="4430"/>
                    <a:pt x="5913" y="3631"/>
                    <a:pt x="5365" y="3038"/>
                  </a:cubicBezTo>
                  <a:cubicBezTo>
                    <a:pt x="4817" y="2421"/>
                    <a:pt x="4064" y="2079"/>
                    <a:pt x="3242" y="2056"/>
                  </a:cubicBezTo>
                  <a:cubicBezTo>
                    <a:pt x="3196" y="2054"/>
                    <a:pt x="3150" y="2053"/>
                    <a:pt x="3104" y="2053"/>
                  </a:cubicBezTo>
                  <a:cubicBezTo>
                    <a:pt x="2694" y="2053"/>
                    <a:pt x="2288" y="2143"/>
                    <a:pt x="1918" y="2307"/>
                  </a:cubicBezTo>
                  <a:lnTo>
                    <a:pt x="1964" y="892"/>
                  </a:lnTo>
                  <a:cubicBezTo>
                    <a:pt x="1987" y="413"/>
                    <a:pt x="1599" y="2"/>
                    <a:pt x="1119" y="2"/>
                  </a:cubicBezTo>
                  <a:cubicBezTo>
                    <a:pt x="1105" y="1"/>
                    <a:pt x="1091" y="1"/>
                    <a:pt x="1077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743;p26">
              <a:extLst>
                <a:ext uri="{FF2B5EF4-FFF2-40B4-BE49-F238E27FC236}">
                  <a16:creationId xmlns:a16="http://schemas.microsoft.com/office/drawing/2014/main" xmlns="" id="{B1DF65DE-F62A-43C3-B45C-8A08F29F6762}"/>
                </a:ext>
              </a:extLst>
            </p:cNvPr>
            <p:cNvSpPr/>
            <p:nvPr/>
          </p:nvSpPr>
          <p:spPr>
            <a:xfrm>
              <a:off x="8192511" y="2232104"/>
              <a:ext cx="247251" cy="249056"/>
            </a:xfrm>
            <a:custGeom>
              <a:avLst/>
              <a:gdLst/>
              <a:ahLst/>
              <a:cxnLst/>
              <a:rect l="l" t="t" r="r" b="b"/>
              <a:pathLst>
                <a:path w="6438" h="6485" extrusionOk="0">
                  <a:moveTo>
                    <a:pt x="3265" y="1851"/>
                  </a:moveTo>
                  <a:cubicBezTo>
                    <a:pt x="3630" y="1851"/>
                    <a:pt x="3972" y="2010"/>
                    <a:pt x="4223" y="2261"/>
                  </a:cubicBezTo>
                  <a:cubicBezTo>
                    <a:pt x="4497" y="2535"/>
                    <a:pt x="4634" y="2878"/>
                    <a:pt x="4611" y="3266"/>
                  </a:cubicBezTo>
                  <a:cubicBezTo>
                    <a:pt x="4611" y="3631"/>
                    <a:pt x="4452" y="3996"/>
                    <a:pt x="4201" y="4247"/>
                  </a:cubicBezTo>
                  <a:cubicBezTo>
                    <a:pt x="3927" y="4498"/>
                    <a:pt x="3584" y="4635"/>
                    <a:pt x="3219" y="4635"/>
                  </a:cubicBezTo>
                  <a:cubicBezTo>
                    <a:pt x="2831" y="4635"/>
                    <a:pt x="2489" y="4475"/>
                    <a:pt x="2238" y="4202"/>
                  </a:cubicBezTo>
                  <a:cubicBezTo>
                    <a:pt x="1986" y="3950"/>
                    <a:pt x="1850" y="3585"/>
                    <a:pt x="1850" y="3220"/>
                  </a:cubicBezTo>
                  <a:cubicBezTo>
                    <a:pt x="1850" y="2649"/>
                    <a:pt x="2192" y="2193"/>
                    <a:pt x="2648" y="1965"/>
                  </a:cubicBezTo>
                  <a:cubicBezTo>
                    <a:pt x="2831" y="1896"/>
                    <a:pt x="3036" y="1851"/>
                    <a:pt x="3265" y="1851"/>
                  </a:cubicBezTo>
                  <a:close/>
                  <a:moveTo>
                    <a:pt x="3208" y="1"/>
                  </a:moveTo>
                  <a:cubicBezTo>
                    <a:pt x="2392" y="1"/>
                    <a:pt x="1602" y="340"/>
                    <a:pt x="1005" y="915"/>
                  </a:cubicBezTo>
                  <a:cubicBezTo>
                    <a:pt x="389" y="1508"/>
                    <a:pt x="46" y="2330"/>
                    <a:pt x="24" y="3174"/>
                  </a:cubicBezTo>
                  <a:cubicBezTo>
                    <a:pt x="1" y="4978"/>
                    <a:pt x="1416" y="6438"/>
                    <a:pt x="3173" y="6484"/>
                  </a:cubicBezTo>
                  <a:cubicBezTo>
                    <a:pt x="3721" y="6484"/>
                    <a:pt x="4246" y="6324"/>
                    <a:pt x="4726" y="6050"/>
                  </a:cubicBezTo>
                  <a:cubicBezTo>
                    <a:pt x="4885" y="6279"/>
                    <a:pt x="5159" y="6438"/>
                    <a:pt x="5456" y="6438"/>
                  </a:cubicBezTo>
                  <a:cubicBezTo>
                    <a:pt x="5593" y="6438"/>
                    <a:pt x="5730" y="6416"/>
                    <a:pt x="5844" y="6347"/>
                  </a:cubicBezTo>
                  <a:cubicBezTo>
                    <a:pt x="6164" y="6210"/>
                    <a:pt x="6392" y="5891"/>
                    <a:pt x="6392" y="5525"/>
                  </a:cubicBezTo>
                  <a:lnTo>
                    <a:pt x="6437" y="3266"/>
                  </a:lnTo>
                  <a:cubicBezTo>
                    <a:pt x="6437" y="1485"/>
                    <a:pt x="5022" y="24"/>
                    <a:pt x="3288" y="2"/>
                  </a:cubicBezTo>
                  <a:cubicBezTo>
                    <a:pt x="3261" y="1"/>
                    <a:pt x="3235" y="1"/>
                    <a:pt x="3208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744;p26">
              <a:extLst>
                <a:ext uri="{FF2B5EF4-FFF2-40B4-BE49-F238E27FC236}">
                  <a16:creationId xmlns:a16="http://schemas.microsoft.com/office/drawing/2014/main" xmlns="" id="{CA0591E8-C7C6-40DC-98D6-20D129661EE6}"/>
                </a:ext>
              </a:extLst>
            </p:cNvPr>
            <p:cNvSpPr/>
            <p:nvPr/>
          </p:nvSpPr>
          <p:spPr>
            <a:xfrm>
              <a:off x="8874507" y="2233026"/>
              <a:ext cx="219216" cy="248135"/>
            </a:xfrm>
            <a:custGeom>
              <a:avLst/>
              <a:gdLst/>
              <a:ahLst/>
              <a:cxnLst/>
              <a:rect l="l" t="t" r="r" b="b"/>
              <a:pathLst>
                <a:path w="5708" h="6461" extrusionOk="0">
                  <a:moveTo>
                    <a:pt x="3242" y="0"/>
                  </a:moveTo>
                  <a:cubicBezTo>
                    <a:pt x="1484" y="0"/>
                    <a:pt x="46" y="1393"/>
                    <a:pt x="1" y="3150"/>
                  </a:cubicBezTo>
                  <a:lnTo>
                    <a:pt x="1" y="3242"/>
                  </a:lnTo>
                  <a:cubicBezTo>
                    <a:pt x="1" y="3287"/>
                    <a:pt x="1" y="3333"/>
                    <a:pt x="1" y="3379"/>
                  </a:cubicBezTo>
                  <a:lnTo>
                    <a:pt x="1" y="3516"/>
                  </a:lnTo>
                  <a:lnTo>
                    <a:pt x="24" y="3516"/>
                  </a:lnTo>
                  <a:cubicBezTo>
                    <a:pt x="138" y="5159"/>
                    <a:pt x="1484" y="6437"/>
                    <a:pt x="3196" y="6460"/>
                  </a:cubicBezTo>
                  <a:cubicBezTo>
                    <a:pt x="4041" y="6460"/>
                    <a:pt x="4840" y="6140"/>
                    <a:pt x="5365" y="5593"/>
                  </a:cubicBezTo>
                  <a:cubicBezTo>
                    <a:pt x="5570" y="5410"/>
                    <a:pt x="5684" y="5136"/>
                    <a:pt x="5684" y="4885"/>
                  </a:cubicBezTo>
                  <a:cubicBezTo>
                    <a:pt x="5684" y="4406"/>
                    <a:pt x="5273" y="3995"/>
                    <a:pt x="4794" y="3995"/>
                  </a:cubicBezTo>
                  <a:cubicBezTo>
                    <a:pt x="4775" y="3993"/>
                    <a:pt x="4756" y="3993"/>
                    <a:pt x="4737" y="3993"/>
                  </a:cubicBezTo>
                  <a:cubicBezTo>
                    <a:pt x="4468" y="3993"/>
                    <a:pt x="4256" y="4142"/>
                    <a:pt x="4064" y="4292"/>
                  </a:cubicBezTo>
                  <a:cubicBezTo>
                    <a:pt x="3790" y="4520"/>
                    <a:pt x="3516" y="4611"/>
                    <a:pt x="3173" y="4611"/>
                  </a:cubicBezTo>
                  <a:cubicBezTo>
                    <a:pt x="2420" y="4611"/>
                    <a:pt x="1827" y="3995"/>
                    <a:pt x="1827" y="3242"/>
                  </a:cubicBezTo>
                  <a:lnTo>
                    <a:pt x="1827" y="3219"/>
                  </a:lnTo>
                  <a:cubicBezTo>
                    <a:pt x="1849" y="2479"/>
                    <a:pt x="2445" y="1849"/>
                    <a:pt x="3115" y="1849"/>
                  </a:cubicBezTo>
                  <a:cubicBezTo>
                    <a:pt x="3127" y="1849"/>
                    <a:pt x="3139" y="1849"/>
                    <a:pt x="3151" y="1849"/>
                  </a:cubicBezTo>
                  <a:cubicBezTo>
                    <a:pt x="3539" y="1849"/>
                    <a:pt x="3813" y="1941"/>
                    <a:pt x="4087" y="2169"/>
                  </a:cubicBezTo>
                  <a:cubicBezTo>
                    <a:pt x="4223" y="2306"/>
                    <a:pt x="4497" y="2511"/>
                    <a:pt x="4817" y="2511"/>
                  </a:cubicBezTo>
                  <a:cubicBezTo>
                    <a:pt x="5296" y="2511"/>
                    <a:pt x="5707" y="2100"/>
                    <a:pt x="5707" y="1621"/>
                  </a:cubicBezTo>
                  <a:cubicBezTo>
                    <a:pt x="5707" y="1347"/>
                    <a:pt x="5616" y="1096"/>
                    <a:pt x="5410" y="891"/>
                  </a:cubicBezTo>
                  <a:cubicBezTo>
                    <a:pt x="4885" y="343"/>
                    <a:pt x="4087" y="23"/>
                    <a:pt x="324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745;p26">
              <a:extLst>
                <a:ext uri="{FF2B5EF4-FFF2-40B4-BE49-F238E27FC236}">
                  <a16:creationId xmlns:a16="http://schemas.microsoft.com/office/drawing/2014/main" xmlns="" id="{D5B1184C-8FD4-4BBD-B459-0ADEC9B4BD44}"/>
                </a:ext>
              </a:extLst>
            </p:cNvPr>
            <p:cNvSpPr/>
            <p:nvPr/>
          </p:nvSpPr>
          <p:spPr>
            <a:xfrm>
              <a:off x="8821047" y="1959544"/>
              <a:ext cx="339270" cy="50003"/>
            </a:xfrm>
            <a:custGeom>
              <a:avLst/>
              <a:gdLst/>
              <a:ahLst/>
              <a:cxnLst/>
              <a:rect l="l" t="t" r="r" b="b"/>
              <a:pathLst>
                <a:path w="8834" h="1302" extrusionOk="0">
                  <a:moveTo>
                    <a:pt x="662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4"/>
                    <a:pt x="297" y="1301"/>
                    <a:pt x="662" y="1301"/>
                  </a:cubicBezTo>
                  <a:lnTo>
                    <a:pt x="8195" y="1301"/>
                  </a:lnTo>
                  <a:cubicBezTo>
                    <a:pt x="8560" y="1301"/>
                    <a:pt x="8834" y="1004"/>
                    <a:pt x="8834" y="639"/>
                  </a:cubicBezTo>
                  <a:cubicBezTo>
                    <a:pt x="8834" y="274"/>
                    <a:pt x="8560" y="0"/>
                    <a:pt x="819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746;p26">
              <a:extLst>
                <a:ext uri="{FF2B5EF4-FFF2-40B4-BE49-F238E27FC236}">
                  <a16:creationId xmlns:a16="http://schemas.microsoft.com/office/drawing/2014/main" xmlns="" id="{25FE8C5E-E210-4430-9E89-45FA7CF4D351}"/>
                </a:ext>
              </a:extLst>
            </p:cNvPr>
            <p:cNvSpPr/>
            <p:nvPr/>
          </p:nvSpPr>
          <p:spPr>
            <a:xfrm>
              <a:off x="8623799" y="1959544"/>
              <a:ext cx="121897" cy="50003"/>
            </a:xfrm>
            <a:custGeom>
              <a:avLst/>
              <a:gdLst/>
              <a:ahLst/>
              <a:cxnLst/>
              <a:rect l="l" t="t" r="r" b="b"/>
              <a:pathLst>
                <a:path w="3174" h="1302" extrusionOk="0">
                  <a:moveTo>
                    <a:pt x="663" y="0"/>
                  </a:moveTo>
                  <a:cubicBezTo>
                    <a:pt x="297" y="0"/>
                    <a:pt x="1" y="274"/>
                    <a:pt x="1" y="639"/>
                  </a:cubicBezTo>
                  <a:cubicBezTo>
                    <a:pt x="1" y="1004"/>
                    <a:pt x="297" y="1301"/>
                    <a:pt x="663" y="1301"/>
                  </a:cubicBezTo>
                  <a:lnTo>
                    <a:pt x="2512" y="1301"/>
                  </a:lnTo>
                  <a:cubicBezTo>
                    <a:pt x="2877" y="1301"/>
                    <a:pt x="3173" y="1004"/>
                    <a:pt x="3173" y="639"/>
                  </a:cubicBezTo>
                  <a:cubicBezTo>
                    <a:pt x="3173" y="274"/>
                    <a:pt x="2877" y="0"/>
                    <a:pt x="2512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2747;p26">
              <a:extLst>
                <a:ext uri="{FF2B5EF4-FFF2-40B4-BE49-F238E27FC236}">
                  <a16:creationId xmlns:a16="http://schemas.microsoft.com/office/drawing/2014/main" xmlns="" id="{FF1BFD11-366C-422A-9FFB-7A63AC4A139C}"/>
                </a:ext>
              </a:extLst>
            </p:cNvPr>
            <p:cNvSpPr/>
            <p:nvPr/>
          </p:nvSpPr>
          <p:spPr>
            <a:xfrm>
              <a:off x="5134935" y="3604046"/>
              <a:ext cx="1870708" cy="1560395"/>
            </a:xfrm>
            <a:custGeom>
              <a:avLst/>
              <a:gdLst/>
              <a:ahLst/>
              <a:cxnLst/>
              <a:rect l="l" t="t" r="r" b="b"/>
              <a:pathLst>
                <a:path w="48710" h="40630" extrusionOk="0">
                  <a:moveTo>
                    <a:pt x="39602" y="0"/>
                  </a:moveTo>
                  <a:lnTo>
                    <a:pt x="10294" y="15225"/>
                  </a:lnTo>
                  <a:cubicBezTo>
                    <a:pt x="10112" y="15567"/>
                    <a:pt x="9929" y="15909"/>
                    <a:pt x="9746" y="16229"/>
                  </a:cubicBezTo>
                  <a:cubicBezTo>
                    <a:pt x="7281" y="20315"/>
                    <a:pt x="3355" y="23213"/>
                    <a:pt x="0" y="26614"/>
                  </a:cubicBezTo>
                  <a:lnTo>
                    <a:pt x="14996" y="38347"/>
                  </a:lnTo>
                  <a:cubicBezTo>
                    <a:pt x="15110" y="38529"/>
                    <a:pt x="15179" y="38621"/>
                    <a:pt x="15179" y="38643"/>
                  </a:cubicBezTo>
                  <a:cubicBezTo>
                    <a:pt x="15270" y="38758"/>
                    <a:pt x="15407" y="38849"/>
                    <a:pt x="15567" y="38849"/>
                  </a:cubicBezTo>
                  <a:cubicBezTo>
                    <a:pt x="15567" y="38849"/>
                    <a:pt x="15590" y="38826"/>
                    <a:pt x="15613" y="38826"/>
                  </a:cubicBezTo>
                  <a:lnTo>
                    <a:pt x="17804" y="40538"/>
                  </a:lnTo>
                  <a:cubicBezTo>
                    <a:pt x="17872" y="40606"/>
                    <a:pt x="17986" y="40629"/>
                    <a:pt x="18078" y="40629"/>
                  </a:cubicBezTo>
                  <a:cubicBezTo>
                    <a:pt x="18192" y="40629"/>
                    <a:pt x="18329" y="40584"/>
                    <a:pt x="18397" y="40492"/>
                  </a:cubicBezTo>
                  <a:lnTo>
                    <a:pt x="20497" y="38050"/>
                  </a:lnTo>
                  <a:cubicBezTo>
                    <a:pt x="20999" y="38803"/>
                    <a:pt x="21228" y="39260"/>
                    <a:pt x="21228" y="39282"/>
                  </a:cubicBezTo>
                  <a:cubicBezTo>
                    <a:pt x="21250" y="39305"/>
                    <a:pt x="21273" y="39351"/>
                    <a:pt x="21296" y="39374"/>
                  </a:cubicBezTo>
                  <a:cubicBezTo>
                    <a:pt x="21296" y="39374"/>
                    <a:pt x="21319" y="39397"/>
                    <a:pt x="21319" y="39397"/>
                  </a:cubicBezTo>
                  <a:cubicBezTo>
                    <a:pt x="21342" y="39419"/>
                    <a:pt x="21365" y="39442"/>
                    <a:pt x="21387" y="39442"/>
                  </a:cubicBezTo>
                  <a:cubicBezTo>
                    <a:pt x="21387" y="39465"/>
                    <a:pt x="21410" y="39465"/>
                    <a:pt x="21410" y="39465"/>
                  </a:cubicBezTo>
                  <a:cubicBezTo>
                    <a:pt x="21433" y="39488"/>
                    <a:pt x="21456" y="39488"/>
                    <a:pt x="21479" y="39488"/>
                  </a:cubicBezTo>
                  <a:cubicBezTo>
                    <a:pt x="21501" y="39511"/>
                    <a:pt x="21501" y="39511"/>
                    <a:pt x="21524" y="39511"/>
                  </a:cubicBezTo>
                  <a:lnTo>
                    <a:pt x="21616" y="39511"/>
                  </a:lnTo>
                  <a:cubicBezTo>
                    <a:pt x="21684" y="39511"/>
                    <a:pt x="21753" y="39511"/>
                    <a:pt x="21798" y="39488"/>
                  </a:cubicBezTo>
                  <a:cubicBezTo>
                    <a:pt x="21867" y="39442"/>
                    <a:pt x="21912" y="39419"/>
                    <a:pt x="21935" y="39374"/>
                  </a:cubicBezTo>
                  <a:lnTo>
                    <a:pt x="48572" y="8925"/>
                  </a:lnTo>
                  <a:cubicBezTo>
                    <a:pt x="48686" y="8811"/>
                    <a:pt x="48709" y="8651"/>
                    <a:pt x="48664" y="8491"/>
                  </a:cubicBezTo>
                  <a:cubicBezTo>
                    <a:pt x="48572" y="8240"/>
                    <a:pt x="46632" y="2899"/>
                    <a:pt x="39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748;p26">
              <a:extLst>
                <a:ext uri="{FF2B5EF4-FFF2-40B4-BE49-F238E27FC236}">
                  <a16:creationId xmlns:a16="http://schemas.microsoft.com/office/drawing/2014/main" xmlns="" id="{D0BC4115-3BE0-4E63-9938-F6BE2876E302}"/>
                </a:ext>
              </a:extLst>
            </p:cNvPr>
            <p:cNvSpPr/>
            <p:nvPr/>
          </p:nvSpPr>
          <p:spPr>
            <a:xfrm>
              <a:off x="4019885" y="4015171"/>
              <a:ext cx="2274805" cy="1049340"/>
            </a:xfrm>
            <a:custGeom>
              <a:avLst/>
              <a:gdLst/>
              <a:ahLst/>
              <a:cxnLst/>
              <a:rect l="l" t="t" r="r" b="b"/>
              <a:pathLst>
                <a:path w="59232" h="27323" extrusionOk="0">
                  <a:moveTo>
                    <a:pt x="9290" y="0"/>
                  </a:moveTo>
                  <a:lnTo>
                    <a:pt x="1712" y="7487"/>
                  </a:lnTo>
                  <a:lnTo>
                    <a:pt x="0" y="10386"/>
                  </a:lnTo>
                  <a:lnTo>
                    <a:pt x="26158" y="10911"/>
                  </a:lnTo>
                  <a:lnTo>
                    <a:pt x="47112" y="27322"/>
                  </a:lnTo>
                  <a:lnTo>
                    <a:pt x="59232" y="13102"/>
                  </a:lnTo>
                  <a:lnTo>
                    <a:pt x="42090" y="11048"/>
                  </a:lnTo>
                  <a:lnTo>
                    <a:pt x="9290" y="0"/>
                  </a:ln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749;p26">
              <a:extLst>
                <a:ext uri="{FF2B5EF4-FFF2-40B4-BE49-F238E27FC236}">
                  <a16:creationId xmlns:a16="http://schemas.microsoft.com/office/drawing/2014/main" xmlns="" id="{86AE02D4-9940-4CC8-8CBF-0F703B17E2ED}"/>
                </a:ext>
              </a:extLst>
            </p:cNvPr>
            <p:cNvSpPr/>
            <p:nvPr/>
          </p:nvSpPr>
          <p:spPr>
            <a:xfrm>
              <a:off x="4002334" y="3998542"/>
              <a:ext cx="2309907" cy="1082599"/>
            </a:xfrm>
            <a:custGeom>
              <a:avLst/>
              <a:gdLst/>
              <a:ahLst/>
              <a:cxnLst/>
              <a:rect l="l" t="t" r="r" b="b"/>
              <a:pathLst>
                <a:path w="60146" h="28189" extrusionOk="0">
                  <a:moveTo>
                    <a:pt x="9861" y="935"/>
                  </a:moveTo>
                  <a:lnTo>
                    <a:pt x="42410" y="11892"/>
                  </a:lnTo>
                  <a:cubicBezTo>
                    <a:pt x="42456" y="11892"/>
                    <a:pt x="42479" y="11914"/>
                    <a:pt x="42501" y="11914"/>
                  </a:cubicBezTo>
                  <a:lnTo>
                    <a:pt x="58822" y="13877"/>
                  </a:lnTo>
                  <a:lnTo>
                    <a:pt x="47500" y="27139"/>
                  </a:lnTo>
                  <a:lnTo>
                    <a:pt x="26889" y="11001"/>
                  </a:lnTo>
                  <a:cubicBezTo>
                    <a:pt x="26798" y="10933"/>
                    <a:pt x="26706" y="10910"/>
                    <a:pt x="26615" y="10910"/>
                  </a:cubicBezTo>
                  <a:lnTo>
                    <a:pt x="1210" y="10385"/>
                  </a:lnTo>
                  <a:lnTo>
                    <a:pt x="2512" y="8194"/>
                  </a:lnTo>
                  <a:lnTo>
                    <a:pt x="9861" y="935"/>
                  </a:lnTo>
                  <a:close/>
                  <a:moveTo>
                    <a:pt x="9728" y="0"/>
                  </a:moveTo>
                  <a:cubicBezTo>
                    <a:pt x="9616" y="0"/>
                    <a:pt x="9506" y="36"/>
                    <a:pt x="9428" y="114"/>
                  </a:cubicBezTo>
                  <a:lnTo>
                    <a:pt x="1850" y="7600"/>
                  </a:lnTo>
                  <a:cubicBezTo>
                    <a:pt x="1827" y="7646"/>
                    <a:pt x="1804" y="7669"/>
                    <a:pt x="1781" y="7692"/>
                  </a:cubicBezTo>
                  <a:lnTo>
                    <a:pt x="69" y="10590"/>
                  </a:lnTo>
                  <a:cubicBezTo>
                    <a:pt x="1" y="10727"/>
                    <a:pt x="1" y="10887"/>
                    <a:pt x="69" y="11024"/>
                  </a:cubicBezTo>
                  <a:cubicBezTo>
                    <a:pt x="138" y="11161"/>
                    <a:pt x="297" y="11252"/>
                    <a:pt x="434" y="11252"/>
                  </a:cubicBezTo>
                  <a:lnTo>
                    <a:pt x="26455" y="11777"/>
                  </a:lnTo>
                  <a:lnTo>
                    <a:pt x="47295" y="28097"/>
                  </a:lnTo>
                  <a:cubicBezTo>
                    <a:pt x="47363" y="28143"/>
                    <a:pt x="47477" y="28189"/>
                    <a:pt x="47569" y="28189"/>
                  </a:cubicBezTo>
                  <a:cubicBezTo>
                    <a:pt x="47683" y="28189"/>
                    <a:pt x="47820" y="28120"/>
                    <a:pt x="47888" y="28029"/>
                  </a:cubicBezTo>
                  <a:lnTo>
                    <a:pt x="60008" y="13809"/>
                  </a:lnTo>
                  <a:cubicBezTo>
                    <a:pt x="60123" y="13695"/>
                    <a:pt x="60145" y="13535"/>
                    <a:pt x="60100" y="13375"/>
                  </a:cubicBezTo>
                  <a:cubicBezTo>
                    <a:pt x="60031" y="13215"/>
                    <a:pt x="59894" y="13124"/>
                    <a:pt x="59735" y="13101"/>
                  </a:cubicBezTo>
                  <a:lnTo>
                    <a:pt x="42661" y="11047"/>
                  </a:lnTo>
                  <a:lnTo>
                    <a:pt x="9884" y="22"/>
                  </a:lnTo>
                  <a:cubicBezTo>
                    <a:pt x="9833" y="8"/>
                    <a:pt x="9781" y="0"/>
                    <a:pt x="97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750;p26">
              <a:extLst>
                <a:ext uri="{FF2B5EF4-FFF2-40B4-BE49-F238E27FC236}">
                  <a16:creationId xmlns:a16="http://schemas.microsoft.com/office/drawing/2014/main" xmlns="" id="{FE341C43-96C6-4039-ACB2-D35D512A1BCD}"/>
                </a:ext>
              </a:extLst>
            </p:cNvPr>
            <p:cNvSpPr/>
            <p:nvPr/>
          </p:nvSpPr>
          <p:spPr>
            <a:xfrm>
              <a:off x="4068083" y="4180851"/>
              <a:ext cx="923103" cy="213033"/>
            </a:xfrm>
            <a:custGeom>
              <a:avLst/>
              <a:gdLst/>
              <a:ahLst/>
              <a:cxnLst/>
              <a:rect l="l" t="t" r="r" b="b"/>
              <a:pathLst>
                <a:path w="24036" h="5547" extrusionOk="0">
                  <a:moveTo>
                    <a:pt x="10318" y="0"/>
                  </a:moveTo>
                  <a:lnTo>
                    <a:pt x="1393" y="525"/>
                  </a:lnTo>
                  <a:lnTo>
                    <a:pt x="1" y="2785"/>
                  </a:lnTo>
                  <a:cubicBezTo>
                    <a:pt x="1" y="2785"/>
                    <a:pt x="4950" y="2202"/>
                    <a:pt x="9855" y="2202"/>
                  </a:cubicBezTo>
                  <a:cubicBezTo>
                    <a:pt x="10524" y="2202"/>
                    <a:pt x="11192" y="2212"/>
                    <a:pt x="11847" y="2237"/>
                  </a:cubicBezTo>
                  <a:cubicBezTo>
                    <a:pt x="18512" y="2511"/>
                    <a:pt x="24036" y="5547"/>
                    <a:pt x="24036" y="5547"/>
                  </a:cubicBezTo>
                  <a:cubicBezTo>
                    <a:pt x="24036" y="5547"/>
                    <a:pt x="20909" y="1895"/>
                    <a:pt x="20726" y="1895"/>
                  </a:cubicBezTo>
                  <a:cubicBezTo>
                    <a:pt x="20566" y="1895"/>
                    <a:pt x="10318" y="0"/>
                    <a:pt x="1031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751;p26">
              <a:extLst>
                <a:ext uri="{FF2B5EF4-FFF2-40B4-BE49-F238E27FC236}">
                  <a16:creationId xmlns:a16="http://schemas.microsoft.com/office/drawing/2014/main" xmlns="" id="{85DE2686-6855-4B7B-86A5-002F7997B87B}"/>
                </a:ext>
              </a:extLst>
            </p:cNvPr>
            <p:cNvSpPr/>
            <p:nvPr/>
          </p:nvSpPr>
          <p:spPr>
            <a:xfrm>
              <a:off x="4049687" y="4164183"/>
              <a:ext cx="959050" cy="246368"/>
            </a:xfrm>
            <a:custGeom>
              <a:avLst/>
              <a:gdLst/>
              <a:ahLst/>
              <a:cxnLst/>
              <a:rect l="l" t="t" r="r" b="b"/>
              <a:pathLst>
                <a:path w="24972" h="6415" extrusionOk="0">
                  <a:moveTo>
                    <a:pt x="21195" y="2761"/>
                  </a:moveTo>
                  <a:lnTo>
                    <a:pt x="21195" y="2761"/>
                  </a:lnTo>
                  <a:cubicBezTo>
                    <a:pt x="21202" y="2762"/>
                    <a:pt x="21205" y="2762"/>
                    <a:pt x="21205" y="2762"/>
                  </a:cubicBezTo>
                  <a:cubicBezTo>
                    <a:pt x="21202" y="2762"/>
                    <a:pt x="21198" y="2762"/>
                    <a:pt x="21195" y="2761"/>
                  </a:cubicBezTo>
                  <a:close/>
                  <a:moveTo>
                    <a:pt x="10774" y="868"/>
                  </a:moveTo>
                  <a:cubicBezTo>
                    <a:pt x="18649" y="2329"/>
                    <a:pt x="20566" y="2648"/>
                    <a:pt x="21045" y="2740"/>
                  </a:cubicBezTo>
                  <a:cubicBezTo>
                    <a:pt x="21273" y="2945"/>
                    <a:pt x="22004" y="3744"/>
                    <a:pt x="22826" y="4703"/>
                  </a:cubicBezTo>
                  <a:cubicBezTo>
                    <a:pt x="20634" y="3767"/>
                    <a:pt x="16754" y="2420"/>
                    <a:pt x="12349" y="2237"/>
                  </a:cubicBezTo>
                  <a:cubicBezTo>
                    <a:pt x="11641" y="2215"/>
                    <a:pt x="10934" y="2215"/>
                    <a:pt x="10203" y="2215"/>
                  </a:cubicBezTo>
                  <a:cubicBezTo>
                    <a:pt x="6597" y="2215"/>
                    <a:pt x="2945" y="2511"/>
                    <a:pt x="1324" y="2671"/>
                  </a:cubicBezTo>
                  <a:lnTo>
                    <a:pt x="2123" y="1393"/>
                  </a:lnTo>
                  <a:lnTo>
                    <a:pt x="10774" y="868"/>
                  </a:lnTo>
                  <a:close/>
                  <a:moveTo>
                    <a:pt x="10774" y="1"/>
                  </a:moveTo>
                  <a:lnTo>
                    <a:pt x="1849" y="526"/>
                  </a:lnTo>
                  <a:cubicBezTo>
                    <a:pt x="1712" y="548"/>
                    <a:pt x="1575" y="617"/>
                    <a:pt x="1507" y="731"/>
                  </a:cubicBezTo>
                  <a:lnTo>
                    <a:pt x="92" y="2968"/>
                  </a:lnTo>
                  <a:cubicBezTo>
                    <a:pt x="0" y="3128"/>
                    <a:pt x="0" y="3310"/>
                    <a:pt x="92" y="3447"/>
                  </a:cubicBezTo>
                  <a:cubicBezTo>
                    <a:pt x="173" y="3570"/>
                    <a:pt x="310" y="3656"/>
                    <a:pt x="470" y="3656"/>
                  </a:cubicBezTo>
                  <a:cubicBezTo>
                    <a:pt x="488" y="3656"/>
                    <a:pt x="506" y="3655"/>
                    <a:pt x="525" y="3653"/>
                  </a:cubicBezTo>
                  <a:cubicBezTo>
                    <a:pt x="585" y="3633"/>
                    <a:pt x="5359" y="3083"/>
                    <a:pt x="10104" y="3083"/>
                  </a:cubicBezTo>
                  <a:cubicBezTo>
                    <a:pt x="10844" y="3083"/>
                    <a:pt x="11583" y="3097"/>
                    <a:pt x="12303" y="3128"/>
                  </a:cubicBezTo>
                  <a:cubicBezTo>
                    <a:pt x="18786" y="3379"/>
                    <a:pt x="24241" y="6346"/>
                    <a:pt x="24286" y="6369"/>
                  </a:cubicBezTo>
                  <a:cubicBezTo>
                    <a:pt x="24355" y="6392"/>
                    <a:pt x="24423" y="6414"/>
                    <a:pt x="24515" y="6414"/>
                  </a:cubicBezTo>
                  <a:cubicBezTo>
                    <a:pt x="24629" y="6414"/>
                    <a:pt x="24766" y="6369"/>
                    <a:pt x="24834" y="6255"/>
                  </a:cubicBezTo>
                  <a:cubicBezTo>
                    <a:pt x="24971" y="6095"/>
                    <a:pt x="24971" y="5867"/>
                    <a:pt x="24834" y="5707"/>
                  </a:cubicBezTo>
                  <a:cubicBezTo>
                    <a:pt x="21570" y="1872"/>
                    <a:pt x="21456" y="1872"/>
                    <a:pt x="21251" y="1872"/>
                  </a:cubicBezTo>
                  <a:cubicBezTo>
                    <a:pt x="20954" y="1849"/>
                    <a:pt x="14882" y="731"/>
                    <a:pt x="10865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752;p26">
              <a:extLst>
                <a:ext uri="{FF2B5EF4-FFF2-40B4-BE49-F238E27FC236}">
                  <a16:creationId xmlns:a16="http://schemas.microsoft.com/office/drawing/2014/main" xmlns="" id="{259283C4-4A7F-491B-B364-76E1268E5092}"/>
                </a:ext>
              </a:extLst>
            </p:cNvPr>
            <p:cNvSpPr/>
            <p:nvPr/>
          </p:nvSpPr>
          <p:spPr>
            <a:xfrm>
              <a:off x="4077723" y="4266763"/>
              <a:ext cx="952022" cy="162184"/>
            </a:xfrm>
            <a:custGeom>
              <a:avLst/>
              <a:gdLst/>
              <a:ahLst/>
              <a:cxnLst/>
              <a:rect l="l" t="t" r="r" b="b"/>
              <a:pathLst>
                <a:path w="24789" h="4223" extrusionOk="0">
                  <a:moveTo>
                    <a:pt x="7533" y="0"/>
                  </a:moveTo>
                  <a:cubicBezTo>
                    <a:pt x="7373" y="0"/>
                    <a:pt x="914" y="799"/>
                    <a:pt x="914" y="799"/>
                  </a:cubicBezTo>
                  <a:lnTo>
                    <a:pt x="1" y="2305"/>
                  </a:lnTo>
                  <a:cubicBezTo>
                    <a:pt x="1" y="2305"/>
                    <a:pt x="4570" y="1357"/>
                    <a:pt x="10319" y="1357"/>
                  </a:cubicBezTo>
                  <a:cubicBezTo>
                    <a:pt x="14969" y="1357"/>
                    <a:pt x="20390" y="1977"/>
                    <a:pt x="24789" y="4223"/>
                  </a:cubicBezTo>
                  <a:lnTo>
                    <a:pt x="23990" y="2648"/>
                  </a:lnTo>
                  <a:cubicBezTo>
                    <a:pt x="23990" y="2648"/>
                    <a:pt x="23982" y="2648"/>
                    <a:pt x="23966" y="2648"/>
                  </a:cubicBezTo>
                  <a:cubicBezTo>
                    <a:pt x="23782" y="2648"/>
                    <a:pt x="22611" y="2629"/>
                    <a:pt x="21981" y="2146"/>
                  </a:cubicBezTo>
                  <a:cubicBezTo>
                    <a:pt x="21297" y="1621"/>
                    <a:pt x="7693" y="0"/>
                    <a:pt x="7533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753;p26">
              <a:extLst>
                <a:ext uri="{FF2B5EF4-FFF2-40B4-BE49-F238E27FC236}">
                  <a16:creationId xmlns:a16="http://schemas.microsoft.com/office/drawing/2014/main" xmlns="" id="{F46BA5B5-C492-4425-8C1B-F95613563424}"/>
                </a:ext>
              </a:extLst>
            </p:cNvPr>
            <p:cNvSpPr/>
            <p:nvPr/>
          </p:nvSpPr>
          <p:spPr>
            <a:xfrm>
              <a:off x="4060210" y="4250095"/>
              <a:ext cx="987969" cy="195520"/>
            </a:xfrm>
            <a:custGeom>
              <a:avLst/>
              <a:gdLst/>
              <a:ahLst/>
              <a:cxnLst/>
              <a:rect l="l" t="t" r="r" b="b"/>
              <a:pathLst>
                <a:path w="25725" h="5091" extrusionOk="0">
                  <a:moveTo>
                    <a:pt x="7989" y="868"/>
                  </a:moveTo>
                  <a:cubicBezTo>
                    <a:pt x="8309" y="891"/>
                    <a:pt x="9975" y="1096"/>
                    <a:pt x="12098" y="1370"/>
                  </a:cubicBezTo>
                  <a:cubicBezTo>
                    <a:pt x="11617" y="1356"/>
                    <a:pt x="11143" y="1350"/>
                    <a:pt x="10677" y="1350"/>
                  </a:cubicBezTo>
                  <a:cubicBezTo>
                    <a:pt x="6514" y="1350"/>
                    <a:pt x="2989" y="1859"/>
                    <a:pt x="1347" y="2146"/>
                  </a:cubicBezTo>
                  <a:lnTo>
                    <a:pt x="1644" y="1644"/>
                  </a:lnTo>
                  <a:cubicBezTo>
                    <a:pt x="4109" y="1347"/>
                    <a:pt x="7624" y="913"/>
                    <a:pt x="7989" y="868"/>
                  </a:cubicBezTo>
                  <a:close/>
                  <a:moveTo>
                    <a:pt x="21776" y="2808"/>
                  </a:moveTo>
                  <a:lnTo>
                    <a:pt x="21776" y="2808"/>
                  </a:lnTo>
                  <a:cubicBezTo>
                    <a:pt x="21981" y="2854"/>
                    <a:pt x="22118" y="2899"/>
                    <a:pt x="22186" y="2922"/>
                  </a:cubicBezTo>
                  <a:cubicBezTo>
                    <a:pt x="22186" y="2945"/>
                    <a:pt x="22186" y="2945"/>
                    <a:pt x="22186" y="2945"/>
                  </a:cubicBezTo>
                  <a:cubicBezTo>
                    <a:pt x="22049" y="2899"/>
                    <a:pt x="21912" y="2854"/>
                    <a:pt x="21776" y="2808"/>
                  </a:cubicBezTo>
                  <a:close/>
                  <a:moveTo>
                    <a:pt x="7989" y="0"/>
                  </a:moveTo>
                  <a:cubicBezTo>
                    <a:pt x="7806" y="0"/>
                    <a:pt x="3264" y="571"/>
                    <a:pt x="1324" y="799"/>
                  </a:cubicBezTo>
                  <a:cubicBezTo>
                    <a:pt x="1187" y="822"/>
                    <a:pt x="1073" y="891"/>
                    <a:pt x="1005" y="1005"/>
                  </a:cubicBezTo>
                  <a:lnTo>
                    <a:pt x="91" y="2534"/>
                  </a:lnTo>
                  <a:cubicBezTo>
                    <a:pt x="0" y="2671"/>
                    <a:pt x="0" y="2854"/>
                    <a:pt x="91" y="3013"/>
                  </a:cubicBezTo>
                  <a:cubicBezTo>
                    <a:pt x="182" y="3122"/>
                    <a:pt x="301" y="3187"/>
                    <a:pt x="437" y="3187"/>
                  </a:cubicBezTo>
                  <a:cubicBezTo>
                    <a:pt x="473" y="3187"/>
                    <a:pt x="510" y="3183"/>
                    <a:pt x="548" y="3173"/>
                  </a:cubicBezTo>
                  <a:cubicBezTo>
                    <a:pt x="623" y="3161"/>
                    <a:pt x="5144" y="2246"/>
                    <a:pt x="10792" y="2246"/>
                  </a:cubicBezTo>
                  <a:cubicBezTo>
                    <a:pt x="15391" y="2246"/>
                    <a:pt x="20737" y="2853"/>
                    <a:pt x="25040" y="5045"/>
                  </a:cubicBezTo>
                  <a:cubicBezTo>
                    <a:pt x="25108" y="5090"/>
                    <a:pt x="25177" y="5090"/>
                    <a:pt x="25245" y="5090"/>
                  </a:cubicBezTo>
                  <a:cubicBezTo>
                    <a:pt x="25382" y="5090"/>
                    <a:pt x="25542" y="5022"/>
                    <a:pt x="25633" y="4862"/>
                  </a:cubicBezTo>
                  <a:cubicBezTo>
                    <a:pt x="25724" y="4634"/>
                    <a:pt x="25656" y="4383"/>
                    <a:pt x="25428" y="4269"/>
                  </a:cubicBezTo>
                  <a:cubicBezTo>
                    <a:pt x="24834" y="3972"/>
                    <a:pt x="24241" y="3698"/>
                    <a:pt x="23624" y="3447"/>
                  </a:cubicBezTo>
                  <a:lnTo>
                    <a:pt x="23624" y="3447"/>
                  </a:lnTo>
                  <a:cubicBezTo>
                    <a:pt x="24035" y="3516"/>
                    <a:pt x="24378" y="3516"/>
                    <a:pt x="24446" y="3516"/>
                  </a:cubicBezTo>
                  <a:cubicBezTo>
                    <a:pt x="24697" y="3516"/>
                    <a:pt x="24880" y="3310"/>
                    <a:pt x="24880" y="3082"/>
                  </a:cubicBezTo>
                  <a:cubicBezTo>
                    <a:pt x="24880" y="2831"/>
                    <a:pt x="24674" y="2648"/>
                    <a:pt x="24446" y="2648"/>
                  </a:cubicBezTo>
                  <a:cubicBezTo>
                    <a:pt x="24127" y="2648"/>
                    <a:pt x="23168" y="2580"/>
                    <a:pt x="22689" y="2237"/>
                  </a:cubicBezTo>
                  <a:cubicBezTo>
                    <a:pt x="21867" y="1598"/>
                    <a:pt x="8126" y="0"/>
                    <a:pt x="7989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754;p26">
              <a:extLst>
                <a:ext uri="{FF2B5EF4-FFF2-40B4-BE49-F238E27FC236}">
                  <a16:creationId xmlns:a16="http://schemas.microsoft.com/office/drawing/2014/main" xmlns="" id="{BECE63C5-E1E1-43EF-B5BD-EFF1B6FB272D}"/>
                </a:ext>
              </a:extLst>
            </p:cNvPr>
            <p:cNvSpPr/>
            <p:nvPr/>
          </p:nvSpPr>
          <p:spPr>
            <a:xfrm>
              <a:off x="4062821" y="3200793"/>
              <a:ext cx="1872474" cy="1233415"/>
            </a:xfrm>
            <a:custGeom>
              <a:avLst/>
              <a:gdLst/>
              <a:ahLst/>
              <a:cxnLst/>
              <a:rect l="l" t="t" r="r" b="b"/>
              <a:pathLst>
                <a:path w="48756" h="32116" extrusionOk="0">
                  <a:moveTo>
                    <a:pt x="23716" y="1"/>
                  </a:moveTo>
                  <a:lnTo>
                    <a:pt x="1" y="26455"/>
                  </a:lnTo>
                  <a:cubicBezTo>
                    <a:pt x="1" y="26455"/>
                    <a:pt x="3853" y="25597"/>
                    <a:pt x="8468" y="25597"/>
                  </a:cubicBezTo>
                  <a:cubicBezTo>
                    <a:pt x="11530" y="25597"/>
                    <a:pt x="14928" y="25975"/>
                    <a:pt x="17759" y="27231"/>
                  </a:cubicBezTo>
                  <a:cubicBezTo>
                    <a:pt x="22210" y="29217"/>
                    <a:pt x="25040" y="32116"/>
                    <a:pt x="25040" y="32116"/>
                  </a:cubicBezTo>
                  <a:lnTo>
                    <a:pt x="48756" y="7556"/>
                  </a:lnTo>
                  <a:cubicBezTo>
                    <a:pt x="48756" y="7556"/>
                    <a:pt x="42159" y="3014"/>
                    <a:pt x="36498" y="1507"/>
                  </a:cubicBezTo>
                  <a:cubicBezTo>
                    <a:pt x="30838" y="1"/>
                    <a:pt x="23716" y="1"/>
                    <a:pt x="23716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755;p26">
              <a:extLst>
                <a:ext uri="{FF2B5EF4-FFF2-40B4-BE49-F238E27FC236}">
                  <a16:creationId xmlns:a16="http://schemas.microsoft.com/office/drawing/2014/main" xmlns="" id="{8AEA13A5-E93B-4339-B09D-A25753375411}"/>
                </a:ext>
              </a:extLst>
            </p:cNvPr>
            <p:cNvSpPr/>
            <p:nvPr/>
          </p:nvSpPr>
          <p:spPr>
            <a:xfrm>
              <a:off x="4044425" y="3184126"/>
              <a:ext cx="1908421" cy="1266751"/>
            </a:xfrm>
            <a:custGeom>
              <a:avLst/>
              <a:gdLst/>
              <a:ahLst/>
              <a:cxnLst/>
              <a:rect l="l" t="t" r="r" b="b"/>
              <a:pathLst>
                <a:path w="49692" h="32984" extrusionOk="0">
                  <a:moveTo>
                    <a:pt x="24401" y="868"/>
                  </a:moveTo>
                  <a:cubicBezTo>
                    <a:pt x="25565" y="868"/>
                    <a:pt x="31842" y="1028"/>
                    <a:pt x="36863" y="2352"/>
                  </a:cubicBezTo>
                  <a:cubicBezTo>
                    <a:pt x="41565" y="3607"/>
                    <a:pt x="47020" y="7031"/>
                    <a:pt x="48550" y="8058"/>
                  </a:cubicBezTo>
                  <a:lnTo>
                    <a:pt x="25496" y="31933"/>
                  </a:lnTo>
                  <a:cubicBezTo>
                    <a:pt x="24629" y="31112"/>
                    <a:pt x="22072" y="28898"/>
                    <a:pt x="18420" y="27277"/>
                  </a:cubicBezTo>
                  <a:cubicBezTo>
                    <a:pt x="15499" y="25976"/>
                    <a:pt x="12029" y="25588"/>
                    <a:pt x="8902" y="25588"/>
                  </a:cubicBezTo>
                  <a:cubicBezTo>
                    <a:pt x="5866" y="25588"/>
                    <a:pt x="3173" y="25953"/>
                    <a:pt x="1667" y="26204"/>
                  </a:cubicBezTo>
                  <a:lnTo>
                    <a:pt x="24401" y="868"/>
                  </a:lnTo>
                  <a:close/>
                  <a:moveTo>
                    <a:pt x="24195" y="1"/>
                  </a:moveTo>
                  <a:cubicBezTo>
                    <a:pt x="24081" y="1"/>
                    <a:pt x="23944" y="47"/>
                    <a:pt x="23876" y="138"/>
                  </a:cubicBezTo>
                  <a:lnTo>
                    <a:pt x="160" y="26592"/>
                  </a:lnTo>
                  <a:cubicBezTo>
                    <a:pt x="23" y="26729"/>
                    <a:pt x="0" y="26935"/>
                    <a:pt x="92" y="27094"/>
                  </a:cubicBezTo>
                  <a:cubicBezTo>
                    <a:pt x="165" y="27241"/>
                    <a:pt x="311" y="27314"/>
                    <a:pt x="460" y="27314"/>
                  </a:cubicBezTo>
                  <a:cubicBezTo>
                    <a:pt x="497" y="27314"/>
                    <a:pt x="534" y="27309"/>
                    <a:pt x="571" y="27300"/>
                  </a:cubicBezTo>
                  <a:cubicBezTo>
                    <a:pt x="639" y="27286"/>
                    <a:pt x="4419" y="26465"/>
                    <a:pt x="8916" y="26465"/>
                  </a:cubicBezTo>
                  <a:cubicBezTo>
                    <a:pt x="11942" y="26465"/>
                    <a:pt x="15292" y="26837"/>
                    <a:pt x="18055" y="28076"/>
                  </a:cubicBezTo>
                  <a:cubicBezTo>
                    <a:pt x="22369" y="29993"/>
                    <a:pt x="25177" y="32824"/>
                    <a:pt x="25199" y="32846"/>
                  </a:cubicBezTo>
                  <a:cubicBezTo>
                    <a:pt x="25291" y="32938"/>
                    <a:pt x="25405" y="32983"/>
                    <a:pt x="25519" y="32983"/>
                  </a:cubicBezTo>
                  <a:cubicBezTo>
                    <a:pt x="25633" y="32983"/>
                    <a:pt x="25747" y="32938"/>
                    <a:pt x="25839" y="32846"/>
                  </a:cubicBezTo>
                  <a:lnTo>
                    <a:pt x="49554" y="8286"/>
                  </a:lnTo>
                  <a:cubicBezTo>
                    <a:pt x="49645" y="8195"/>
                    <a:pt x="49691" y="8058"/>
                    <a:pt x="49668" y="7944"/>
                  </a:cubicBezTo>
                  <a:cubicBezTo>
                    <a:pt x="49645" y="7807"/>
                    <a:pt x="49577" y="7693"/>
                    <a:pt x="49486" y="7625"/>
                  </a:cubicBezTo>
                  <a:cubicBezTo>
                    <a:pt x="49212" y="7442"/>
                    <a:pt x="42775" y="3037"/>
                    <a:pt x="37091" y="1507"/>
                  </a:cubicBezTo>
                  <a:cubicBezTo>
                    <a:pt x="31431" y="1"/>
                    <a:pt x="24264" y="1"/>
                    <a:pt x="2419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756;p26">
              <a:extLst>
                <a:ext uri="{FF2B5EF4-FFF2-40B4-BE49-F238E27FC236}">
                  <a16:creationId xmlns:a16="http://schemas.microsoft.com/office/drawing/2014/main" xmlns="" id="{100C63AB-AD2D-4679-A8D2-46BEF31F20B9}"/>
                </a:ext>
              </a:extLst>
            </p:cNvPr>
            <p:cNvSpPr/>
            <p:nvPr/>
          </p:nvSpPr>
          <p:spPr>
            <a:xfrm>
              <a:off x="4045309" y="4253705"/>
              <a:ext cx="985319" cy="191026"/>
            </a:xfrm>
            <a:custGeom>
              <a:avLst/>
              <a:gdLst/>
              <a:ahLst/>
              <a:cxnLst/>
              <a:rect l="l" t="t" r="r" b="b"/>
              <a:pathLst>
                <a:path w="25656" h="4974" extrusionOk="0">
                  <a:moveTo>
                    <a:pt x="10146" y="0"/>
                  </a:moveTo>
                  <a:cubicBezTo>
                    <a:pt x="5310" y="0"/>
                    <a:pt x="451" y="568"/>
                    <a:pt x="411" y="568"/>
                  </a:cubicBezTo>
                  <a:cubicBezTo>
                    <a:pt x="160" y="614"/>
                    <a:pt x="0" y="819"/>
                    <a:pt x="23" y="1071"/>
                  </a:cubicBezTo>
                  <a:cubicBezTo>
                    <a:pt x="43" y="1275"/>
                    <a:pt x="229" y="1443"/>
                    <a:pt x="431" y="1443"/>
                  </a:cubicBezTo>
                  <a:cubicBezTo>
                    <a:pt x="455" y="1443"/>
                    <a:pt x="479" y="1440"/>
                    <a:pt x="502" y="1436"/>
                  </a:cubicBezTo>
                  <a:cubicBezTo>
                    <a:pt x="562" y="1436"/>
                    <a:pt x="5465" y="874"/>
                    <a:pt x="10287" y="874"/>
                  </a:cubicBezTo>
                  <a:cubicBezTo>
                    <a:pt x="10965" y="874"/>
                    <a:pt x="11642" y="885"/>
                    <a:pt x="12303" y="911"/>
                  </a:cubicBezTo>
                  <a:cubicBezTo>
                    <a:pt x="18763" y="1185"/>
                    <a:pt x="24857" y="4860"/>
                    <a:pt x="24925" y="4905"/>
                  </a:cubicBezTo>
                  <a:cubicBezTo>
                    <a:pt x="24994" y="4951"/>
                    <a:pt x="25085" y="4974"/>
                    <a:pt x="25154" y="4974"/>
                  </a:cubicBezTo>
                  <a:cubicBezTo>
                    <a:pt x="25291" y="4974"/>
                    <a:pt x="25450" y="4905"/>
                    <a:pt x="25519" y="4768"/>
                  </a:cubicBezTo>
                  <a:cubicBezTo>
                    <a:pt x="25656" y="4563"/>
                    <a:pt x="25587" y="4289"/>
                    <a:pt x="25382" y="4152"/>
                  </a:cubicBezTo>
                  <a:cubicBezTo>
                    <a:pt x="25131" y="3992"/>
                    <a:pt x="19014" y="317"/>
                    <a:pt x="12326" y="43"/>
                  </a:cubicBezTo>
                  <a:cubicBezTo>
                    <a:pt x="11611" y="13"/>
                    <a:pt x="10879" y="0"/>
                    <a:pt x="101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757;p26">
              <a:extLst>
                <a:ext uri="{FF2B5EF4-FFF2-40B4-BE49-F238E27FC236}">
                  <a16:creationId xmlns:a16="http://schemas.microsoft.com/office/drawing/2014/main" xmlns="" id="{7822F834-003E-4263-B936-D9D1CD945202}"/>
                </a:ext>
              </a:extLst>
            </p:cNvPr>
            <p:cNvSpPr/>
            <p:nvPr/>
          </p:nvSpPr>
          <p:spPr>
            <a:xfrm>
              <a:off x="4044425" y="4166525"/>
              <a:ext cx="998492" cy="284351"/>
            </a:xfrm>
            <a:custGeom>
              <a:avLst/>
              <a:gdLst/>
              <a:ahLst/>
              <a:cxnLst/>
              <a:rect l="l" t="t" r="r" b="b"/>
              <a:pathLst>
                <a:path w="25999" h="7404" extrusionOk="0">
                  <a:moveTo>
                    <a:pt x="8918" y="1"/>
                  </a:moveTo>
                  <a:cubicBezTo>
                    <a:pt x="4408" y="1"/>
                    <a:pt x="645" y="821"/>
                    <a:pt x="388" y="875"/>
                  </a:cubicBezTo>
                  <a:cubicBezTo>
                    <a:pt x="137" y="921"/>
                    <a:pt x="0" y="1172"/>
                    <a:pt x="46" y="1400"/>
                  </a:cubicBezTo>
                  <a:cubicBezTo>
                    <a:pt x="84" y="1592"/>
                    <a:pt x="268" y="1736"/>
                    <a:pt x="461" y="1736"/>
                  </a:cubicBezTo>
                  <a:cubicBezTo>
                    <a:pt x="498" y="1736"/>
                    <a:pt x="535" y="1731"/>
                    <a:pt x="571" y="1720"/>
                  </a:cubicBezTo>
                  <a:cubicBezTo>
                    <a:pt x="639" y="1706"/>
                    <a:pt x="4419" y="885"/>
                    <a:pt x="8916" y="885"/>
                  </a:cubicBezTo>
                  <a:cubicBezTo>
                    <a:pt x="11942" y="885"/>
                    <a:pt x="15292" y="1257"/>
                    <a:pt x="18055" y="2496"/>
                  </a:cubicBezTo>
                  <a:cubicBezTo>
                    <a:pt x="22369" y="4413"/>
                    <a:pt x="25177" y="7244"/>
                    <a:pt x="25199" y="7266"/>
                  </a:cubicBezTo>
                  <a:cubicBezTo>
                    <a:pt x="25291" y="7358"/>
                    <a:pt x="25405" y="7403"/>
                    <a:pt x="25519" y="7403"/>
                  </a:cubicBezTo>
                  <a:cubicBezTo>
                    <a:pt x="25633" y="7403"/>
                    <a:pt x="25724" y="7358"/>
                    <a:pt x="25816" y="7289"/>
                  </a:cubicBezTo>
                  <a:cubicBezTo>
                    <a:pt x="25998" y="7107"/>
                    <a:pt x="25998" y="6833"/>
                    <a:pt x="25816" y="6673"/>
                  </a:cubicBezTo>
                  <a:cubicBezTo>
                    <a:pt x="25702" y="6536"/>
                    <a:pt x="22894" y="3683"/>
                    <a:pt x="18420" y="1697"/>
                  </a:cubicBezTo>
                  <a:cubicBezTo>
                    <a:pt x="15502" y="392"/>
                    <a:pt x="12032" y="1"/>
                    <a:pt x="8918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758;p26">
              <a:extLst>
                <a:ext uri="{FF2B5EF4-FFF2-40B4-BE49-F238E27FC236}">
                  <a16:creationId xmlns:a16="http://schemas.microsoft.com/office/drawing/2014/main" xmlns="" id="{17CE7FE4-D90D-4047-86DE-7BB139389475}"/>
                </a:ext>
              </a:extLst>
            </p:cNvPr>
            <p:cNvSpPr/>
            <p:nvPr/>
          </p:nvSpPr>
          <p:spPr>
            <a:xfrm>
              <a:off x="5081437" y="4438548"/>
              <a:ext cx="782848" cy="548807"/>
            </a:xfrm>
            <a:custGeom>
              <a:avLst/>
              <a:gdLst/>
              <a:ahLst/>
              <a:cxnLst/>
              <a:rect l="l" t="t" r="r" b="b"/>
              <a:pathLst>
                <a:path w="20384" h="14290" extrusionOk="0">
                  <a:moveTo>
                    <a:pt x="1" y="1"/>
                  </a:moveTo>
                  <a:cubicBezTo>
                    <a:pt x="1" y="1"/>
                    <a:pt x="8811" y="4361"/>
                    <a:pt x="11322" y="6506"/>
                  </a:cubicBezTo>
                  <a:cubicBezTo>
                    <a:pt x="16024" y="10478"/>
                    <a:pt x="18307" y="14289"/>
                    <a:pt x="18307" y="14289"/>
                  </a:cubicBezTo>
                  <a:lnTo>
                    <a:pt x="20315" y="13308"/>
                  </a:lnTo>
                  <a:lnTo>
                    <a:pt x="20384" y="13422"/>
                  </a:lnTo>
                  <a:lnTo>
                    <a:pt x="19722" y="10318"/>
                  </a:lnTo>
                  <a:cubicBezTo>
                    <a:pt x="19722" y="10318"/>
                    <a:pt x="13605" y="3288"/>
                    <a:pt x="9975" y="1873"/>
                  </a:cubicBezTo>
                  <a:cubicBezTo>
                    <a:pt x="6346" y="45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759;p26">
              <a:extLst>
                <a:ext uri="{FF2B5EF4-FFF2-40B4-BE49-F238E27FC236}">
                  <a16:creationId xmlns:a16="http://schemas.microsoft.com/office/drawing/2014/main" xmlns="" id="{67E84CDB-63ED-419D-9E38-1FB373CEE6D4}"/>
                </a:ext>
              </a:extLst>
            </p:cNvPr>
            <p:cNvSpPr/>
            <p:nvPr/>
          </p:nvSpPr>
          <p:spPr>
            <a:xfrm>
              <a:off x="5063041" y="4421804"/>
              <a:ext cx="819640" cy="582220"/>
            </a:xfrm>
            <a:custGeom>
              <a:avLst/>
              <a:gdLst/>
              <a:ahLst/>
              <a:cxnLst/>
              <a:rect l="l" t="t" r="r" b="b"/>
              <a:pathLst>
                <a:path w="21342" h="15160" extrusionOk="0">
                  <a:moveTo>
                    <a:pt x="2762" y="1099"/>
                  </a:moveTo>
                  <a:cubicBezTo>
                    <a:pt x="4931" y="1373"/>
                    <a:pt x="8126" y="1852"/>
                    <a:pt x="10295" y="2697"/>
                  </a:cubicBezTo>
                  <a:cubicBezTo>
                    <a:pt x="13581" y="3975"/>
                    <a:pt x="19082" y="10160"/>
                    <a:pt x="19790" y="10959"/>
                  </a:cubicBezTo>
                  <a:lnTo>
                    <a:pt x="20338" y="13470"/>
                  </a:lnTo>
                  <a:lnTo>
                    <a:pt x="18945" y="14155"/>
                  </a:lnTo>
                  <a:cubicBezTo>
                    <a:pt x="18261" y="13128"/>
                    <a:pt x="16024" y="9955"/>
                    <a:pt x="12098" y="6600"/>
                  </a:cubicBezTo>
                  <a:cubicBezTo>
                    <a:pt x="10317" y="5093"/>
                    <a:pt x="5547" y="2537"/>
                    <a:pt x="2762" y="1099"/>
                  </a:cubicBezTo>
                  <a:close/>
                  <a:moveTo>
                    <a:pt x="458" y="1"/>
                  </a:moveTo>
                  <a:cubicBezTo>
                    <a:pt x="271" y="1"/>
                    <a:pt x="109" y="132"/>
                    <a:pt x="46" y="323"/>
                  </a:cubicBezTo>
                  <a:cubicBezTo>
                    <a:pt x="0" y="528"/>
                    <a:pt x="92" y="734"/>
                    <a:pt x="274" y="825"/>
                  </a:cubicBezTo>
                  <a:cubicBezTo>
                    <a:pt x="366" y="871"/>
                    <a:pt x="9085" y="5185"/>
                    <a:pt x="11527" y="7262"/>
                  </a:cubicBezTo>
                  <a:cubicBezTo>
                    <a:pt x="16092" y="11142"/>
                    <a:pt x="18398" y="14908"/>
                    <a:pt x="18420" y="14954"/>
                  </a:cubicBezTo>
                  <a:cubicBezTo>
                    <a:pt x="18489" y="15091"/>
                    <a:pt x="18626" y="15159"/>
                    <a:pt x="18786" y="15159"/>
                  </a:cubicBezTo>
                  <a:cubicBezTo>
                    <a:pt x="18854" y="15159"/>
                    <a:pt x="18923" y="15136"/>
                    <a:pt x="18968" y="15113"/>
                  </a:cubicBezTo>
                  <a:lnTo>
                    <a:pt x="20703" y="14269"/>
                  </a:lnTo>
                  <a:cubicBezTo>
                    <a:pt x="20794" y="14292"/>
                    <a:pt x="20863" y="14292"/>
                    <a:pt x="20954" y="14292"/>
                  </a:cubicBezTo>
                  <a:cubicBezTo>
                    <a:pt x="21182" y="14223"/>
                    <a:pt x="21342" y="13995"/>
                    <a:pt x="21296" y="13767"/>
                  </a:cubicBezTo>
                  <a:lnTo>
                    <a:pt x="20612" y="10663"/>
                  </a:lnTo>
                  <a:cubicBezTo>
                    <a:pt x="20612" y="10594"/>
                    <a:pt x="20566" y="10526"/>
                    <a:pt x="20520" y="10457"/>
                  </a:cubicBezTo>
                  <a:cubicBezTo>
                    <a:pt x="20269" y="10183"/>
                    <a:pt x="14289" y="3336"/>
                    <a:pt x="10614" y="1898"/>
                  </a:cubicBezTo>
                  <a:cubicBezTo>
                    <a:pt x="6962" y="483"/>
                    <a:pt x="776" y="26"/>
                    <a:pt x="503" y="3"/>
                  </a:cubicBezTo>
                  <a:cubicBezTo>
                    <a:pt x="488" y="2"/>
                    <a:pt x="473" y="1"/>
                    <a:pt x="458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760;p26">
              <a:extLst>
                <a:ext uri="{FF2B5EF4-FFF2-40B4-BE49-F238E27FC236}">
                  <a16:creationId xmlns:a16="http://schemas.microsoft.com/office/drawing/2014/main" xmlns="" id="{E01B4B27-4E20-4C22-A78E-1E251AE6B059}"/>
                </a:ext>
              </a:extLst>
            </p:cNvPr>
            <p:cNvSpPr/>
            <p:nvPr/>
          </p:nvSpPr>
          <p:spPr>
            <a:xfrm>
              <a:off x="5024483" y="4428025"/>
              <a:ext cx="880127" cy="557564"/>
            </a:xfrm>
            <a:custGeom>
              <a:avLst/>
              <a:gdLst/>
              <a:ahLst/>
              <a:cxnLst/>
              <a:rect l="l" t="t" r="r" b="b"/>
              <a:pathLst>
                <a:path w="22917" h="14518" extrusionOk="0">
                  <a:moveTo>
                    <a:pt x="5478" y="1"/>
                  </a:moveTo>
                  <a:lnTo>
                    <a:pt x="0" y="161"/>
                  </a:lnTo>
                  <a:cubicBezTo>
                    <a:pt x="0" y="161"/>
                    <a:pt x="10728" y="4201"/>
                    <a:pt x="13695" y="6278"/>
                  </a:cubicBezTo>
                  <a:cubicBezTo>
                    <a:pt x="17530" y="8994"/>
                    <a:pt x="19516" y="12304"/>
                    <a:pt x="20429" y="13787"/>
                  </a:cubicBezTo>
                  <a:cubicBezTo>
                    <a:pt x="20680" y="14175"/>
                    <a:pt x="20840" y="14427"/>
                    <a:pt x="20954" y="14518"/>
                  </a:cubicBezTo>
                  <a:lnTo>
                    <a:pt x="22688" y="12737"/>
                  </a:lnTo>
                  <a:lnTo>
                    <a:pt x="22917" y="12555"/>
                  </a:lnTo>
                  <a:lnTo>
                    <a:pt x="18169" y="7351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761;p26">
              <a:extLst>
                <a:ext uri="{FF2B5EF4-FFF2-40B4-BE49-F238E27FC236}">
                  <a16:creationId xmlns:a16="http://schemas.microsoft.com/office/drawing/2014/main" xmlns="" id="{EBE073D3-042A-4356-A357-9F041CDDB206}"/>
                </a:ext>
              </a:extLst>
            </p:cNvPr>
            <p:cNvSpPr/>
            <p:nvPr/>
          </p:nvSpPr>
          <p:spPr>
            <a:xfrm>
              <a:off x="5006048" y="4411050"/>
              <a:ext cx="917841" cy="591207"/>
            </a:xfrm>
            <a:custGeom>
              <a:avLst/>
              <a:gdLst/>
              <a:ahLst/>
              <a:cxnLst/>
              <a:rect l="l" t="t" r="r" b="b"/>
              <a:pathLst>
                <a:path w="23899" h="15394" extrusionOk="0">
                  <a:moveTo>
                    <a:pt x="5844" y="877"/>
                  </a:moveTo>
                  <a:lnTo>
                    <a:pt x="18375" y="8135"/>
                  </a:lnTo>
                  <a:lnTo>
                    <a:pt x="22780" y="12951"/>
                  </a:lnTo>
                  <a:lnTo>
                    <a:pt x="21479" y="14298"/>
                  </a:lnTo>
                  <a:cubicBezTo>
                    <a:pt x="21411" y="14184"/>
                    <a:pt x="21342" y="14070"/>
                    <a:pt x="21297" y="14001"/>
                  </a:cubicBezTo>
                  <a:lnTo>
                    <a:pt x="21205" y="13864"/>
                  </a:lnTo>
                  <a:cubicBezTo>
                    <a:pt x="20247" y="12289"/>
                    <a:pt x="18238" y="9048"/>
                    <a:pt x="14426" y="6378"/>
                  </a:cubicBezTo>
                  <a:cubicBezTo>
                    <a:pt x="12212" y="4803"/>
                    <a:pt x="5935" y="2246"/>
                    <a:pt x="2648" y="968"/>
                  </a:cubicBezTo>
                  <a:lnTo>
                    <a:pt x="5844" y="877"/>
                  </a:lnTo>
                  <a:close/>
                  <a:moveTo>
                    <a:pt x="5994" y="0"/>
                  </a:moveTo>
                  <a:cubicBezTo>
                    <a:pt x="5974" y="0"/>
                    <a:pt x="5954" y="3"/>
                    <a:pt x="5935" y="9"/>
                  </a:cubicBezTo>
                  <a:lnTo>
                    <a:pt x="457" y="169"/>
                  </a:lnTo>
                  <a:cubicBezTo>
                    <a:pt x="252" y="169"/>
                    <a:pt x="69" y="329"/>
                    <a:pt x="46" y="534"/>
                  </a:cubicBezTo>
                  <a:cubicBezTo>
                    <a:pt x="1" y="740"/>
                    <a:pt x="115" y="945"/>
                    <a:pt x="320" y="1014"/>
                  </a:cubicBezTo>
                  <a:cubicBezTo>
                    <a:pt x="434" y="1059"/>
                    <a:pt x="11048" y="5054"/>
                    <a:pt x="13924" y="7085"/>
                  </a:cubicBezTo>
                  <a:cubicBezTo>
                    <a:pt x="17576" y="9664"/>
                    <a:pt x="19516" y="12814"/>
                    <a:pt x="20452" y="14321"/>
                  </a:cubicBezTo>
                  <a:lnTo>
                    <a:pt x="20543" y="14458"/>
                  </a:lnTo>
                  <a:cubicBezTo>
                    <a:pt x="20840" y="14937"/>
                    <a:pt x="21000" y="15165"/>
                    <a:pt x="21137" y="15302"/>
                  </a:cubicBezTo>
                  <a:cubicBezTo>
                    <a:pt x="21228" y="15371"/>
                    <a:pt x="21320" y="15393"/>
                    <a:pt x="21434" y="15393"/>
                  </a:cubicBezTo>
                  <a:cubicBezTo>
                    <a:pt x="21548" y="15393"/>
                    <a:pt x="21662" y="15348"/>
                    <a:pt x="21730" y="15279"/>
                  </a:cubicBezTo>
                  <a:lnTo>
                    <a:pt x="23488" y="13476"/>
                  </a:lnTo>
                  <a:cubicBezTo>
                    <a:pt x="23511" y="13453"/>
                    <a:pt x="23534" y="13431"/>
                    <a:pt x="23556" y="13408"/>
                  </a:cubicBezTo>
                  <a:cubicBezTo>
                    <a:pt x="23602" y="13385"/>
                    <a:pt x="23648" y="13362"/>
                    <a:pt x="23693" y="13316"/>
                  </a:cubicBezTo>
                  <a:cubicBezTo>
                    <a:pt x="23876" y="13157"/>
                    <a:pt x="23899" y="12883"/>
                    <a:pt x="23716" y="12700"/>
                  </a:cubicBezTo>
                  <a:lnTo>
                    <a:pt x="18969" y="7496"/>
                  </a:lnTo>
                  <a:cubicBezTo>
                    <a:pt x="18946" y="7450"/>
                    <a:pt x="18923" y="7427"/>
                    <a:pt x="18877" y="7405"/>
                  </a:cubicBezTo>
                  <a:lnTo>
                    <a:pt x="6164" y="55"/>
                  </a:lnTo>
                  <a:cubicBezTo>
                    <a:pt x="6113" y="22"/>
                    <a:pt x="6051" y="0"/>
                    <a:pt x="5994" y="0"/>
                  </a:cubicBezTo>
                  <a:close/>
                </a:path>
              </a:pathLst>
            </a:custGeom>
            <a:solidFill>
              <a:srgbClr val="E3D8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762;p26">
              <a:extLst>
                <a:ext uri="{FF2B5EF4-FFF2-40B4-BE49-F238E27FC236}">
                  <a16:creationId xmlns:a16="http://schemas.microsoft.com/office/drawing/2014/main" xmlns="" id="{348DB3A9-CD78-42FE-B93E-AEC987BDAB45}"/>
                </a:ext>
              </a:extLst>
            </p:cNvPr>
            <p:cNvSpPr/>
            <p:nvPr/>
          </p:nvSpPr>
          <p:spPr>
            <a:xfrm>
              <a:off x="5024483" y="3472624"/>
              <a:ext cx="1963609" cy="1548912"/>
            </a:xfrm>
            <a:custGeom>
              <a:avLst/>
              <a:gdLst/>
              <a:ahLst/>
              <a:cxnLst/>
              <a:rect l="l" t="t" r="r" b="b"/>
              <a:pathLst>
                <a:path w="51129" h="40331" extrusionOk="0">
                  <a:moveTo>
                    <a:pt x="32423" y="1"/>
                  </a:moveTo>
                  <a:cubicBezTo>
                    <a:pt x="28047" y="1"/>
                    <a:pt x="23716" y="478"/>
                    <a:pt x="23716" y="478"/>
                  </a:cubicBezTo>
                  <a:lnTo>
                    <a:pt x="0" y="25038"/>
                  </a:lnTo>
                  <a:cubicBezTo>
                    <a:pt x="0" y="25038"/>
                    <a:pt x="8491" y="25951"/>
                    <a:pt x="15293" y="30698"/>
                  </a:cubicBezTo>
                  <a:cubicBezTo>
                    <a:pt x="22186" y="35515"/>
                    <a:pt x="24492" y="40331"/>
                    <a:pt x="24492" y="40331"/>
                  </a:cubicBezTo>
                  <a:lnTo>
                    <a:pt x="51129" y="9882"/>
                  </a:lnTo>
                  <a:cubicBezTo>
                    <a:pt x="51129" y="9882"/>
                    <a:pt x="48618" y="2623"/>
                    <a:pt x="38483" y="478"/>
                  </a:cubicBezTo>
                  <a:cubicBezTo>
                    <a:pt x="36810" y="120"/>
                    <a:pt x="34611" y="1"/>
                    <a:pt x="32423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763;p26">
              <a:extLst>
                <a:ext uri="{FF2B5EF4-FFF2-40B4-BE49-F238E27FC236}">
                  <a16:creationId xmlns:a16="http://schemas.microsoft.com/office/drawing/2014/main" xmlns="" id="{FA9DBF4E-B9B5-404B-9A61-64895B3CB91A}"/>
                </a:ext>
              </a:extLst>
            </p:cNvPr>
            <p:cNvSpPr/>
            <p:nvPr/>
          </p:nvSpPr>
          <p:spPr>
            <a:xfrm>
              <a:off x="5006048" y="3455572"/>
              <a:ext cx="1999595" cy="1582632"/>
            </a:xfrm>
            <a:custGeom>
              <a:avLst/>
              <a:gdLst/>
              <a:ahLst/>
              <a:cxnLst/>
              <a:rect l="l" t="t" r="r" b="b"/>
              <a:pathLst>
                <a:path w="52066" h="41209" extrusionOk="0">
                  <a:moveTo>
                    <a:pt x="32927" y="874"/>
                  </a:moveTo>
                  <a:cubicBezTo>
                    <a:pt x="35081" y="874"/>
                    <a:pt x="37238" y="989"/>
                    <a:pt x="38872" y="1333"/>
                  </a:cubicBezTo>
                  <a:cubicBezTo>
                    <a:pt x="47614" y="3204"/>
                    <a:pt x="50582" y="9025"/>
                    <a:pt x="51107" y="10234"/>
                  </a:cubicBezTo>
                  <a:lnTo>
                    <a:pt x="25063" y="40021"/>
                  </a:lnTo>
                  <a:cubicBezTo>
                    <a:pt x="24218" y="38583"/>
                    <a:pt x="21616" y="34703"/>
                    <a:pt x="16001" y="30800"/>
                  </a:cubicBezTo>
                  <a:cubicBezTo>
                    <a:pt x="10478" y="26920"/>
                    <a:pt x="3744" y="25550"/>
                    <a:pt x="1370" y="25162"/>
                  </a:cubicBezTo>
                  <a:lnTo>
                    <a:pt x="24401" y="1333"/>
                  </a:lnTo>
                  <a:cubicBezTo>
                    <a:pt x="25207" y="1245"/>
                    <a:pt x="29062" y="874"/>
                    <a:pt x="32927" y="874"/>
                  </a:cubicBezTo>
                  <a:close/>
                  <a:moveTo>
                    <a:pt x="32895" y="1"/>
                  </a:moveTo>
                  <a:cubicBezTo>
                    <a:pt x="28613" y="1"/>
                    <a:pt x="24406" y="458"/>
                    <a:pt x="24150" y="488"/>
                  </a:cubicBezTo>
                  <a:cubicBezTo>
                    <a:pt x="24036" y="488"/>
                    <a:pt x="23944" y="534"/>
                    <a:pt x="23876" y="602"/>
                  </a:cubicBezTo>
                  <a:lnTo>
                    <a:pt x="160" y="25185"/>
                  </a:lnTo>
                  <a:cubicBezTo>
                    <a:pt x="46" y="25299"/>
                    <a:pt x="1" y="25482"/>
                    <a:pt x="69" y="25619"/>
                  </a:cubicBezTo>
                  <a:cubicBezTo>
                    <a:pt x="115" y="25778"/>
                    <a:pt x="252" y="25893"/>
                    <a:pt x="434" y="25915"/>
                  </a:cubicBezTo>
                  <a:cubicBezTo>
                    <a:pt x="503" y="25915"/>
                    <a:pt x="8903" y="26874"/>
                    <a:pt x="15522" y="31508"/>
                  </a:cubicBezTo>
                  <a:cubicBezTo>
                    <a:pt x="22210" y="36187"/>
                    <a:pt x="24561" y="40912"/>
                    <a:pt x="24584" y="40957"/>
                  </a:cubicBezTo>
                  <a:cubicBezTo>
                    <a:pt x="24652" y="41094"/>
                    <a:pt x="24766" y="41186"/>
                    <a:pt x="24926" y="41208"/>
                  </a:cubicBezTo>
                  <a:lnTo>
                    <a:pt x="24972" y="41208"/>
                  </a:lnTo>
                  <a:cubicBezTo>
                    <a:pt x="25109" y="41208"/>
                    <a:pt x="25223" y="41140"/>
                    <a:pt x="25291" y="41049"/>
                  </a:cubicBezTo>
                  <a:lnTo>
                    <a:pt x="51928" y="10622"/>
                  </a:lnTo>
                  <a:cubicBezTo>
                    <a:pt x="52042" y="10486"/>
                    <a:pt x="52065" y="10326"/>
                    <a:pt x="52020" y="10189"/>
                  </a:cubicBezTo>
                  <a:cubicBezTo>
                    <a:pt x="51905" y="9869"/>
                    <a:pt x="49326" y="2679"/>
                    <a:pt x="39055" y="488"/>
                  </a:cubicBezTo>
                  <a:cubicBezTo>
                    <a:pt x="37337" y="123"/>
                    <a:pt x="35106" y="1"/>
                    <a:pt x="32895" y="1"/>
                  </a:cubicBezTo>
                  <a:close/>
                </a:path>
              </a:pathLst>
            </a:custGeom>
            <a:solidFill>
              <a:srgbClr val="EAE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764;p26">
              <a:extLst>
                <a:ext uri="{FF2B5EF4-FFF2-40B4-BE49-F238E27FC236}">
                  <a16:creationId xmlns:a16="http://schemas.microsoft.com/office/drawing/2014/main" xmlns="" id="{ABEBBE41-5792-4DE9-ABB9-1C2E42236214}"/>
                </a:ext>
              </a:extLst>
            </p:cNvPr>
            <p:cNvSpPr/>
            <p:nvPr/>
          </p:nvSpPr>
          <p:spPr>
            <a:xfrm>
              <a:off x="4996409" y="4407555"/>
              <a:ext cx="842452" cy="585062"/>
            </a:xfrm>
            <a:custGeom>
              <a:avLst/>
              <a:gdLst/>
              <a:ahLst/>
              <a:cxnLst/>
              <a:rect l="l" t="t" r="r" b="b"/>
              <a:pathLst>
                <a:path w="21936" h="15234" extrusionOk="0">
                  <a:moveTo>
                    <a:pt x="501" y="0"/>
                  </a:moveTo>
                  <a:cubicBezTo>
                    <a:pt x="325" y="0"/>
                    <a:pt x="162" y="108"/>
                    <a:pt x="92" y="283"/>
                  </a:cubicBezTo>
                  <a:cubicBezTo>
                    <a:pt x="1" y="511"/>
                    <a:pt x="115" y="762"/>
                    <a:pt x="343" y="854"/>
                  </a:cubicBezTo>
                  <a:cubicBezTo>
                    <a:pt x="457" y="899"/>
                    <a:pt x="11071" y="4894"/>
                    <a:pt x="13947" y="6925"/>
                  </a:cubicBezTo>
                  <a:cubicBezTo>
                    <a:pt x="17599" y="9504"/>
                    <a:pt x="19562" y="12654"/>
                    <a:pt x="20498" y="14161"/>
                  </a:cubicBezTo>
                  <a:cubicBezTo>
                    <a:pt x="20840" y="14731"/>
                    <a:pt x="21000" y="14982"/>
                    <a:pt x="21160" y="15142"/>
                  </a:cubicBezTo>
                  <a:cubicBezTo>
                    <a:pt x="21251" y="15211"/>
                    <a:pt x="21342" y="15233"/>
                    <a:pt x="21456" y="15233"/>
                  </a:cubicBezTo>
                  <a:cubicBezTo>
                    <a:pt x="21571" y="15233"/>
                    <a:pt x="21685" y="15188"/>
                    <a:pt x="21776" y="15096"/>
                  </a:cubicBezTo>
                  <a:cubicBezTo>
                    <a:pt x="21936" y="14914"/>
                    <a:pt x="21913" y="14640"/>
                    <a:pt x="21753" y="14480"/>
                  </a:cubicBezTo>
                  <a:cubicBezTo>
                    <a:pt x="21662" y="14412"/>
                    <a:pt x="21456" y="14047"/>
                    <a:pt x="21228" y="13704"/>
                  </a:cubicBezTo>
                  <a:cubicBezTo>
                    <a:pt x="20269" y="12129"/>
                    <a:pt x="18261" y="8888"/>
                    <a:pt x="14449" y="6217"/>
                  </a:cubicBezTo>
                  <a:cubicBezTo>
                    <a:pt x="11482" y="4118"/>
                    <a:pt x="1096" y="192"/>
                    <a:pt x="663" y="32"/>
                  </a:cubicBezTo>
                  <a:cubicBezTo>
                    <a:pt x="609" y="10"/>
                    <a:pt x="554" y="0"/>
                    <a:pt x="501" y="0"/>
                  </a:cubicBezTo>
                  <a:close/>
                </a:path>
              </a:pathLst>
            </a:custGeom>
            <a:solidFill>
              <a:srgbClr val="C9BE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765;p26">
              <a:extLst>
                <a:ext uri="{FF2B5EF4-FFF2-40B4-BE49-F238E27FC236}">
                  <a16:creationId xmlns:a16="http://schemas.microsoft.com/office/drawing/2014/main" xmlns="" id="{34FBED65-9AF5-42FF-984B-075F9689ABEF}"/>
                </a:ext>
              </a:extLst>
            </p:cNvPr>
            <p:cNvSpPr/>
            <p:nvPr/>
          </p:nvSpPr>
          <p:spPr>
            <a:xfrm>
              <a:off x="5006932" y="4417425"/>
              <a:ext cx="977446" cy="620778"/>
            </a:xfrm>
            <a:custGeom>
              <a:avLst/>
              <a:gdLst/>
              <a:ahLst/>
              <a:cxnLst/>
              <a:rect l="l" t="t" r="r" b="b"/>
              <a:pathLst>
                <a:path w="25451" h="16164" extrusionOk="0">
                  <a:moveTo>
                    <a:pt x="455" y="1"/>
                  </a:moveTo>
                  <a:cubicBezTo>
                    <a:pt x="226" y="1"/>
                    <a:pt x="45" y="156"/>
                    <a:pt x="23" y="391"/>
                  </a:cubicBezTo>
                  <a:cubicBezTo>
                    <a:pt x="1" y="619"/>
                    <a:pt x="160" y="848"/>
                    <a:pt x="411" y="870"/>
                  </a:cubicBezTo>
                  <a:cubicBezTo>
                    <a:pt x="480" y="870"/>
                    <a:pt x="8857" y="1829"/>
                    <a:pt x="15499" y="6463"/>
                  </a:cubicBezTo>
                  <a:cubicBezTo>
                    <a:pt x="22187" y="11142"/>
                    <a:pt x="24538" y="15867"/>
                    <a:pt x="24561" y="15912"/>
                  </a:cubicBezTo>
                  <a:cubicBezTo>
                    <a:pt x="24629" y="16072"/>
                    <a:pt x="24789" y="16163"/>
                    <a:pt x="24949" y="16163"/>
                  </a:cubicBezTo>
                  <a:cubicBezTo>
                    <a:pt x="25017" y="16163"/>
                    <a:pt x="25086" y="16141"/>
                    <a:pt x="25131" y="16118"/>
                  </a:cubicBezTo>
                  <a:cubicBezTo>
                    <a:pt x="25359" y="16004"/>
                    <a:pt x="25451" y="15752"/>
                    <a:pt x="25337" y="15524"/>
                  </a:cubicBezTo>
                  <a:cubicBezTo>
                    <a:pt x="25245" y="15342"/>
                    <a:pt x="22894" y="10571"/>
                    <a:pt x="15978" y="5755"/>
                  </a:cubicBezTo>
                  <a:cubicBezTo>
                    <a:pt x="9176" y="985"/>
                    <a:pt x="594" y="3"/>
                    <a:pt x="503" y="3"/>
                  </a:cubicBezTo>
                  <a:cubicBezTo>
                    <a:pt x="487" y="2"/>
                    <a:pt x="471" y="1"/>
                    <a:pt x="455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766;p26">
              <a:extLst>
                <a:ext uri="{FF2B5EF4-FFF2-40B4-BE49-F238E27FC236}">
                  <a16:creationId xmlns:a16="http://schemas.microsoft.com/office/drawing/2014/main" xmlns="" id="{C99011DC-EAEF-41E0-BF7D-A602D993A8EC}"/>
                </a:ext>
              </a:extLst>
            </p:cNvPr>
            <p:cNvSpPr/>
            <p:nvPr/>
          </p:nvSpPr>
          <p:spPr>
            <a:xfrm>
              <a:off x="5081437" y="3464520"/>
              <a:ext cx="1616505" cy="910967"/>
            </a:xfrm>
            <a:custGeom>
              <a:avLst/>
              <a:gdLst/>
              <a:ahLst/>
              <a:cxnLst/>
              <a:rect l="l" t="t" r="r" b="b"/>
              <a:pathLst>
                <a:path w="42091" h="23720" extrusionOk="0">
                  <a:moveTo>
                    <a:pt x="26139" y="1"/>
                  </a:moveTo>
                  <a:cubicBezTo>
                    <a:pt x="22622" y="1"/>
                    <a:pt x="19767" y="118"/>
                    <a:pt x="19767" y="118"/>
                  </a:cubicBezTo>
                  <a:lnTo>
                    <a:pt x="1" y="23719"/>
                  </a:lnTo>
                  <a:cubicBezTo>
                    <a:pt x="4520" y="20661"/>
                    <a:pt x="28190" y="3725"/>
                    <a:pt x="42091" y="2446"/>
                  </a:cubicBezTo>
                  <a:cubicBezTo>
                    <a:pt x="40653" y="1716"/>
                    <a:pt x="38963" y="1100"/>
                    <a:pt x="37000" y="689"/>
                  </a:cubicBezTo>
                  <a:cubicBezTo>
                    <a:pt x="34407" y="135"/>
                    <a:pt x="29895" y="1"/>
                    <a:pt x="26139" y="1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767;p26">
              <a:extLst>
                <a:ext uri="{FF2B5EF4-FFF2-40B4-BE49-F238E27FC236}">
                  <a16:creationId xmlns:a16="http://schemas.microsoft.com/office/drawing/2014/main" xmlns="" id="{CC0F4888-E388-42F3-9386-C54390EFF112}"/>
                </a:ext>
              </a:extLst>
            </p:cNvPr>
            <p:cNvSpPr/>
            <p:nvPr/>
          </p:nvSpPr>
          <p:spPr>
            <a:xfrm>
              <a:off x="5063041" y="3447545"/>
              <a:ext cx="1652452" cy="944609"/>
            </a:xfrm>
            <a:custGeom>
              <a:avLst/>
              <a:gdLst/>
              <a:ahLst/>
              <a:cxnLst/>
              <a:rect l="l" t="t" r="r" b="b"/>
              <a:pathLst>
                <a:path w="43027" h="24596" extrusionOk="0">
                  <a:moveTo>
                    <a:pt x="26672" y="878"/>
                  </a:moveTo>
                  <a:cubicBezTo>
                    <a:pt x="30397" y="878"/>
                    <a:pt x="34844" y="1010"/>
                    <a:pt x="37388" y="1542"/>
                  </a:cubicBezTo>
                  <a:cubicBezTo>
                    <a:pt x="38644" y="1816"/>
                    <a:pt x="39853" y="2181"/>
                    <a:pt x="40995" y="2637"/>
                  </a:cubicBezTo>
                  <a:cubicBezTo>
                    <a:pt x="28715" y="4623"/>
                    <a:pt x="10500" y="16766"/>
                    <a:pt x="2854" y="21993"/>
                  </a:cubicBezTo>
                  <a:lnTo>
                    <a:pt x="20452" y="994"/>
                  </a:lnTo>
                  <a:cubicBezTo>
                    <a:pt x="21153" y="963"/>
                    <a:pt x="23680" y="878"/>
                    <a:pt x="26672" y="878"/>
                  </a:cubicBezTo>
                  <a:close/>
                  <a:moveTo>
                    <a:pt x="26731" y="0"/>
                  </a:moveTo>
                  <a:cubicBezTo>
                    <a:pt x="23294" y="0"/>
                    <a:pt x="20464" y="116"/>
                    <a:pt x="20224" y="126"/>
                  </a:cubicBezTo>
                  <a:cubicBezTo>
                    <a:pt x="20109" y="126"/>
                    <a:pt x="19995" y="195"/>
                    <a:pt x="19904" y="286"/>
                  </a:cubicBezTo>
                  <a:lnTo>
                    <a:pt x="137" y="23865"/>
                  </a:lnTo>
                  <a:cubicBezTo>
                    <a:pt x="0" y="24047"/>
                    <a:pt x="0" y="24276"/>
                    <a:pt x="160" y="24435"/>
                  </a:cubicBezTo>
                  <a:cubicBezTo>
                    <a:pt x="229" y="24527"/>
                    <a:pt x="366" y="24595"/>
                    <a:pt x="480" y="24595"/>
                  </a:cubicBezTo>
                  <a:cubicBezTo>
                    <a:pt x="571" y="24595"/>
                    <a:pt x="639" y="24572"/>
                    <a:pt x="731" y="24504"/>
                  </a:cubicBezTo>
                  <a:cubicBezTo>
                    <a:pt x="1050" y="24276"/>
                    <a:pt x="1507" y="23979"/>
                    <a:pt x="2055" y="23614"/>
                  </a:cubicBezTo>
                  <a:cubicBezTo>
                    <a:pt x="8925" y="18866"/>
                    <a:pt x="29879" y="4486"/>
                    <a:pt x="42615" y="3322"/>
                  </a:cubicBezTo>
                  <a:cubicBezTo>
                    <a:pt x="42798" y="3299"/>
                    <a:pt x="42958" y="3139"/>
                    <a:pt x="43003" y="2957"/>
                  </a:cubicBezTo>
                  <a:cubicBezTo>
                    <a:pt x="43026" y="2774"/>
                    <a:pt x="42935" y="2569"/>
                    <a:pt x="42775" y="2477"/>
                  </a:cubicBezTo>
                  <a:cubicBezTo>
                    <a:pt x="41177" y="1701"/>
                    <a:pt x="39442" y="1085"/>
                    <a:pt x="37571" y="697"/>
                  </a:cubicBezTo>
                  <a:cubicBezTo>
                    <a:pt x="34951" y="137"/>
                    <a:pt x="30480" y="0"/>
                    <a:pt x="26731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768;p26">
              <a:extLst>
                <a:ext uri="{FF2B5EF4-FFF2-40B4-BE49-F238E27FC236}">
                  <a16:creationId xmlns:a16="http://schemas.microsoft.com/office/drawing/2014/main" xmlns="" id="{3C005F43-B439-4A7F-8DF3-F4307EA6D4F9}"/>
                </a:ext>
              </a:extLst>
            </p:cNvPr>
            <p:cNvSpPr/>
            <p:nvPr/>
          </p:nvSpPr>
          <p:spPr>
            <a:xfrm>
              <a:off x="4767630" y="3505383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37" y="0"/>
                  </a:moveTo>
                  <a:cubicBezTo>
                    <a:pt x="1773" y="0"/>
                    <a:pt x="1015" y="88"/>
                    <a:pt x="365" y="264"/>
                  </a:cubicBezTo>
                  <a:cubicBezTo>
                    <a:pt x="137" y="332"/>
                    <a:pt x="0" y="583"/>
                    <a:pt x="69" y="812"/>
                  </a:cubicBezTo>
                  <a:cubicBezTo>
                    <a:pt x="125" y="1000"/>
                    <a:pt x="290" y="1126"/>
                    <a:pt x="475" y="1126"/>
                  </a:cubicBezTo>
                  <a:cubicBezTo>
                    <a:pt x="514" y="1126"/>
                    <a:pt x="554" y="1120"/>
                    <a:pt x="594" y="1108"/>
                  </a:cubicBezTo>
                  <a:cubicBezTo>
                    <a:pt x="1176" y="954"/>
                    <a:pt x="1860" y="877"/>
                    <a:pt x="2646" y="877"/>
                  </a:cubicBezTo>
                  <a:cubicBezTo>
                    <a:pt x="3954" y="877"/>
                    <a:pt x="5541" y="1091"/>
                    <a:pt x="7396" y="1519"/>
                  </a:cubicBezTo>
                  <a:cubicBezTo>
                    <a:pt x="12737" y="2752"/>
                    <a:pt x="15407" y="5057"/>
                    <a:pt x="15978" y="5833"/>
                  </a:cubicBezTo>
                  <a:cubicBezTo>
                    <a:pt x="16069" y="5947"/>
                    <a:pt x="16206" y="5993"/>
                    <a:pt x="16320" y="5993"/>
                  </a:cubicBezTo>
                  <a:cubicBezTo>
                    <a:pt x="16412" y="5993"/>
                    <a:pt x="16503" y="5970"/>
                    <a:pt x="16594" y="5902"/>
                  </a:cubicBezTo>
                  <a:cubicBezTo>
                    <a:pt x="16777" y="5765"/>
                    <a:pt x="16822" y="5491"/>
                    <a:pt x="16686" y="5308"/>
                  </a:cubicBezTo>
                  <a:cubicBezTo>
                    <a:pt x="15773" y="4076"/>
                    <a:pt x="12600" y="1839"/>
                    <a:pt x="7601" y="675"/>
                  </a:cubicBezTo>
                  <a:cubicBezTo>
                    <a:pt x="5677" y="225"/>
                    <a:pt x="4020" y="0"/>
                    <a:pt x="263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769;p26">
              <a:extLst>
                <a:ext uri="{FF2B5EF4-FFF2-40B4-BE49-F238E27FC236}">
                  <a16:creationId xmlns:a16="http://schemas.microsoft.com/office/drawing/2014/main" xmlns="" id="{0CB097ED-3445-4770-99C8-1DF0B537C1FE}"/>
                </a:ext>
              </a:extLst>
            </p:cNvPr>
            <p:cNvSpPr/>
            <p:nvPr/>
          </p:nvSpPr>
          <p:spPr>
            <a:xfrm>
              <a:off x="4624725" y="3689420"/>
              <a:ext cx="645242" cy="230238"/>
            </a:xfrm>
            <a:custGeom>
              <a:avLst/>
              <a:gdLst/>
              <a:ahLst/>
              <a:cxnLst/>
              <a:rect l="l" t="t" r="r" b="b"/>
              <a:pathLst>
                <a:path w="16801" h="5995" extrusionOk="0">
                  <a:moveTo>
                    <a:pt x="2646" y="0"/>
                  </a:moveTo>
                  <a:cubicBezTo>
                    <a:pt x="1774" y="0"/>
                    <a:pt x="1012" y="88"/>
                    <a:pt x="366" y="265"/>
                  </a:cubicBezTo>
                  <a:cubicBezTo>
                    <a:pt x="138" y="311"/>
                    <a:pt x="1" y="562"/>
                    <a:pt x="46" y="790"/>
                  </a:cubicBezTo>
                  <a:cubicBezTo>
                    <a:pt x="106" y="989"/>
                    <a:pt x="304" y="1118"/>
                    <a:pt x="505" y="1118"/>
                  </a:cubicBezTo>
                  <a:cubicBezTo>
                    <a:pt x="535" y="1118"/>
                    <a:pt x="565" y="1116"/>
                    <a:pt x="594" y="1110"/>
                  </a:cubicBezTo>
                  <a:cubicBezTo>
                    <a:pt x="1165" y="948"/>
                    <a:pt x="1841" y="869"/>
                    <a:pt x="2620" y="869"/>
                  </a:cubicBezTo>
                  <a:cubicBezTo>
                    <a:pt x="3927" y="869"/>
                    <a:pt x="5523" y="1092"/>
                    <a:pt x="7396" y="1521"/>
                  </a:cubicBezTo>
                  <a:cubicBezTo>
                    <a:pt x="12714" y="2753"/>
                    <a:pt x="15385" y="5036"/>
                    <a:pt x="15956" y="5812"/>
                  </a:cubicBezTo>
                  <a:cubicBezTo>
                    <a:pt x="16047" y="5926"/>
                    <a:pt x="16184" y="5994"/>
                    <a:pt x="16321" y="5994"/>
                  </a:cubicBezTo>
                  <a:cubicBezTo>
                    <a:pt x="16412" y="5994"/>
                    <a:pt x="16503" y="5949"/>
                    <a:pt x="16572" y="5903"/>
                  </a:cubicBezTo>
                  <a:cubicBezTo>
                    <a:pt x="16777" y="5766"/>
                    <a:pt x="16800" y="5492"/>
                    <a:pt x="16663" y="5287"/>
                  </a:cubicBezTo>
                  <a:cubicBezTo>
                    <a:pt x="15750" y="4054"/>
                    <a:pt x="12577" y="1817"/>
                    <a:pt x="7579" y="653"/>
                  </a:cubicBezTo>
                  <a:cubicBezTo>
                    <a:pt x="5677" y="220"/>
                    <a:pt x="4024" y="0"/>
                    <a:pt x="264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770;p26">
              <a:extLst>
                <a:ext uri="{FF2B5EF4-FFF2-40B4-BE49-F238E27FC236}">
                  <a16:creationId xmlns:a16="http://schemas.microsoft.com/office/drawing/2014/main" xmlns="" id="{9A18F6C9-ACE7-460A-B490-1A59AF7392AE}"/>
                </a:ext>
              </a:extLst>
            </p:cNvPr>
            <p:cNvSpPr/>
            <p:nvPr/>
          </p:nvSpPr>
          <p:spPr>
            <a:xfrm>
              <a:off x="4480975" y="3872689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7" y="0"/>
                  </a:moveTo>
                  <a:cubicBezTo>
                    <a:pt x="1762" y="0"/>
                    <a:pt x="1006" y="88"/>
                    <a:pt x="366" y="264"/>
                  </a:cubicBezTo>
                  <a:cubicBezTo>
                    <a:pt x="137" y="332"/>
                    <a:pt x="0" y="560"/>
                    <a:pt x="69" y="811"/>
                  </a:cubicBezTo>
                  <a:cubicBezTo>
                    <a:pt x="106" y="1000"/>
                    <a:pt x="284" y="1126"/>
                    <a:pt x="473" y="1126"/>
                  </a:cubicBezTo>
                  <a:cubicBezTo>
                    <a:pt x="513" y="1126"/>
                    <a:pt x="554" y="1120"/>
                    <a:pt x="594" y="1108"/>
                  </a:cubicBezTo>
                  <a:cubicBezTo>
                    <a:pt x="1167" y="954"/>
                    <a:pt x="1850" y="877"/>
                    <a:pt x="2636" y="877"/>
                  </a:cubicBezTo>
                  <a:cubicBezTo>
                    <a:pt x="3945" y="877"/>
                    <a:pt x="5541" y="1091"/>
                    <a:pt x="7396" y="1519"/>
                  </a:cubicBezTo>
                  <a:cubicBezTo>
                    <a:pt x="12737" y="2752"/>
                    <a:pt x="15407" y="5034"/>
                    <a:pt x="15978" y="5810"/>
                  </a:cubicBezTo>
                  <a:cubicBezTo>
                    <a:pt x="16069" y="5924"/>
                    <a:pt x="16183" y="5993"/>
                    <a:pt x="16320" y="5993"/>
                  </a:cubicBezTo>
                  <a:cubicBezTo>
                    <a:pt x="16412" y="5993"/>
                    <a:pt x="16503" y="5970"/>
                    <a:pt x="16594" y="5901"/>
                  </a:cubicBezTo>
                  <a:cubicBezTo>
                    <a:pt x="16777" y="5765"/>
                    <a:pt x="16823" y="5491"/>
                    <a:pt x="16686" y="5308"/>
                  </a:cubicBezTo>
                  <a:cubicBezTo>
                    <a:pt x="15773" y="4075"/>
                    <a:pt x="12600" y="1839"/>
                    <a:pt x="7601" y="674"/>
                  </a:cubicBezTo>
                  <a:cubicBezTo>
                    <a:pt x="5677" y="225"/>
                    <a:pt x="4012" y="0"/>
                    <a:pt x="2627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771;p26">
              <a:extLst>
                <a:ext uri="{FF2B5EF4-FFF2-40B4-BE49-F238E27FC236}">
                  <a16:creationId xmlns:a16="http://schemas.microsoft.com/office/drawing/2014/main" xmlns="" id="{C60E0C76-39DC-48BE-9203-C615448683CC}"/>
                </a:ext>
              </a:extLst>
            </p:cNvPr>
            <p:cNvSpPr/>
            <p:nvPr/>
          </p:nvSpPr>
          <p:spPr>
            <a:xfrm>
              <a:off x="4911380" y="3322192"/>
              <a:ext cx="646087" cy="230161"/>
            </a:xfrm>
            <a:custGeom>
              <a:avLst/>
              <a:gdLst/>
              <a:ahLst/>
              <a:cxnLst/>
              <a:rect l="l" t="t" r="r" b="b"/>
              <a:pathLst>
                <a:path w="16823" h="5993" extrusionOk="0">
                  <a:moveTo>
                    <a:pt x="2628" y="0"/>
                  </a:moveTo>
                  <a:cubicBezTo>
                    <a:pt x="1762" y="0"/>
                    <a:pt x="1007" y="88"/>
                    <a:pt x="366" y="263"/>
                  </a:cubicBezTo>
                  <a:cubicBezTo>
                    <a:pt x="138" y="332"/>
                    <a:pt x="1" y="560"/>
                    <a:pt x="69" y="788"/>
                  </a:cubicBezTo>
                  <a:cubicBezTo>
                    <a:pt x="108" y="1003"/>
                    <a:pt x="298" y="1118"/>
                    <a:pt x="494" y="1118"/>
                  </a:cubicBezTo>
                  <a:cubicBezTo>
                    <a:pt x="528" y="1118"/>
                    <a:pt x="561" y="1115"/>
                    <a:pt x="594" y="1108"/>
                  </a:cubicBezTo>
                  <a:cubicBezTo>
                    <a:pt x="1168" y="954"/>
                    <a:pt x="1847" y="877"/>
                    <a:pt x="2630" y="877"/>
                  </a:cubicBezTo>
                  <a:cubicBezTo>
                    <a:pt x="3935" y="877"/>
                    <a:pt x="5527" y="1091"/>
                    <a:pt x="7396" y="1519"/>
                  </a:cubicBezTo>
                  <a:cubicBezTo>
                    <a:pt x="12737" y="2751"/>
                    <a:pt x="15385" y="5034"/>
                    <a:pt x="15978" y="5810"/>
                  </a:cubicBezTo>
                  <a:cubicBezTo>
                    <a:pt x="16047" y="5924"/>
                    <a:pt x="16184" y="5993"/>
                    <a:pt x="16321" y="5993"/>
                  </a:cubicBezTo>
                  <a:cubicBezTo>
                    <a:pt x="16412" y="5993"/>
                    <a:pt x="16503" y="5970"/>
                    <a:pt x="16572" y="5901"/>
                  </a:cubicBezTo>
                  <a:cubicBezTo>
                    <a:pt x="16777" y="5764"/>
                    <a:pt x="16823" y="5490"/>
                    <a:pt x="16663" y="5285"/>
                  </a:cubicBezTo>
                  <a:cubicBezTo>
                    <a:pt x="15773" y="4075"/>
                    <a:pt x="12600" y="1815"/>
                    <a:pt x="7601" y="674"/>
                  </a:cubicBezTo>
                  <a:cubicBezTo>
                    <a:pt x="5677" y="225"/>
                    <a:pt x="4012" y="0"/>
                    <a:pt x="2628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772;p26">
              <a:extLst>
                <a:ext uri="{FF2B5EF4-FFF2-40B4-BE49-F238E27FC236}">
                  <a16:creationId xmlns:a16="http://schemas.microsoft.com/office/drawing/2014/main" xmlns="" id="{FD9AF5C6-8F63-4C88-9B45-FE74B6D31EB0}"/>
                </a:ext>
              </a:extLst>
            </p:cNvPr>
            <p:cNvSpPr/>
            <p:nvPr/>
          </p:nvSpPr>
          <p:spPr>
            <a:xfrm>
              <a:off x="5005165" y="3420278"/>
              <a:ext cx="883661" cy="1030598"/>
            </a:xfrm>
            <a:custGeom>
              <a:avLst/>
              <a:gdLst/>
              <a:ahLst/>
              <a:cxnLst/>
              <a:rect l="l" t="t" r="r" b="b"/>
              <a:pathLst>
                <a:path w="23009" h="26835" extrusionOk="0">
                  <a:moveTo>
                    <a:pt x="22529" y="0"/>
                  </a:moveTo>
                  <a:cubicBezTo>
                    <a:pt x="22412" y="0"/>
                    <a:pt x="22292" y="46"/>
                    <a:pt x="22210" y="129"/>
                  </a:cubicBezTo>
                  <a:cubicBezTo>
                    <a:pt x="22050" y="311"/>
                    <a:pt x="6050" y="17179"/>
                    <a:pt x="138" y="26150"/>
                  </a:cubicBezTo>
                  <a:cubicBezTo>
                    <a:pt x="1" y="26355"/>
                    <a:pt x="47" y="26629"/>
                    <a:pt x="252" y="26766"/>
                  </a:cubicBezTo>
                  <a:cubicBezTo>
                    <a:pt x="320" y="26812"/>
                    <a:pt x="412" y="26834"/>
                    <a:pt x="503" y="26834"/>
                  </a:cubicBezTo>
                  <a:cubicBezTo>
                    <a:pt x="640" y="26834"/>
                    <a:pt x="777" y="26766"/>
                    <a:pt x="868" y="26629"/>
                  </a:cubicBezTo>
                  <a:cubicBezTo>
                    <a:pt x="6734" y="17704"/>
                    <a:pt x="22689" y="905"/>
                    <a:pt x="22849" y="745"/>
                  </a:cubicBezTo>
                  <a:cubicBezTo>
                    <a:pt x="23009" y="563"/>
                    <a:pt x="23009" y="289"/>
                    <a:pt x="22826" y="129"/>
                  </a:cubicBezTo>
                  <a:cubicBezTo>
                    <a:pt x="22749" y="41"/>
                    <a:pt x="22640" y="0"/>
                    <a:pt x="22529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773;p26">
              <a:extLst>
                <a:ext uri="{FF2B5EF4-FFF2-40B4-BE49-F238E27FC236}">
                  <a16:creationId xmlns:a16="http://schemas.microsoft.com/office/drawing/2014/main" xmlns="" id="{DAF53F6D-0A14-4123-8C27-D76E5ABEFC07}"/>
                </a:ext>
              </a:extLst>
            </p:cNvPr>
            <p:cNvSpPr/>
            <p:nvPr/>
          </p:nvSpPr>
          <p:spPr>
            <a:xfrm>
              <a:off x="6468242" y="3946119"/>
              <a:ext cx="346298" cy="366268"/>
            </a:xfrm>
            <a:custGeom>
              <a:avLst/>
              <a:gdLst/>
              <a:ahLst/>
              <a:cxnLst/>
              <a:rect l="l" t="t" r="r" b="b"/>
              <a:pathLst>
                <a:path w="9017" h="9537" extrusionOk="0">
                  <a:moveTo>
                    <a:pt x="8277" y="0"/>
                  </a:moveTo>
                  <a:cubicBezTo>
                    <a:pt x="8101" y="0"/>
                    <a:pt x="7926" y="69"/>
                    <a:pt x="7807" y="200"/>
                  </a:cubicBezTo>
                  <a:lnTo>
                    <a:pt x="251" y="8440"/>
                  </a:lnTo>
                  <a:cubicBezTo>
                    <a:pt x="0" y="8714"/>
                    <a:pt x="23" y="9125"/>
                    <a:pt x="274" y="9376"/>
                  </a:cubicBezTo>
                  <a:cubicBezTo>
                    <a:pt x="411" y="9490"/>
                    <a:pt x="571" y="9536"/>
                    <a:pt x="731" y="9536"/>
                  </a:cubicBezTo>
                  <a:cubicBezTo>
                    <a:pt x="913" y="9536"/>
                    <a:pt x="1073" y="9468"/>
                    <a:pt x="1210" y="9331"/>
                  </a:cubicBezTo>
                  <a:lnTo>
                    <a:pt x="8765" y="1091"/>
                  </a:lnTo>
                  <a:cubicBezTo>
                    <a:pt x="9016" y="840"/>
                    <a:pt x="8993" y="406"/>
                    <a:pt x="8720" y="178"/>
                  </a:cubicBezTo>
                  <a:cubicBezTo>
                    <a:pt x="8600" y="58"/>
                    <a:pt x="8438" y="0"/>
                    <a:pt x="8277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774;p26">
              <a:extLst>
                <a:ext uri="{FF2B5EF4-FFF2-40B4-BE49-F238E27FC236}">
                  <a16:creationId xmlns:a16="http://schemas.microsoft.com/office/drawing/2014/main" xmlns="" id="{88F55B49-3537-4D65-9616-D8E4D826E81B}"/>
                </a:ext>
              </a:extLst>
            </p:cNvPr>
            <p:cNvSpPr/>
            <p:nvPr/>
          </p:nvSpPr>
          <p:spPr>
            <a:xfrm>
              <a:off x="6815385" y="3824375"/>
              <a:ext cx="110491" cy="110184"/>
            </a:xfrm>
            <a:custGeom>
              <a:avLst/>
              <a:gdLst/>
              <a:ahLst/>
              <a:cxnLst/>
              <a:rect l="l" t="t" r="r" b="b"/>
              <a:pathLst>
                <a:path w="2877" h="2869" extrusionOk="0">
                  <a:moveTo>
                    <a:pt x="2159" y="0"/>
                  </a:moveTo>
                  <a:cubicBezTo>
                    <a:pt x="1979" y="0"/>
                    <a:pt x="1800" y="75"/>
                    <a:pt x="1666" y="221"/>
                  </a:cubicBezTo>
                  <a:lnTo>
                    <a:pt x="228" y="1773"/>
                  </a:lnTo>
                  <a:cubicBezTo>
                    <a:pt x="0" y="2047"/>
                    <a:pt x="0" y="2457"/>
                    <a:pt x="274" y="2709"/>
                  </a:cubicBezTo>
                  <a:cubicBezTo>
                    <a:pt x="388" y="2823"/>
                    <a:pt x="548" y="2868"/>
                    <a:pt x="708" y="2868"/>
                  </a:cubicBezTo>
                  <a:cubicBezTo>
                    <a:pt x="890" y="2868"/>
                    <a:pt x="1073" y="2800"/>
                    <a:pt x="1187" y="2663"/>
                  </a:cubicBezTo>
                  <a:lnTo>
                    <a:pt x="2625" y="1111"/>
                  </a:lnTo>
                  <a:cubicBezTo>
                    <a:pt x="2876" y="837"/>
                    <a:pt x="2853" y="426"/>
                    <a:pt x="2602" y="175"/>
                  </a:cubicBezTo>
                  <a:cubicBezTo>
                    <a:pt x="2474" y="58"/>
                    <a:pt x="2316" y="0"/>
                    <a:pt x="2159" y="0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775;p26">
              <a:extLst>
                <a:ext uri="{FF2B5EF4-FFF2-40B4-BE49-F238E27FC236}">
                  <a16:creationId xmlns:a16="http://schemas.microsoft.com/office/drawing/2014/main" xmlns="" id="{C622A151-DC0D-401E-A214-6A87D872EC5C}"/>
                </a:ext>
              </a:extLst>
            </p:cNvPr>
            <p:cNvSpPr/>
            <p:nvPr/>
          </p:nvSpPr>
          <p:spPr>
            <a:xfrm>
              <a:off x="5937024" y="4783617"/>
              <a:ext cx="98202" cy="119593"/>
            </a:xfrm>
            <a:custGeom>
              <a:avLst/>
              <a:gdLst/>
              <a:ahLst/>
              <a:cxnLst/>
              <a:rect l="l" t="t" r="r" b="b"/>
              <a:pathLst>
                <a:path w="2557" h="3114" extrusionOk="0">
                  <a:moveTo>
                    <a:pt x="729" y="1"/>
                  </a:moveTo>
                  <a:cubicBezTo>
                    <a:pt x="607" y="1"/>
                    <a:pt x="482" y="34"/>
                    <a:pt x="365" y="100"/>
                  </a:cubicBezTo>
                  <a:cubicBezTo>
                    <a:pt x="69" y="306"/>
                    <a:pt x="0" y="717"/>
                    <a:pt x="183" y="1013"/>
                  </a:cubicBezTo>
                  <a:cubicBezTo>
                    <a:pt x="548" y="1584"/>
                    <a:pt x="913" y="2177"/>
                    <a:pt x="1210" y="2771"/>
                  </a:cubicBezTo>
                  <a:cubicBezTo>
                    <a:pt x="1347" y="2999"/>
                    <a:pt x="1575" y="3113"/>
                    <a:pt x="1803" y="3113"/>
                  </a:cubicBezTo>
                  <a:cubicBezTo>
                    <a:pt x="1895" y="3113"/>
                    <a:pt x="2009" y="3090"/>
                    <a:pt x="2100" y="3045"/>
                  </a:cubicBezTo>
                  <a:cubicBezTo>
                    <a:pt x="2420" y="2885"/>
                    <a:pt x="2557" y="2474"/>
                    <a:pt x="2374" y="2155"/>
                  </a:cubicBezTo>
                  <a:cubicBezTo>
                    <a:pt x="2054" y="1515"/>
                    <a:pt x="1666" y="899"/>
                    <a:pt x="1278" y="306"/>
                  </a:cubicBezTo>
                  <a:cubicBezTo>
                    <a:pt x="1148" y="102"/>
                    <a:pt x="943" y="1"/>
                    <a:pt x="729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776;p26">
              <a:extLst>
                <a:ext uri="{FF2B5EF4-FFF2-40B4-BE49-F238E27FC236}">
                  <a16:creationId xmlns:a16="http://schemas.microsoft.com/office/drawing/2014/main" xmlns="" id="{B8C2DB51-A8D4-4802-BA7C-8F8099DB550B}"/>
                </a:ext>
              </a:extLst>
            </p:cNvPr>
            <p:cNvSpPr/>
            <p:nvPr/>
          </p:nvSpPr>
          <p:spPr>
            <a:xfrm>
              <a:off x="5563574" y="4484672"/>
              <a:ext cx="369110" cy="269488"/>
            </a:xfrm>
            <a:custGeom>
              <a:avLst/>
              <a:gdLst/>
              <a:ahLst/>
              <a:cxnLst/>
              <a:rect l="l" t="t" r="r" b="b"/>
              <a:pathLst>
                <a:path w="9611" h="7017" extrusionOk="0">
                  <a:moveTo>
                    <a:pt x="731" y="1"/>
                  </a:moveTo>
                  <a:cubicBezTo>
                    <a:pt x="443" y="1"/>
                    <a:pt x="189" y="188"/>
                    <a:pt x="115" y="466"/>
                  </a:cubicBezTo>
                  <a:cubicBezTo>
                    <a:pt x="1" y="831"/>
                    <a:pt x="206" y="1174"/>
                    <a:pt x="548" y="1288"/>
                  </a:cubicBezTo>
                  <a:cubicBezTo>
                    <a:pt x="594" y="1311"/>
                    <a:pt x="4794" y="2589"/>
                    <a:pt x="8400" y="6789"/>
                  </a:cubicBezTo>
                  <a:cubicBezTo>
                    <a:pt x="8514" y="6926"/>
                    <a:pt x="8697" y="7017"/>
                    <a:pt x="8880" y="7017"/>
                  </a:cubicBezTo>
                  <a:cubicBezTo>
                    <a:pt x="9039" y="7017"/>
                    <a:pt x="9199" y="6948"/>
                    <a:pt x="9313" y="6857"/>
                  </a:cubicBezTo>
                  <a:cubicBezTo>
                    <a:pt x="9587" y="6606"/>
                    <a:pt x="9610" y="6195"/>
                    <a:pt x="9382" y="5921"/>
                  </a:cubicBezTo>
                  <a:cubicBezTo>
                    <a:pt x="5524" y="1448"/>
                    <a:pt x="1119" y="78"/>
                    <a:pt x="936" y="32"/>
                  </a:cubicBezTo>
                  <a:cubicBezTo>
                    <a:pt x="868" y="11"/>
                    <a:pt x="799" y="1"/>
                    <a:pt x="731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777;p26">
              <a:extLst>
                <a:ext uri="{FF2B5EF4-FFF2-40B4-BE49-F238E27FC236}">
                  <a16:creationId xmlns:a16="http://schemas.microsoft.com/office/drawing/2014/main" xmlns="" id="{AD13A135-F10C-4A49-AE8A-ACB50ECEFC8A}"/>
                </a:ext>
              </a:extLst>
            </p:cNvPr>
            <p:cNvSpPr/>
            <p:nvPr/>
          </p:nvSpPr>
          <p:spPr>
            <a:xfrm>
              <a:off x="6745257" y="4426374"/>
              <a:ext cx="1201846" cy="572388"/>
            </a:xfrm>
            <a:custGeom>
              <a:avLst/>
              <a:gdLst/>
              <a:ahLst/>
              <a:cxnLst/>
              <a:rect l="l" t="t" r="r" b="b"/>
              <a:pathLst>
                <a:path w="31294" h="14904" extrusionOk="0">
                  <a:moveTo>
                    <a:pt x="6744" y="1"/>
                  </a:moveTo>
                  <a:cubicBezTo>
                    <a:pt x="6617" y="1"/>
                    <a:pt x="6491" y="7"/>
                    <a:pt x="6368" y="21"/>
                  </a:cubicBezTo>
                  <a:cubicBezTo>
                    <a:pt x="5935" y="90"/>
                    <a:pt x="5569" y="204"/>
                    <a:pt x="5227" y="318"/>
                  </a:cubicBezTo>
                  <a:cubicBezTo>
                    <a:pt x="4852" y="443"/>
                    <a:pt x="4495" y="549"/>
                    <a:pt x="4089" y="549"/>
                  </a:cubicBezTo>
                  <a:cubicBezTo>
                    <a:pt x="4050" y="549"/>
                    <a:pt x="4011" y="548"/>
                    <a:pt x="3972" y="546"/>
                  </a:cubicBezTo>
                  <a:cubicBezTo>
                    <a:pt x="3858" y="523"/>
                    <a:pt x="3584" y="478"/>
                    <a:pt x="3310" y="432"/>
                  </a:cubicBezTo>
                  <a:cubicBezTo>
                    <a:pt x="2550" y="291"/>
                    <a:pt x="1888" y="186"/>
                    <a:pt x="1370" y="186"/>
                  </a:cubicBezTo>
                  <a:cubicBezTo>
                    <a:pt x="801" y="186"/>
                    <a:pt x="407" y="313"/>
                    <a:pt x="251" y="660"/>
                  </a:cubicBezTo>
                  <a:lnTo>
                    <a:pt x="548" y="797"/>
                  </a:lnTo>
                  <a:lnTo>
                    <a:pt x="251" y="706"/>
                  </a:lnTo>
                  <a:lnTo>
                    <a:pt x="388" y="752"/>
                  </a:lnTo>
                  <a:lnTo>
                    <a:pt x="228" y="706"/>
                  </a:lnTo>
                  <a:lnTo>
                    <a:pt x="228" y="706"/>
                  </a:lnTo>
                  <a:cubicBezTo>
                    <a:pt x="0" y="1413"/>
                    <a:pt x="982" y="2075"/>
                    <a:pt x="2351" y="2943"/>
                  </a:cubicBezTo>
                  <a:cubicBezTo>
                    <a:pt x="2579" y="3080"/>
                    <a:pt x="2808" y="3217"/>
                    <a:pt x="2922" y="3308"/>
                  </a:cubicBezTo>
                  <a:cubicBezTo>
                    <a:pt x="3287" y="3582"/>
                    <a:pt x="3470" y="3924"/>
                    <a:pt x="3698" y="4312"/>
                  </a:cubicBezTo>
                  <a:cubicBezTo>
                    <a:pt x="3858" y="4609"/>
                    <a:pt x="4063" y="4951"/>
                    <a:pt x="4360" y="5294"/>
                  </a:cubicBezTo>
                  <a:cubicBezTo>
                    <a:pt x="5136" y="6184"/>
                    <a:pt x="6642" y="6777"/>
                    <a:pt x="6711" y="6800"/>
                  </a:cubicBezTo>
                  <a:lnTo>
                    <a:pt x="27299" y="14721"/>
                  </a:lnTo>
                  <a:cubicBezTo>
                    <a:pt x="27413" y="14766"/>
                    <a:pt x="27938" y="14903"/>
                    <a:pt x="28372" y="14903"/>
                  </a:cubicBezTo>
                  <a:lnTo>
                    <a:pt x="28555" y="14903"/>
                  </a:lnTo>
                  <a:cubicBezTo>
                    <a:pt x="29171" y="14812"/>
                    <a:pt x="29741" y="14378"/>
                    <a:pt x="30084" y="13716"/>
                  </a:cubicBezTo>
                  <a:cubicBezTo>
                    <a:pt x="30244" y="13374"/>
                    <a:pt x="30472" y="12758"/>
                    <a:pt x="30609" y="12392"/>
                  </a:cubicBezTo>
                  <a:cubicBezTo>
                    <a:pt x="30769" y="12004"/>
                    <a:pt x="30997" y="11388"/>
                    <a:pt x="31111" y="11046"/>
                  </a:cubicBezTo>
                  <a:cubicBezTo>
                    <a:pt x="31294" y="10315"/>
                    <a:pt x="31179" y="9608"/>
                    <a:pt x="30769" y="9128"/>
                  </a:cubicBezTo>
                  <a:cubicBezTo>
                    <a:pt x="30495" y="8786"/>
                    <a:pt x="29856" y="8489"/>
                    <a:pt x="29696" y="8398"/>
                  </a:cubicBezTo>
                  <a:lnTo>
                    <a:pt x="9130" y="500"/>
                  </a:lnTo>
                  <a:cubicBezTo>
                    <a:pt x="9069" y="480"/>
                    <a:pt x="7851" y="1"/>
                    <a:pt x="6744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778;p26">
              <a:extLst>
                <a:ext uri="{FF2B5EF4-FFF2-40B4-BE49-F238E27FC236}">
                  <a16:creationId xmlns:a16="http://schemas.microsoft.com/office/drawing/2014/main" xmlns="" id="{7A0112C7-8AAA-40E3-8BC1-19AFC6EADD24}"/>
                </a:ext>
              </a:extLst>
            </p:cNvPr>
            <p:cNvSpPr/>
            <p:nvPr/>
          </p:nvSpPr>
          <p:spPr>
            <a:xfrm>
              <a:off x="6745257" y="4450838"/>
              <a:ext cx="1179917" cy="547924"/>
            </a:xfrm>
            <a:custGeom>
              <a:avLst/>
              <a:gdLst/>
              <a:ahLst/>
              <a:cxnLst/>
              <a:rect l="l" t="t" r="r" b="b"/>
              <a:pathLst>
                <a:path w="30723" h="14267" extrusionOk="0">
                  <a:moveTo>
                    <a:pt x="274" y="0"/>
                  </a:moveTo>
                  <a:cubicBezTo>
                    <a:pt x="274" y="0"/>
                    <a:pt x="251" y="23"/>
                    <a:pt x="251" y="23"/>
                  </a:cubicBezTo>
                  <a:lnTo>
                    <a:pt x="548" y="160"/>
                  </a:lnTo>
                  <a:lnTo>
                    <a:pt x="251" y="69"/>
                  </a:lnTo>
                  <a:lnTo>
                    <a:pt x="388" y="115"/>
                  </a:lnTo>
                  <a:lnTo>
                    <a:pt x="228" y="69"/>
                  </a:lnTo>
                  <a:lnTo>
                    <a:pt x="228" y="69"/>
                  </a:lnTo>
                  <a:cubicBezTo>
                    <a:pt x="0" y="776"/>
                    <a:pt x="982" y="1438"/>
                    <a:pt x="2351" y="2306"/>
                  </a:cubicBezTo>
                  <a:cubicBezTo>
                    <a:pt x="2579" y="2443"/>
                    <a:pt x="2808" y="2580"/>
                    <a:pt x="2922" y="2671"/>
                  </a:cubicBezTo>
                  <a:cubicBezTo>
                    <a:pt x="3287" y="2945"/>
                    <a:pt x="3470" y="3287"/>
                    <a:pt x="3698" y="3675"/>
                  </a:cubicBezTo>
                  <a:cubicBezTo>
                    <a:pt x="3858" y="3972"/>
                    <a:pt x="4063" y="4314"/>
                    <a:pt x="4360" y="4657"/>
                  </a:cubicBezTo>
                  <a:cubicBezTo>
                    <a:pt x="5136" y="5547"/>
                    <a:pt x="6642" y="6140"/>
                    <a:pt x="6711" y="6163"/>
                  </a:cubicBezTo>
                  <a:lnTo>
                    <a:pt x="27299" y="14084"/>
                  </a:lnTo>
                  <a:cubicBezTo>
                    <a:pt x="27413" y="14129"/>
                    <a:pt x="27938" y="14266"/>
                    <a:pt x="28372" y="14266"/>
                  </a:cubicBezTo>
                  <a:lnTo>
                    <a:pt x="28555" y="14266"/>
                  </a:lnTo>
                  <a:cubicBezTo>
                    <a:pt x="29171" y="14175"/>
                    <a:pt x="29741" y="13741"/>
                    <a:pt x="30084" y="13079"/>
                  </a:cubicBezTo>
                  <a:cubicBezTo>
                    <a:pt x="30244" y="12737"/>
                    <a:pt x="30472" y="12121"/>
                    <a:pt x="30609" y="11733"/>
                  </a:cubicBezTo>
                  <a:cubicBezTo>
                    <a:pt x="30654" y="11664"/>
                    <a:pt x="30677" y="11573"/>
                    <a:pt x="30723" y="11482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779;p26">
              <a:extLst>
                <a:ext uri="{FF2B5EF4-FFF2-40B4-BE49-F238E27FC236}">
                  <a16:creationId xmlns:a16="http://schemas.microsoft.com/office/drawing/2014/main" xmlns="" id="{11D96431-F902-498C-A85B-64477C4F1C77}"/>
                </a:ext>
              </a:extLst>
            </p:cNvPr>
            <p:cNvSpPr/>
            <p:nvPr/>
          </p:nvSpPr>
          <p:spPr>
            <a:xfrm>
              <a:off x="6952106" y="4431213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10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3"/>
                  </a:cubicBezTo>
                  <a:cubicBezTo>
                    <a:pt x="389" y="5875"/>
                    <a:pt x="435" y="5875"/>
                    <a:pt x="480" y="5875"/>
                  </a:cubicBezTo>
                  <a:cubicBezTo>
                    <a:pt x="663" y="5875"/>
                    <a:pt x="823" y="5784"/>
                    <a:pt x="891" y="5601"/>
                  </a:cubicBezTo>
                  <a:lnTo>
                    <a:pt x="2831" y="603"/>
                  </a:lnTo>
                  <a:cubicBezTo>
                    <a:pt x="2923" y="374"/>
                    <a:pt x="2808" y="123"/>
                    <a:pt x="2580" y="32"/>
                  </a:cubicBezTo>
                  <a:cubicBezTo>
                    <a:pt x="2527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780;p26">
              <a:extLst>
                <a:ext uri="{FF2B5EF4-FFF2-40B4-BE49-F238E27FC236}">
                  <a16:creationId xmlns:a16="http://schemas.microsoft.com/office/drawing/2014/main" xmlns="" id="{4DCED178-562A-479E-9506-B7E6D8104400}"/>
                </a:ext>
              </a:extLst>
            </p:cNvPr>
            <p:cNvSpPr/>
            <p:nvPr/>
          </p:nvSpPr>
          <p:spPr>
            <a:xfrm>
              <a:off x="7156383" y="4510097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77" y="1"/>
                  </a:moveTo>
                  <a:cubicBezTo>
                    <a:pt x="2402" y="1"/>
                    <a:pt x="2238" y="109"/>
                    <a:pt x="2169" y="283"/>
                  </a:cubicBezTo>
                  <a:lnTo>
                    <a:pt x="91" y="5670"/>
                  </a:lnTo>
                  <a:cubicBezTo>
                    <a:pt x="0" y="5898"/>
                    <a:pt x="114" y="6150"/>
                    <a:pt x="343" y="6241"/>
                  </a:cubicBezTo>
                  <a:cubicBezTo>
                    <a:pt x="388" y="6241"/>
                    <a:pt x="457" y="6264"/>
                    <a:pt x="502" y="6264"/>
                  </a:cubicBezTo>
                  <a:cubicBezTo>
                    <a:pt x="685" y="6264"/>
                    <a:pt x="845" y="6150"/>
                    <a:pt x="913" y="5990"/>
                  </a:cubicBezTo>
                  <a:lnTo>
                    <a:pt x="2990" y="580"/>
                  </a:lnTo>
                  <a:cubicBezTo>
                    <a:pt x="3059" y="375"/>
                    <a:pt x="2967" y="124"/>
                    <a:pt x="2739" y="32"/>
                  </a:cubicBezTo>
                  <a:cubicBezTo>
                    <a:pt x="2686" y="11"/>
                    <a:pt x="2631" y="1"/>
                    <a:pt x="25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781;p26">
              <a:extLst>
                <a:ext uri="{FF2B5EF4-FFF2-40B4-BE49-F238E27FC236}">
                  <a16:creationId xmlns:a16="http://schemas.microsoft.com/office/drawing/2014/main" xmlns="" id="{BD9B8D34-BC34-4731-B7E8-86AC7F8FADAD}"/>
                </a:ext>
              </a:extLst>
            </p:cNvPr>
            <p:cNvSpPr/>
            <p:nvPr/>
          </p:nvSpPr>
          <p:spPr>
            <a:xfrm>
              <a:off x="7738449" y="4731885"/>
              <a:ext cx="117481" cy="240569"/>
            </a:xfrm>
            <a:custGeom>
              <a:avLst/>
              <a:gdLst/>
              <a:ahLst/>
              <a:cxnLst/>
              <a:rect l="l" t="t" r="r" b="b"/>
              <a:pathLst>
                <a:path w="3059" h="6264" extrusionOk="0">
                  <a:moveTo>
                    <a:pt x="2554" y="1"/>
                  </a:moveTo>
                  <a:cubicBezTo>
                    <a:pt x="2379" y="1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0" y="5898"/>
                    <a:pt x="91" y="6149"/>
                    <a:pt x="320" y="6218"/>
                  </a:cubicBezTo>
                  <a:cubicBezTo>
                    <a:pt x="388" y="6241"/>
                    <a:pt x="434" y="6263"/>
                    <a:pt x="480" y="6263"/>
                  </a:cubicBezTo>
                  <a:cubicBezTo>
                    <a:pt x="662" y="6263"/>
                    <a:pt x="822" y="6149"/>
                    <a:pt x="890" y="5967"/>
                  </a:cubicBezTo>
                  <a:lnTo>
                    <a:pt x="2967" y="580"/>
                  </a:lnTo>
                  <a:cubicBezTo>
                    <a:pt x="3059" y="352"/>
                    <a:pt x="2945" y="101"/>
                    <a:pt x="2716" y="32"/>
                  </a:cubicBezTo>
                  <a:cubicBezTo>
                    <a:pt x="2663" y="11"/>
                    <a:pt x="2608" y="1"/>
                    <a:pt x="25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782;p26">
              <a:extLst>
                <a:ext uri="{FF2B5EF4-FFF2-40B4-BE49-F238E27FC236}">
                  <a16:creationId xmlns:a16="http://schemas.microsoft.com/office/drawing/2014/main" xmlns="" id="{98D1E71A-136C-4767-9E7F-9825FD70282B}"/>
                </a:ext>
              </a:extLst>
            </p:cNvPr>
            <p:cNvSpPr/>
            <p:nvPr/>
          </p:nvSpPr>
          <p:spPr>
            <a:xfrm>
              <a:off x="7273825" y="4629152"/>
              <a:ext cx="465507" cy="221443"/>
            </a:xfrm>
            <a:custGeom>
              <a:avLst/>
              <a:gdLst/>
              <a:ahLst/>
              <a:cxnLst/>
              <a:rect l="l" t="t" r="r" b="b"/>
              <a:pathLst>
                <a:path w="12121" h="5766" extrusionOk="0">
                  <a:moveTo>
                    <a:pt x="1611" y="870"/>
                  </a:moveTo>
                  <a:cubicBezTo>
                    <a:pt x="2470" y="870"/>
                    <a:pt x="4163" y="1158"/>
                    <a:pt x="6392" y="2022"/>
                  </a:cubicBezTo>
                  <a:cubicBezTo>
                    <a:pt x="9336" y="3164"/>
                    <a:pt x="10934" y="4396"/>
                    <a:pt x="11071" y="4830"/>
                  </a:cubicBezTo>
                  <a:cubicBezTo>
                    <a:pt x="10977" y="4880"/>
                    <a:pt x="10787" y="4909"/>
                    <a:pt x="10511" y="4909"/>
                  </a:cubicBezTo>
                  <a:cubicBezTo>
                    <a:pt x="9652" y="4909"/>
                    <a:pt x="7959" y="4621"/>
                    <a:pt x="5730" y="3757"/>
                  </a:cubicBezTo>
                  <a:cubicBezTo>
                    <a:pt x="2785" y="2616"/>
                    <a:pt x="1188" y="1383"/>
                    <a:pt x="1051" y="950"/>
                  </a:cubicBezTo>
                  <a:cubicBezTo>
                    <a:pt x="1145" y="900"/>
                    <a:pt x="1335" y="870"/>
                    <a:pt x="1611" y="870"/>
                  </a:cubicBezTo>
                  <a:close/>
                  <a:moveTo>
                    <a:pt x="1635" y="1"/>
                  </a:moveTo>
                  <a:cubicBezTo>
                    <a:pt x="838" y="1"/>
                    <a:pt x="374" y="210"/>
                    <a:pt x="206" y="630"/>
                  </a:cubicBezTo>
                  <a:cubicBezTo>
                    <a:pt x="1" y="1201"/>
                    <a:pt x="457" y="1863"/>
                    <a:pt x="1621" y="2661"/>
                  </a:cubicBezTo>
                  <a:cubicBezTo>
                    <a:pt x="2580" y="3323"/>
                    <a:pt x="3927" y="3985"/>
                    <a:pt x="5410" y="4556"/>
                  </a:cubicBezTo>
                  <a:cubicBezTo>
                    <a:pt x="6894" y="5127"/>
                    <a:pt x="8355" y="5537"/>
                    <a:pt x="9496" y="5697"/>
                  </a:cubicBezTo>
                  <a:cubicBezTo>
                    <a:pt x="9861" y="5743"/>
                    <a:pt x="10181" y="5766"/>
                    <a:pt x="10455" y="5766"/>
                  </a:cubicBezTo>
                  <a:cubicBezTo>
                    <a:pt x="11254" y="5766"/>
                    <a:pt x="11733" y="5560"/>
                    <a:pt x="11893" y="5149"/>
                  </a:cubicBezTo>
                  <a:cubicBezTo>
                    <a:pt x="12121" y="4579"/>
                    <a:pt x="11664" y="3894"/>
                    <a:pt x="10500" y="3118"/>
                  </a:cubicBezTo>
                  <a:cubicBezTo>
                    <a:pt x="9542" y="2456"/>
                    <a:pt x="8195" y="1794"/>
                    <a:pt x="6711" y="1201"/>
                  </a:cubicBezTo>
                  <a:cubicBezTo>
                    <a:pt x="5228" y="630"/>
                    <a:pt x="3767" y="242"/>
                    <a:pt x="2626" y="82"/>
                  </a:cubicBezTo>
                  <a:cubicBezTo>
                    <a:pt x="2251" y="28"/>
                    <a:pt x="1921" y="1"/>
                    <a:pt x="1635" y="1"/>
                  </a:cubicBezTo>
                  <a:close/>
                </a:path>
              </a:pathLst>
            </a:custGeom>
            <a:solidFill>
              <a:srgbClr val="4B36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783;p26">
              <a:extLst>
                <a:ext uri="{FF2B5EF4-FFF2-40B4-BE49-F238E27FC236}">
                  <a16:creationId xmlns:a16="http://schemas.microsoft.com/office/drawing/2014/main" xmlns="" id="{C1BEC5F5-40A2-44BC-9E0C-D90640AF7A1A}"/>
                </a:ext>
              </a:extLst>
            </p:cNvPr>
            <p:cNvSpPr/>
            <p:nvPr/>
          </p:nvSpPr>
          <p:spPr>
            <a:xfrm>
              <a:off x="6989820" y="4447343"/>
              <a:ext cx="118364" cy="240223"/>
            </a:xfrm>
            <a:custGeom>
              <a:avLst/>
              <a:gdLst/>
              <a:ahLst/>
              <a:cxnLst/>
              <a:rect l="l" t="t" r="r" b="b"/>
              <a:pathLst>
                <a:path w="3082" h="6255" extrusionOk="0">
                  <a:moveTo>
                    <a:pt x="2589" y="1"/>
                  </a:moveTo>
                  <a:cubicBezTo>
                    <a:pt x="2409" y="1"/>
                    <a:pt x="2240" y="95"/>
                    <a:pt x="2169" y="274"/>
                  </a:cubicBezTo>
                  <a:lnTo>
                    <a:pt x="92" y="5661"/>
                  </a:lnTo>
                  <a:cubicBezTo>
                    <a:pt x="0" y="5889"/>
                    <a:pt x="114" y="6140"/>
                    <a:pt x="343" y="6231"/>
                  </a:cubicBezTo>
                  <a:cubicBezTo>
                    <a:pt x="388" y="6254"/>
                    <a:pt x="457" y="6254"/>
                    <a:pt x="503" y="6254"/>
                  </a:cubicBezTo>
                  <a:cubicBezTo>
                    <a:pt x="685" y="6254"/>
                    <a:pt x="845" y="6163"/>
                    <a:pt x="913" y="5980"/>
                  </a:cubicBezTo>
                  <a:lnTo>
                    <a:pt x="2990" y="594"/>
                  </a:lnTo>
                  <a:cubicBezTo>
                    <a:pt x="3082" y="365"/>
                    <a:pt x="2968" y="114"/>
                    <a:pt x="2739" y="23"/>
                  </a:cubicBezTo>
                  <a:cubicBezTo>
                    <a:pt x="2690" y="8"/>
                    <a:pt x="2639" y="1"/>
                    <a:pt x="25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784;p26">
              <a:extLst>
                <a:ext uri="{FF2B5EF4-FFF2-40B4-BE49-F238E27FC236}">
                  <a16:creationId xmlns:a16="http://schemas.microsoft.com/office/drawing/2014/main" xmlns="" id="{AF692D49-86A7-43B4-B498-D22DA284D88B}"/>
                </a:ext>
              </a:extLst>
            </p:cNvPr>
            <p:cNvSpPr/>
            <p:nvPr/>
          </p:nvSpPr>
          <p:spPr>
            <a:xfrm>
              <a:off x="6762770" y="4376370"/>
              <a:ext cx="1201001" cy="572427"/>
            </a:xfrm>
            <a:custGeom>
              <a:avLst/>
              <a:gdLst/>
              <a:ahLst/>
              <a:cxnLst/>
              <a:rect l="l" t="t" r="r" b="b"/>
              <a:pathLst>
                <a:path w="31272" h="14905" extrusionOk="0">
                  <a:moveTo>
                    <a:pt x="6758" y="1"/>
                  </a:moveTo>
                  <a:cubicBezTo>
                    <a:pt x="6626" y="1"/>
                    <a:pt x="6496" y="7"/>
                    <a:pt x="6369" y="22"/>
                  </a:cubicBezTo>
                  <a:cubicBezTo>
                    <a:pt x="5912" y="68"/>
                    <a:pt x="5547" y="205"/>
                    <a:pt x="5228" y="296"/>
                  </a:cubicBezTo>
                  <a:cubicBezTo>
                    <a:pt x="4859" y="432"/>
                    <a:pt x="4524" y="534"/>
                    <a:pt x="4152" y="534"/>
                  </a:cubicBezTo>
                  <a:cubicBezTo>
                    <a:pt x="4086" y="534"/>
                    <a:pt x="4018" y="531"/>
                    <a:pt x="3949" y="524"/>
                  </a:cubicBezTo>
                  <a:cubicBezTo>
                    <a:pt x="3835" y="524"/>
                    <a:pt x="3561" y="479"/>
                    <a:pt x="3287" y="433"/>
                  </a:cubicBezTo>
                  <a:cubicBezTo>
                    <a:pt x="2517" y="290"/>
                    <a:pt x="1852" y="179"/>
                    <a:pt x="1335" y="179"/>
                  </a:cubicBezTo>
                  <a:cubicBezTo>
                    <a:pt x="780" y="179"/>
                    <a:pt x="394" y="307"/>
                    <a:pt x="229" y="661"/>
                  </a:cubicBezTo>
                  <a:lnTo>
                    <a:pt x="526" y="798"/>
                  </a:lnTo>
                  <a:lnTo>
                    <a:pt x="526" y="798"/>
                  </a:lnTo>
                  <a:lnTo>
                    <a:pt x="229" y="684"/>
                  </a:lnTo>
                  <a:lnTo>
                    <a:pt x="229" y="684"/>
                  </a:lnTo>
                  <a:lnTo>
                    <a:pt x="366" y="752"/>
                  </a:lnTo>
                  <a:lnTo>
                    <a:pt x="206" y="707"/>
                  </a:lnTo>
                  <a:lnTo>
                    <a:pt x="206" y="707"/>
                  </a:lnTo>
                  <a:cubicBezTo>
                    <a:pt x="1" y="1414"/>
                    <a:pt x="959" y="2076"/>
                    <a:pt x="2329" y="2921"/>
                  </a:cubicBezTo>
                  <a:cubicBezTo>
                    <a:pt x="2580" y="3081"/>
                    <a:pt x="2785" y="3218"/>
                    <a:pt x="2899" y="3286"/>
                  </a:cubicBezTo>
                  <a:cubicBezTo>
                    <a:pt x="3265" y="3583"/>
                    <a:pt x="3447" y="3925"/>
                    <a:pt x="3675" y="4313"/>
                  </a:cubicBezTo>
                  <a:cubicBezTo>
                    <a:pt x="3858" y="4610"/>
                    <a:pt x="4041" y="4952"/>
                    <a:pt x="4337" y="5295"/>
                  </a:cubicBezTo>
                  <a:cubicBezTo>
                    <a:pt x="5113" y="6185"/>
                    <a:pt x="6620" y="6756"/>
                    <a:pt x="6688" y="6801"/>
                  </a:cubicBezTo>
                  <a:lnTo>
                    <a:pt x="27277" y="14722"/>
                  </a:lnTo>
                  <a:cubicBezTo>
                    <a:pt x="27391" y="14744"/>
                    <a:pt x="27916" y="14904"/>
                    <a:pt x="28350" y="14904"/>
                  </a:cubicBezTo>
                  <a:lnTo>
                    <a:pt x="28532" y="14904"/>
                  </a:lnTo>
                  <a:cubicBezTo>
                    <a:pt x="29149" y="14813"/>
                    <a:pt x="29719" y="14356"/>
                    <a:pt x="30062" y="13694"/>
                  </a:cubicBezTo>
                  <a:cubicBezTo>
                    <a:pt x="30221" y="13375"/>
                    <a:pt x="30450" y="12759"/>
                    <a:pt x="30587" y="12371"/>
                  </a:cubicBezTo>
                  <a:cubicBezTo>
                    <a:pt x="30746" y="12005"/>
                    <a:pt x="30997" y="11389"/>
                    <a:pt x="31089" y="11024"/>
                  </a:cubicBezTo>
                  <a:cubicBezTo>
                    <a:pt x="31271" y="10316"/>
                    <a:pt x="31157" y="9609"/>
                    <a:pt x="30746" y="9129"/>
                  </a:cubicBezTo>
                  <a:cubicBezTo>
                    <a:pt x="30472" y="8787"/>
                    <a:pt x="29833" y="8467"/>
                    <a:pt x="29674" y="8399"/>
                  </a:cubicBezTo>
                  <a:lnTo>
                    <a:pt x="9108" y="479"/>
                  </a:lnTo>
                  <a:cubicBezTo>
                    <a:pt x="9067" y="458"/>
                    <a:pt x="7861" y="1"/>
                    <a:pt x="6758" y="1"/>
                  </a:cubicBezTo>
                  <a:close/>
                </a:path>
              </a:pathLst>
            </a:custGeom>
            <a:solidFill>
              <a:srgbClr val="ED84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785;p26">
              <a:extLst>
                <a:ext uri="{FF2B5EF4-FFF2-40B4-BE49-F238E27FC236}">
                  <a16:creationId xmlns:a16="http://schemas.microsoft.com/office/drawing/2014/main" xmlns="" id="{8176F2C8-4780-42F5-85AB-A6B1BB1F284C}"/>
                </a:ext>
              </a:extLst>
            </p:cNvPr>
            <p:cNvSpPr/>
            <p:nvPr/>
          </p:nvSpPr>
          <p:spPr>
            <a:xfrm>
              <a:off x="6762770" y="4399989"/>
              <a:ext cx="1179072" cy="548807"/>
            </a:xfrm>
            <a:custGeom>
              <a:avLst/>
              <a:gdLst/>
              <a:ahLst/>
              <a:cxnLst/>
              <a:rect l="l" t="t" r="r" b="b"/>
              <a:pathLst>
                <a:path w="30701" h="14290" extrusionOk="0">
                  <a:moveTo>
                    <a:pt x="252" y="1"/>
                  </a:moveTo>
                  <a:cubicBezTo>
                    <a:pt x="252" y="23"/>
                    <a:pt x="252" y="23"/>
                    <a:pt x="229" y="46"/>
                  </a:cubicBezTo>
                  <a:lnTo>
                    <a:pt x="526" y="183"/>
                  </a:lnTo>
                  <a:lnTo>
                    <a:pt x="526" y="183"/>
                  </a:lnTo>
                  <a:lnTo>
                    <a:pt x="229" y="69"/>
                  </a:lnTo>
                  <a:lnTo>
                    <a:pt x="229" y="69"/>
                  </a:lnTo>
                  <a:lnTo>
                    <a:pt x="366" y="137"/>
                  </a:lnTo>
                  <a:lnTo>
                    <a:pt x="206" y="92"/>
                  </a:lnTo>
                  <a:lnTo>
                    <a:pt x="206" y="92"/>
                  </a:lnTo>
                  <a:cubicBezTo>
                    <a:pt x="1" y="799"/>
                    <a:pt x="959" y="1461"/>
                    <a:pt x="2329" y="2306"/>
                  </a:cubicBezTo>
                  <a:cubicBezTo>
                    <a:pt x="2580" y="2466"/>
                    <a:pt x="2785" y="2603"/>
                    <a:pt x="2899" y="2671"/>
                  </a:cubicBezTo>
                  <a:cubicBezTo>
                    <a:pt x="3265" y="2968"/>
                    <a:pt x="3447" y="3310"/>
                    <a:pt x="3675" y="3698"/>
                  </a:cubicBezTo>
                  <a:cubicBezTo>
                    <a:pt x="3858" y="3995"/>
                    <a:pt x="4041" y="4337"/>
                    <a:pt x="4337" y="4680"/>
                  </a:cubicBezTo>
                  <a:cubicBezTo>
                    <a:pt x="5113" y="5570"/>
                    <a:pt x="6620" y="6141"/>
                    <a:pt x="6688" y="6186"/>
                  </a:cubicBezTo>
                  <a:lnTo>
                    <a:pt x="27277" y="14107"/>
                  </a:lnTo>
                  <a:cubicBezTo>
                    <a:pt x="27391" y="14129"/>
                    <a:pt x="27916" y="14289"/>
                    <a:pt x="28350" y="14289"/>
                  </a:cubicBezTo>
                  <a:lnTo>
                    <a:pt x="28532" y="14289"/>
                  </a:lnTo>
                  <a:cubicBezTo>
                    <a:pt x="29149" y="14198"/>
                    <a:pt x="29719" y="13741"/>
                    <a:pt x="30062" y="13079"/>
                  </a:cubicBezTo>
                  <a:cubicBezTo>
                    <a:pt x="30221" y="12760"/>
                    <a:pt x="30450" y="12144"/>
                    <a:pt x="30587" y="11756"/>
                  </a:cubicBezTo>
                  <a:cubicBezTo>
                    <a:pt x="30632" y="11687"/>
                    <a:pt x="30655" y="11596"/>
                    <a:pt x="30701" y="11504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2786;p26">
              <a:extLst>
                <a:ext uri="{FF2B5EF4-FFF2-40B4-BE49-F238E27FC236}">
                  <a16:creationId xmlns:a16="http://schemas.microsoft.com/office/drawing/2014/main" xmlns="" id="{11E81DE1-5B87-4084-9782-1B62806EFD1C}"/>
                </a:ext>
              </a:extLst>
            </p:cNvPr>
            <p:cNvSpPr/>
            <p:nvPr/>
          </p:nvSpPr>
          <p:spPr>
            <a:xfrm>
              <a:off x="6968774" y="4381248"/>
              <a:ext cx="112258" cy="225668"/>
            </a:xfrm>
            <a:custGeom>
              <a:avLst/>
              <a:gdLst/>
              <a:ahLst/>
              <a:cxnLst/>
              <a:rect l="l" t="t" r="r" b="b"/>
              <a:pathLst>
                <a:path w="2923" h="5876" extrusionOk="0">
                  <a:moveTo>
                    <a:pt x="2418" y="1"/>
                  </a:moveTo>
                  <a:cubicBezTo>
                    <a:pt x="2243" y="1"/>
                    <a:pt x="2079" y="108"/>
                    <a:pt x="2009" y="283"/>
                  </a:cubicBezTo>
                  <a:lnTo>
                    <a:pt x="92" y="5282"/>
                  </a:lnTo>
                  <a:cubicBezTo>
                    <a:pt x="1" y="5510"/>
                    <a:pt x="115" y="5761"/>
                    <a:pt x="343" y="5852"/>
                  </a:cubicBezTo>
                  <a:cubicBezTo>
                    <a:pt x="389" y="5875"/>
                    <a:pt x="434" y="5875"/>
                    <a:pt x="503" y="5875"/>
                  </a:cubicBezTo>
                  <a:cubicBezTo>
                    <a:pt x="662" y="5875"/>
                    <a:pt x="822" y="5761"/>
                    <a:pt x="891" y="5601"/>
                  </a:cubicBezTo>
                  <a:lnTo>
                    <a:pt x="2831" y="580"/>
                  </a:lnTo>
                  <a:cubicBezTo>
                    <a:pt x="2922" y="352"/>
                    <a:pt x="2808" y="101"/>
                    <a:pt x="2580" y="32"/>
                  </a:cubicBezTo>
                  <a:cubicBezTo>
                    <a:pt x="2526" y="11"/>
                    <a:pt x="2472" y="1"/>
                    <a:pt x="241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2787;p26">
              <a:extLst>
                <a:ext uri="{FF2B5EF4-FFF2-40B4-BE49-F238E27FC236}">
                  <a16:creationId xmlns:a16="http://schemas.microsoft.com/office/drawing/2014/main" xmlns="" id="{B2D86D6E-C8AC-433F-ADC0-DD130E7D436C}"/>
                </a:ext>
              </a:extLst>
            </p:cNvPr>
            <p:cNvSpPr/>
            <p:nvPr/>
          </p:nvSpPr>
          <p:spPr>
            <a:xfrm>
              <a:off x="7173012" y="4459709"/>
              <a:ext cx="118403" cy="240991"/>
            </a:xfrm>
            <a:custGeom>
              <a:avLst/>
              <a:gdLst/>
              <a:ahLst/>
              <a:cxnLst/>
              <a:rect l="l" t="t" r="r" b="b"/>
              <a:pathLst>
                <a:path w="3083" h="6275" extrusionOk="0">
                  <a:moveTo>
                    <a:pt x="2604" y="1"/>
                  </a:moveTo>
                  <a:cubicBezTo>
                    <a:pt x="2419" y="1"/>
                    <a:pt x="2243" y="107"/>
                    <a:pt x="2169" y="272"/>
                  </a:cubicBezTo>
                  <a:lnTo>
                    <a:pt x="92" y="5681"/>
                  </a:lnTo>
                  <a:cubicBezTo>
                    <a:pt x="1" y="5887"/>
                    <a:pt x="115" y="6138"/>
                    <a:pt x="343" y="6229"/>
                  </a:cubicBezTo>
                  <a:cubicBezTo>
                    <a:pt x="389" y="6252"/>
                    <a:pt x="457" y="6275"/>
                    <a:pt x="503" y="6275"/>
                  </a:cubicBezTo>
                  <a:cubicBezTo>
                    <a:pt x="686" y="6275"/>
                    <a:pt x="845" y="6160"/>
                    <a:pt x="914" y="5978"/>
                  </a:cubicBezTo>
                  <a:lnTo>
                    <a:pt x="2991" y="591"/>
                  </a:lnTo>
                  <a:cubicBezTo>
                    <a:pt x="3082" y="363"/>
                    <a:pt x="2968" y="112"/>
                    <a:pt x="2740" y="20"/>
                  </a:cubicBezTo>
                  <a:cubicBezTo>
                    <a:pt x="2695" y="7"/>
                    <a:pt x="2649" y="1"/>
                    <a:pt x="26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2788;p26">
              <a:extLst>
                <a:ext uri="{FF2B5EF4-FFF2-40B4-BE49-F238E27FC236}">
                  <a16:creationId xmlns:a16="http://schemas.microsoft.com/office/drawing/2014/main" xmlns="" id="{09366BB9-1C50-47BF-9247-0DD1CBEB78A6}"/>
                </a:ext>
              </a:extLst>
            </p:cNvPr>
            <p:cNvSpPr/>
            <p:nvPr/>
          </p:nvSpPr>
          <p:spPr>
            <a:xfrm>
              <a:off x="7755078" y="4681037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1"/>
                  </a:moveTo>
                  <a:cubicBezTo>
                    <a:pt x="2380" y="1"/>
                    <a:pt x="2216" y="109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115" y="6149"/>
                    <a:pt x="320" y="6241"/>
                  </a:cubicBezTo>
                  <a:cubicBezTo>
                    <a:pt x="389" y="6264"/>
                    <a:pt x="435" y="6264"/>
                    <a:pt x="480" y="6264"/>
                  </a:cubicBezTo>
                  <a:cubicBezTo>
                    <a:pt x="663" y="6264"/>
                    <a:pt x="823" y="6172"/>
                    <a:pt x="891" y="5990"/>
                  </a:cubicBezTo>
                  <a:lnTo>
                    <a:pt x="2968" y="603"/>
                  </a:lnTo>
                  <a:cubicBezTo>
                    <a:pt x="3059" y="375"/>
                    <a:pt x="2945" y="124"/>
                    <a:pt x="2717" y="32"/>
                  </a:cubicBezTo>
                  <a:cubicBezTo>
                    <a:pt x="2664" y="11"/>
                    <a:pt x="2609" y="1"/>
                    <a:pt x="25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2789;p26">
              <a:extLst>
                <a:ext uri="{FF2B5EF4-FFF2-40B4-BE49-F238E27FC236}">
                  <a16:creationId xmlns:a16="http://schemas.microsoft.com/office/drawing/2014/main" xmlns="" id="{CB308C3E-15A1-48A6-A402-DB97AC59F4D0}"/>
                </a:ext>
              </a:extLst>
            </p:cNvPr>
            <p:cNvSpPr/>
            <p:nvPr/>
          </p:nvSpPr>
          <p:spPr>
            <a:xfrm>
              <a:off x="7290493" y="4578842"/>
              <a:ext cx="465507" cy="221789"/>
            </a:xfrm>
            <a:custGeom>
              <a:avLst/>
              <a:gdLst/>
              <a:ahLst/>
              <a:cxnLst/>
              <a:rect l="l" t="t" r="r" b="b"/>
              <a:pathLst>
                <a:path w="12121" h="5775" extrusionOk="0">
                  <a:moveTo>
                    <a:pt x="1625" y="869"/>
                  </a:moveTo>
                  <a:cubicBezTo>
                    <a:pt x="2489" y="869"/>
                    <a:pt x="4175" y="1172"/>
                    <a:pt x="6392" y="2031"/>
                  </a:cubicBezTo>
                  <a:cubicBezTo>
                    <a:pt x="9336" y="3173"/>
                    <a:pt x="10934" y="4382"/>
                    <a:pt x="11071" y="4816"/>
                  </a:cubicBezTo>
                  <a:cubicBezTo>
                    <a:pt x="10975" y="4872"/>
                    <a:pt x="10780" y="4905"/>
                    <a:pt x="10496" y="4905"/>
                  </a:cubicBezTo>
                  <a:cubicBezTo>
                    <a:pt x="9632" y="4905"/>
                    <a:pt x="7946" y="4602"/>
                    <a:pt x="5730" y="3743"/>
                  </a:cubicBezTo>
                  <a:cubicBezTo>
                    <a:pt x="2785" y="2625"/>
                    <a:pt x="1187" y="1392"/>
                    <a:pt x="1050" y="959"/>
                  </a:cubicBezTo>
                  <a:cubicBezTo>
                    <a:pt x="1146" y="902"/>
                    <a:pt x="1342" y="869"/>
                    <a:pt x="1625" y="869"/>
                  </a:cubicBezTo>
                  <a:close/>
                  <a:moveTo>
                    <a:pt x="1698" y="0"/>
                  </a:moveTo>
                  <a:cubicBezTo>
                    <a:pt x="872" y="0"/>
                    <a:pt x="378" y="210"/>
                    <a:pt x="206" y="639"/>
                  </a:cubicBezTo>
                  <a:cubicBezTo>
                    <a:pt x="0" y="1210"/>
                    <a:pt x="457" y="1872"/>
                    <a:pt x="1621" y="2670"/>
                  </a:cubicBezTo>
                  <a:cubicBezTo>
                    <a:pt x="2580" y="3332"/>
                    <a:pt x="3926" y="3994"/>
                    <a:pt x="5410" y="4565"/>
                  </a:cubicBezTo>
                  <a:cubicBezTo>
                    <a:pt x="6894" y="5136"/>
                    <a:pt x="8355" y="5546"/>
                    <a:pt x="9496" y="5706"/>
                  </a:cubicBezTo>
                  <a:cubicBezTo>
                    <a:pt x="9861" y="5752"/>
                    <a:pt x="10181" y="5775"/>
                    <a:pt x="10454" y="5775"/>
                  </a:cubicBezTo>
                  <a:cubicBezTo>
                    <a:pt x="11276" y="5775"/>
                    <a:pt x="11733" y="5569"/>
                    <a:pt x="11915" y="5136"/>
                  </a:cubicBezTo>
                  <a:cubicBezTo>
                    <a:pt x="12121" y="4565"/>
                    <a:pt x="11664" y="3903"/>
                    <a:pt x="10500" y="3104"/>
                  </a:cubicBezTo>
                  <a:cubicBezTo>
                    <a:pt x="9541" y="2465"/>
                    <a:pt x="8195" y="1780"/>
                    <a:pt x="6711" y="1210"/>
                  </a:cubicBezTo>
                  <a:cubicBezTo>
                    <a:pt x="5227" y="639"/>
                    <a:pt x="3767" y="228"/>
                    <a:pt x="2625" y="68"/>
                  </a:cubicBezTo>
                  <a:cubicBezTo>
                    <a:pt x="2280" y="23"/>
                    <a:pt x="1971" y="0"/>
                    <a:pt x="1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2790;p26">
              <a:extLst>
                <a:ext uri="{FF2B5EF4-FFF2-40B4-BE49-F238E27FC236}">
                  <a16:creationId xmlns:a16="http://schemas.microsoft.com/office/drawing/2014/main" xmlns="" id="{30ACB65E-7603-4E79-9F1A-0381C5186A7A}"/>
                </a:ext>
              </a:extLst>
            </p:cNvPr>
            <p:cNvSpPr/>
            <p:nvPr/>
          </p:nvSpPr>
          <p:spPr>
            <a:xfrm>
              <a:off x="7007333" y="4397032"/>
              <a:ext cx="117519" cy="240569"/>
            </a:xfrm>
            <a:custGeom>
              <a:avLst/>
              <a:gdLst/>
              <a:ahLst/>
              <a:cxnLst/>
              <a:rect l="l" t="t" r="r" b="b"/>
              <a:pathLst>
                <a:path w="3060" h="6264" extrusionOk="0">
                  <a:moveTo>
                    <a:pt x="2555" y="0"/>
                  </a:moveTo>
                  <a:cubicBezTo>
                    <a:pt x="2380" y="0"/>
                    <a:pt x="2216" y="108"/>
                    <a:pt x="2146" y="283"/>
                  </a:cubicBezTo>
                  <a:lnTo>
                    <a:pt x="69" y="5670"/>
                  </a:lnTo>
                  <a:cubicBezTo>
                    <a:pt x="1" y="5898"/>
                    <a:pt x="92" y="6149"/>
                    <a:pt x="320" y="6240"/>
                  </a:cubicBezTo>
                  <a:cubicBezTo>
                    <a:pt x="389" y="6263"/>
                    <a:pt x="435" y="6263"/>
                    <a:pt x="480" y="6263"/>
                  </a:cubicBezTo>
                  <a:cubicBezTo>
                    <a:pt x="663" y="6263"/>
                    <a:pt x="823" y="6149"/>
                    <a:pt x="891" y="5989"/>
                  </a:cubicBezTo>
                  <a:lnTo>
                    <a:pt x="2968" y="603"/>
                  </a:lnTo>
                  <a:cubicBezTo>
                    <a:pt x="3059" y="374"/>
                    <a:pt x="2945" y="123"/>
                    <a:pt x="2717" y="32"/>
                  </a:cubicBezTo>
                  <a:cubicBezTo>
                    <a:pt x="2664" y="10"/>
                    <a:pt x="2609" y="0"/>
                    <a:pt x="25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2791;p26">
              <a:extLst>
                <a:ext uri="{FF2B5EF4-FFF2-40B4-BE49-F238E27FC236}">
                  <a16:creationId xmlns:a16="http://schemas.microsoft.com/office/drawing/2014/main" xmlns="" id="{E2295D6B-6633-426C-93C6-6B8A4B66703C}"/>
                </a:ext>
              </a:extLst>
            </p:cNvPr>
            <p:cNvSpPr/>
            <p:nvPr/>
          </p:nvSpPr>
          <p:spPr>
            <a:xfrm>
              <a:off x="5390021" y="641100"/>
              <a:ext cx="575076" cy="1212407"/>
            </a:xfrm>
            <a:custGeom>
              <a:avLst/>
              <a:gdLst/>
              <a:ahLst/>
              <a:cxnLst/>
              <a:rect l="l" t="t" r="r" b="b"/>
              <a:pathLst>
                <a:path w="14974" h="31569" extrusionOk="0">
                  <a:moveTo>
                    <a:pt x="14974" y="1"/>
                  </a:moveTo>
                  <a:lnTo>
                    <a:pt x="10819" y="4840"/>
                  </a:lnTo>
                  <a:lnTo>
                    <a:pt x="0" y="30062"/>
                  </a:lnTo>
                  <a:lnTo>
                    <a:pt x="3698" y="31568"/>
                  </a:lnTo>
                  <a:lnTo>
                    <a:pt x="14471" y="6392"/>
                  </a:lnTo>
                  <a:lnTo>
                    <a:pt x="14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2792;p26">
              <a:extLst>
                <a:ext uri="{FF2B5EF4-FFF2-40B4-BE49-F238E27FC236}">
                  <a16:creationId xmlns:a16="http://schemas.microsoft.com/office/drawing/2014/main" xmlns="" id="{EF810CB3-3165-4703-B702-FB206BBD0CE5}"/>
                </a:ext>
              </a:extLst>
            </p:cNvPr>
            <p:cNvSpPr/>
            <p:nvPr/>
          </p:nvSpPr>
          <p:spPr>
            <a:xfrm>
              <a:off x="5382110" y="633189"/>
              <a:ext cx="591744" cy="1222930"/>
            </a:xfrm>
            <a:custGeom>
              <a:avLst/>
              <a:gdLst/>
              <a:ahLst/>
              <a:cxnLst/>
              <a:rect l="l" t="t" r="r" b="b"/>
              <a:pathLst>
                <a:path w="15408" h="31843" extrusionOk="0">
                  <a:moveTo>
                    <a:pt x="15175" y="0"/>
                  </a:moveTo>
                  <a:cubicBezTo>
                    <a:pt x="15118" y="0"/>
                    <a:pt x="15064" y="26"/>
                    <a:pt x="15020" y="70"/>
                  </a:cubicBezTo>
                  <a:lnTo>
                    <a:pt x="10866" y="4886"/>
                  </a:lnTo>
                  <a:cubicBezTo>
                    <a:pt x="10843" y="4909"/>
                    <a:pt x="10843" y="4932"/>
                    <a:pt x="10820" y="4954"/>
                  </a:cubicBezTo>
                  <a:lnTo>
                    <a:pt x="1" y="30176"/>
                  </a:lnTo>
                  <a:lnTo>
                    <a:pt x="412" y="30359"/>
                  </a:lnTo>
                  <a:lnTo>
                    <a:pt x="11208" y="5160"/>
                  </a:lnTo>
                  <a:lnTo>
                    <a:pt x="14906" y="869"/>
                  </a:lnTo>
                  <a:lnTo>
                    <a:pt x="14472" y="6552"/>
                  </a:lnTo>
                  <a:lnTo>
                    <a:pt x="3698" y="31683"/>
                  </a:lnTo>
                  <a:lnTo>
                    <a:pt x="4109" y="31843"/>
                  </a:lnTo>
                  <a:lnTo>
                    <a:pt x="14883" y="6689"/>
                  </a:lnTo>
                  <a:cubicBezTo>
                    <a:pt x="14906" y="6666"/>
                    <a:pt x="14906" y="6644"/>
                    <a:pt x="14906" y="6621"/>
                  </a:cubicBezTo>
                  <a:lnTo>
                    <a:pt x="15408" y="230"/>
                  </a:lnTo>
                  <a:cubicBezTo>
                    <a:pt x="15408" y="138"/>
                    <a:pt x="15362" y="47"/>
                    <a:pt x="15271" y="24"/>
                  </a:cubicBezTo>
                  <a:cubicBezTo>
                    <a:pt x="15239" y="8"/>
                    <a:pt x="15206" y="0"/>
                    <a:pt x="15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2793;p26">
              <a:extLst>
                <a:ext uri="{FF2B5EF4-FFF2-40B4-BE49-F238E27FC236}">
                  <a16:creationId xmlns:a16="http://schemas.microsoft.com/office/drawing/2014/main" xmlns="" id="{35C3CD82-09D3-432C-A461-098C2E4DD8C5}"/>
                </a:ext>
              </a:extLst>
            </p:cNvPr>
            <p:cNvSpPr/>
            <p:nvPr/>
          </p:nvSpPr>
          <p:spPr>
            <a:xfrm>
              <a:off x="5810787" y="641100"/>
              <a:ext cx="154311" cy="249901"/>
            </a:xfrm>
            <a:custGeom>
              <a:avLst/>
              <a:gdLst/>
              <a:ahLst/>
              <a:cxnLst/>
              <a:rect l="l" t="t" r="r" b="b"/>
              <a:pathLst>
                <a:path w="4018" h="6507" extrusionOk="0">
                  <a:moveTo>
                    <a:pt x="4018" y="1"/>
                  </a:moveTo>
                  <a:lnTo>
                    <a:pt x="23" y="4657"/>
                  </a:lnTo>
                  <a:lnTo>
                    <a:pt x="69" y="4771"/>
                  </a:lnTo>
                  <a:cubicBezTo>
                    <a:pt x="0" y="5159"/>
                    <a:pt x="229" y="5593"/>
                    <a:pt x="571" y="5776"/>
                  </a:cubicBezTo>
                  <a:cubicBezTo>
                    <a:pt x="699" y="5832"/>
                    <a:pt x="841" y="5859"/>
                    <a:pt x="983" y="5859"/>
                  </a:cubicBezTo>
                  <a:cubicBezTo>
                    <a:pt x="1247" y="5859"/>
                    <a:pt x="1511" y="5763"/>
                    <a:pt x="1689" y="5570"/>
                  </a:cubicBezTo>
                  <a:lnTo>
                    <a:pt x="1689" y="5570"/>
                  </a:lnTo>
                  <a:cubicBezTo>
                    <a:pt x="1575" y="5821"/>
                    <a:pt x="1667" y="6118"/>
                    <a:pt x="1872" y="6278"/>
                  </a:cubicBezTo>
                  <a:cubicBezTo>
                    <a:pt x="2077" y="6460"/>
                    <a:pt x="2351" y="6506"/>
                    <a:pt x="2625" y="6506"/>
                  </a:cubicBezTo>
                  <a:cubicBezTo>
                    <a:pt x="2899" y="6483"/>
                    <a:pt x="3150" y="6392"/>
                    <a:pt x="3401" y="6301"/>
                  </a:cubicBezTo>
                  <a:lnTo>
                    <a:pt x="3538" y="6278"/>
                  </a:lnTo>
                  <a:lnTo>
                    <a:pt x="4018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2794;p26">
              <a:extLst>
                <a:ext uri="{FF2B5EF4-FFF2-40B4-BE49-F238E27FC236}">
                  <a16:creationId xmlns:a16="http://schemas.microsoft.com/office/drawing/2014/main" xmlns="" id="{7CCCF680-12F6-47D9-BEAF-F77885D74B99}"/>
                </a:ext>
              </a:extLst>
            </p:cNvPr>
            <p:cNvSpPr/>
            <p:nvPr/>
          </p:nvSpPr>
          <p:spPr>
            <a:xfrm>
              <a:off x="5802875" y="633189"/>
              <a:ext cx="170979" cy="265686"/>
            </a:xfrm>
            <a:custGeom>
              <a:avLst/>
              <a:gdLst/>
              <a:ahLst/>
              <a:cxnLst/>
              <a:rect l="l" t="t" r="r" b="b"/>
              <a:pathLst>
                <a:path w="4452" h="6918" extrusionOk="0">
                  <a:moveTo>
                    <a:pt x="3950" y="869"/>
                  </a:moveTo>
                  <a:lnTo>
                    <a:pt x="3539" y="6301"/>
                  </a:lnTo>
                  <a:cubicBezTo>
                    <a:pt x="3288" y="6392"/>
                    <a:pt x="3059" y="6461"/>
                    <a:pt x="2808" y="6484"/>
                  </a:cubicBezTo>
                  <a:cubicBezTo>
                    <a:pt x="2779" y="6487"/>
                    <a:pt x="2749" y="6488"/>
                    <a:pt x="2720" y="6488"/>
                  </a:cubicBezTo>
                  <a:cubicBezTo>
                    <a:pt x="2523" y="6488"/>
                    <a:pt x="2334" y="6423"/>
                    <a:pt x="2215" y="6324"/>
                  </a:cubicBezTo>
                  <a:cubicBezTo>
                    <a:pt x="2078" y="6210"/>
                    <a:pt x="2032" y="6004"/>
                    <a:pt x="2101" y="5867"/>
                  </a:cubicBezTo>
                  <a:cubicBezTo>
                    <a:pt x="2146" y="5776"/>
                    <a:pt x="2101" y="5662"/>
                    <a:pt x="2010" y="5594"/>
                  </a:cubicBezTo>
                  <a:cubicBezTo>
                    <a:pt x="1987" y="5571"/>
                    <a:pt x="1941" y="5548"/>
                    <a:pt x="1895" y="5548"/>
                  </a:cubicBezTo>
                  <a:cubicBezTo>
                    <a:pt x="1827" y="5548"/>
                    <a:pt x="1781" y="5571"/>
                    <a:pt x="1736" y="5616"/>
                  </a:cubicBezTo>
                  <a:cubicBezTo>
                    <a:pt x="1601" y="5766"/>
                    <a:pt x="1399" y="5846"/>
                    <a:pt x="1198" y="5846"/>
                  </a:cubicBezTo>
                  <a:cubicBezTo>
                    <a:pt x="1092" y="5846"/>
                    <a:pt x="986" y="5824"/>
                    <a:pt x="891" y="5776"/>
                  </a:cubicBezTo>
                  <a:cubicBezTo>
                    <a:pt x="617" y="5639"/>
                    <a:pt x="457" y="5320"/>
                    <a:pt x="503" y="5000"/>
                  </a:cubicBezTo>
                  <a:cubicBezTo>
                    <a:pt x="503" y="4977"/>
                    <a:pt x="503" y="4932"/>
                    <a:pt x="480" y="4886"/>
                  </a:cubicBezTo>
                  <a:lnTo>
                    <a:pt x="3950" y="869"/>
                  </a:lnTo>
                  <a:close/>
                  <a:moveTo>
                    <a:pt x="4219" y="0"/>
                  </a:moveTo>
                  <a:cubicBezTo>
                    <a:pt x="4162" y="0"/>
                    <a:pt x="4108" y="26"/>
                    <a:pt x="4064" y="70"/>
                  </a:cubicBezTo>
                  <a:lnTo>
                    <a:pt x="69" y="4703"/>
                  </a:lnTo>
                  <a:cubicBezTo>
                    <a:pt x="1" y="4772"/>
                    <a:pt x="1" y="4863"/>
                    <a:pt x="24" y="4954"/>
                  </a:cubicBezTo>
                  <a:lnTo>
                    <a:pt x="69" y="5000"/>
                  </a:lnTo>
                  <a:cubicBezTo>
                    <a:pt x="1" y="5479"/>
                    <a:pt x="275" y="5959"/>
                    <a:pt x="686" y="6164"/>
                  </a:cubicBezTo>
                  <a:cubicBezTo>
                    <a:pt x="840" y="6247"/>
                    <a:pt x="1012" y="6287"/>
                    <a:pt x="1184" y="6287"/>
                  </a:cubicBezTo>
                  <a:cubicBezTo>
                    <a:pt x="1343" y="6287"/>
                    <a:pt x="1502" y="6253"/>
                    <a:pt x="1644" y="6187"/>
                  </a:cubicBezTo>
                  <a:cubicBezTo>
                    <a:pt x="1690" y="6370"/>
                    <a:pt x="1804" y="6529"/>
                    <a:pt x="1941" y="6666"/>
                  </a:cubicBezTo>
                  <a:cubicBezTo>
                    <a:pt x="2146" y="6826"/>
                    <a:pt x="2420" y="6917"/>
                    <a:pt x="2740" y="6917"/>
                  </a:cubicBezTo>
                  <a:lnTo>
                    <a:pt x="2854" y="6917"/>
                  </a:lnTo>
                  <a:cubicBezTo>
                    <a:pt x="3151" y="6895"/>
                    <a:pt x="3425" y="6803"/>
                    <a:pt x="3630" y="6712"/>
                  </a:cubicBezTo>
                  <a:lnTo>
                    <a:pt x="3767" y="6689"/>
                  </a:lnTo>
                  <a:cubicBezTo>
                    <a:pt x="3881" y="6689"/>
                    <a:pt x="3950" y="6598"/>
                    <a:pt x="3950" y="6507"/>
                  </a:cubicBezTo>
                  <a:lnTo>
                    <a:pt x="4452" y="230"/>
                  </a:lnTo>
                  <a:cubicBezTo>
                    <a:pt x="4452" y="138"/>
                    <a:pt x="4406" y="47"/>
                    <a:pt x="4315" y="24"/>
                  </a:cubicBezTo>
                  <a:cubicBezTo>
                    <a:pt x="4283" y="8"/>
                    <a:pt x="4250" y="0"/>
                    <a:pt x="4219" y="0"/>
                  </a:cubicBez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2795;p26">
              <a:extLst>
                <a:ext uri="{FF2B5EF4-FFF2-40B4-BE49-F238E27FC236}">
                  <a16:creationId xmlns:a16="http://schemas.microsoft.com/office/drawing/2014/main" xmlns="" id="{40B3E848-CDE5-425A-806E-9FB7BB612D0F}"/>
                </a:ext>
              </a:extLst>
            </p:cNvPr>
            <p:cNvSpPr/>
            <p:nvPr/>
          </p:nvSpPr>
          <p:spPr>
            <a:xfrm>
              <a:off x="5494329" y="883935"/>
              <a:ext cx="381362" cy="832812"/>
            </a:xfrm>
            <a:custGeom>
              <a:avLst/>
              <a:gdLst/>
              <a:ahLst/>
              <a:cxnLst/>
              <a:rect l="l" t="t" r="r" b="b"/>
              <a:pathLst>
                <a:path w="9930" h="21685" extrusionOk="0">
                  <a:moveTo>
                    <a:pt x="9131" y="0"/>
                  </a:moveTo>
                  <a:lnTo>
                    <a:pt x="0" y="21342"/>
                  </a:lnTo>
                  <a:lnTo>
                    <a:pt x="822" y="21684"/>
                  </a:lnTo>
                  <a:lnTo>
                    <a:pt x="9929" y="343"/>
                  </a:lnTo>
                  <a:lnTo>
                    <a:pt x="91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2796;p26">
              <a:extLst>
                <a:ext uri="{FF2B5EF4-FFF2-40B4-BE49-F238E27FC236}">
                  <a16:creationId xmlns:a16="http://schemas.microsoft.com/office/drawing/2014/main" xmlns="" id="{E48F3E5E-A7EA-4288-A426-5C6650D1F06E}"/>
                </a:ext>
              </a:extLst>
            </p:cNvPr>
            <p:cNvSpPr/>
            <p:nvPr/>
          </p:nvSpPr>
          <p:spPr>
            <a:xfrm>
              <a:off x="5891437" y="641100"/>
              <a:ext cx="73661" cy="114869"/>
            </a:xfrm>
            <a:custGeom>
              <a:avLst/>
              <a:gdLst/>
              <a:ahLst/>
              <a:cxnLst/>
              <a:rect l="l" t="t" r="r" b="b"/>
              <a:pathLst>
                <a:path w="1918" h="2991" extrusionOk="0">
                  <a:moveTo>
                    <a:pt x="1918" y="1"/>
                  </a:moveTo>
                  <a:lnTo>
                    <a:pt x="0" y="2238"/>
                  </a:lnTo>
                  <a:lnTo>
                    <a:pt x="69" y="2352"/>
                  </a:lnTo>
                  <a:cubicBezTo>
                    <a:pt x="69" y="2352"/>
                    <a:pt x="617" y="2900"/>
                    <a:pt x="1507" y="2968"/>
                  </a:cubicBezTo>
                  <a:lnTo>
                    <a:pt x="1689" y="2991"/>
                  </a:lnTo>
                  <a:lnTo>
                    <a:pt x="19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2797;p26">
              <a:extLst>
                <a:ext uri="{FF2B5EF4-FFF2-40B4-BE49-F238E27FC236}">
                  <a16:creationId xmlns:a16="http://schemas.microsoft.com/office/drawing/2014/main" xmlns="" id="{46378235-4A72-4B8C-8AE8-1B2584A8E9DA}"/>
                </a:ext>
              </a:extLst>
            </p:cNvPr>
            <p:cNvSpPr/>
            <p:nvPr/>
          </p:nvSpPr>
          <p:spPr>
            <a:xfrm>
              <a:off x="5372470" y="1660292"/>
              <a:ext cx="225322" cy="209845"/>
            </a:xfrm>
            <a:custGeom>
              <a:avLst/>
              <a:gdLst/>
              <a:ahLst/>
              <a:cxnLst/>
              <a:rect l="l" t="t" r="r" b="b"/>
              <a:pathLst>
                <a:path w="5867" h="5464" extrusionOk="0">
                  <a:moveTo>
                    <a:pt x="1986" y="1104"/>
                  </a:moveTo>
                  <a:lnTo>
                    <a:pt x="4840" y="2314"/>
                  </a:lnTo>
                  <a:lnTo>
                    <a:pt x="3927" y="4460"/>
                  </a:lnTo>
                  <a:lnTo>
                    <a:pt x="1028" y="3295"/>
                  </a:lnTo>
                  <a:lnTo>
                    <a:pt x="1986" y="1104"/>
                  </a:lnTo>
                  <a:close/>
                  <a:moveTo>
                    <a:pt x="1764" y="0"/>
                  </a:moveTo>
                  <a:cubicBezTo>
                    <a:pt x="1732" y="0"/>
                    <a:pt x="1699" y="3"/>
                    <a:pt x="1667" y="9"/>
                  </a:cubicBezTo>
                  <a:cubicBezTo>
                    <a:pt x="1553" y="54"/>
                    <a:pt x="1439" y="146"/>
                    <a:pt x="1370" y="260"/>
                  </a:cubicBezTo>
                  <a:lnTo>
                    <a:pt x="46" y="3364"/>
                  </a:lnTo>
                  <a:cubicBezTo>
                    <a:pt x="1" y="3455"/>
                    <a:pt x="1" y="3592"/>
                    <a:pt x="46" y="3706"/>
                  </a:cubicBezTo>
                  <a:cubicBezTo>
                    <a:pt x="92" y="3798"/>
                    <a:pt x="183" y="3889"/>
                    <a:pt x="297" y="3935"/>
                  </a:cubicBezTo>
                  <a:lnTo>
                    <a:pt x="3995" y="5418"/>
                  </a:lnTo>
                  <a:cubicBezTo>
                    <a:pt x="4041" y="5441"/>
                    <a:pt x="4086" y="5464"/>
                    <a:pt x="4155" y="5464"/>
                  </a:cubicBezTo>
                  <a:cubicBezTo>
                    <a:pt x="4315" y="5464"/>
                    <a:pt x="4474" y="5350"/>
                    <a:pt x="4543" y="5190"/>
                  </a:cubicBezTo>
                  <a:lnTo>
                    <a:pt x="5821" y="2245"/>
                  </a:lnTo>
                  <a:cubicBezTo>
                    <a:pt x="5867" y="2131"/>
                    <a:pt x="5867" y="1994"/>
                    <a:pt x="5821" y="1880"/>
                  </a:cubicBezTo>
                  <a:cubicBezTo>
                    <a:pt x="5753" y="1766"/>
                    <a:pt x="5661" y="1675"/>
                    <a:pt x="5524" y="1652"/>
                  </a:cubicBezTo>
                  <a:lnTo>
                    <a:pt x="5365" y="1606"/>
                  </a:lnTo>
                  <a:lnTo>
                    <a:pt x="2260" y="260"/>
                  </a:lnTo>
                  <a:lnTo>
                    <a:pt x="2055" y="100"/>
                  </a:lnTo>
                  <a:cubicBezTo>
                    <a:pt x="1968" y="30"/>
                    <a:pt x="1867" y="0"/>
                    <a:pt x="17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2798;p26">
              <a:extLst>
                <a:ext uri="{FF2B5EF4-FFF2-40B4-BE49-F238E27FC236}">
                  <a16:creationId xmlns:a16="http://schemas.microsoft.com/office/drawing/2014/main" xmlns="" id="{2011C418-4DEB-46E7-A4BF-B4551634B726}"/>
                </a:ext>
              </a:extLst>
            </p:cNvPr>
            <p:cNvSpPr/>
            <p:nvPr/>
          </p:nvSpPr>
          <p:spPr>
            <a:xfrm>
              <a:off x="5375965" y="-105877"/>
              <a:ext cx="937812" cy="658492"/>
            </a:xfrm>
            <a:custGeom>
              <a:avLst/>
              <a:gdLst/>
              <a:ahLst/>
              <a:cxnLst/>
              <a:rect l="l" t="t" r="r" b="b"/>
              <a:pathLst>
                <a:path w="24419" h="17146" extrusionOk="0">
                  <a:moveTo>
                    <a:pt x="23878" y="1"/>
                  </a:moveTo>
                  <a:cubicBezTo>
                    <a:pt x="23058" y="1"/>
                    <a:pt x="18509" y="242"/>
                    <a:pt x="10364" y="5117"/>
                  </a:cubicBezTo>
                  <a:cubicBezTo>
                    <a:pt x="3105" y="9499"/>
                    <a:pt x="1" y="14589"/>
                    <a:pt x="1" y="14589"/>
                  </a:cubicBezTo>
                  <a:lnTo>
                    <a:pt x="2489" y="17145"/>
                  </a:lnTo>
                  <a:cubicBezTo>
                    <a:pt x="2489" y="17145"/>
                    <a:pt x="6986" y="11667"/>
                    <a:pt x="11596" y="8563"/>
                  </a:cubicBezTo>
                  <a:cubicBezTo>
                    <a:pt x="18438" y="3965"/>
                    <a:pt x="23520" y="3036"/>
                    <a:pt x="24104" y="3036"/>
                  </a:cubicBezTo>
                  <a:cubicBezTo>
                    <a:pt x="24125" y="3036"/>
                    <a:pt x="24141" y="3037"/>
                    <a:pt x="24150" y="3039"/>
                  </a:cubicBezTo>
                  <a:cubicBezTo>
                    <a:pt x="24152" y="3040"/>
                    <a:pt x="24154" y="3040"/>
                    <a:pt x="24156" y="3040"/>
                  </a:cubicBezTo>
                  <a:cubicBezTo>
                    <a:pt x="24418" y="3040"/>
                    <a:pt x="24013" y="4"/>
                    <a:pt x="24013" y="4"/>
                  </a:cubicBezTo>
                  <a:cubicBezTo>
                    <a:pt x="24013" y="4"/>
                    <a:pt x="23968" y="1"/>
                    <a:pt x="238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2799;p26">
              <a:extLst>
                <a:ext uri="{FF2B5EF4-FFF2-40B4-BE49-F238E27FC236}">
                  <a16:creationId xmlns:a16="http://schemas.microsoft.com/office/drawing/2014/main" xmlns="" id="{07CE8B49-0020-41C2-9F90-93A2DF32F1D0}"/>
                </a:ext>
              </a:extLst>
            </p:cNvPr>
            <p:cNvSpPr/>
            <p:nvPr/>
          </p:nvSpPr>
          <p:spPr>
            <a:xfrm>
              <a:off x="5366326" y="-114557"/>
              <a:ext cx="955555" cy="675045"/>
            </a:xfrm>
            <a:custGeom>
              <a:avLst/>
              <a:gdLst/>
              <a:ahLst/>
              <a:cxnLst/>
              <a:rect l="l" t="t" r="r" b="b"/>
              <a:pathLst>
                <a:path w="24881" h="17577" extrusionOk="0">
                  <a:moveTo>
                    <a:pt x="24082" y="435"/>
                  </a:moveTo>
                  <a:cubicBezTo>
                    <a:pt x="24219" y="1508"/>
                    <a:pt x="24310" y="2695"/>
                    <a:pt x="24264" y="3037"/>
                  </a:cubicBezTo>
                  <a:cubicBezTo>
                    <a:pt x="23237" y="3151"/>
                    <a:pt x="18307" y="4201"/>
                    <a:pt x="11733" y="8607"/>
                  </a:cubicBezTo>
                  <a:cubicBezTo>
                    <a:pt x="7625" y="11368"/>
                    <a:pt x="3562" y="16048"/>
                    <a:pt x="2717" y="17029"/>
                  </a:cubicBezTo>
                  <a:lnTo>
                    <a:pt x="526" y="14769"/>
                  </a:lnTo>
                  <a:cubicBezTo>
                    <a:pt x="1097" y="13925"/>
                    <a:pt x="4269" y="9428"/>
                    <a:pt x="10729" y="5525"/>
                  </a:cubicBezTo>
                  <a:cubicBezTo>
                    <a:pt x="18604" y="800"/>
                    <a:pt x="23146" y="458"/>
                    <a:pt x="24082" y="435"/>
                  </a:cubicBezTo>
                  <a:close/>
                  <a:moveTo>
                    <a:pt x="24163" y="0"/>
                  </a:moveTo>
                  <a:cubicBezTo>
                    <a:pt x="23357" y="0"/>
                    <a:pt x="18793" y="194"/>
                    <a:pt x="10523" y="5160"/>
                  </a:cubicBezTo>
                  <a:cubicBezTo>
                    <a:pt x="3265" y="9520"/>
                    <a:pt x="92" y="14632"/>
                    <a:pt x="69" y="14701"/>
                  </a:cubicBezTo>
                  <a:cubicBezTo>
                    <a:pt x="1" y="14769"/>
                    <a:pt x="24" y="14884"/>
                    <a:pt x="92" y="14952"/>
                  </a:cubicBezTo>
                  <a:lnTo>
                    <a:pt x="2580" y="17508"/>
                  </a:lnTo>
                  <a:cubicBezTo>
                    <a:pt x="2603" y="17554"/>
                    <a:pt x="2671" y="17577"/>
                    <a:pt x="2740" y="17577"/>
                  </a:cubicBezTo>
                  <a:cubicBezTo>
                    <a:pt x="2808" y="17577"/>
                    <a:pt x="2854" y="17554"/>
                    <a:pt x="2900" y="17508"/>
                  </a:cubicBezTo>
                  <a:cubicBezTo>
                    <a:pt x="2945" y="17440"/>
                    <a:pt x="7442" y="12030"/>
                    <a:pt x="11961" y="8972"/>
                  </a:cubicBezTo>
                  <a:cubicBezTo>
                    <a:pt x="18616" y="4506"/>
                    <a:pt x="23698" y="3469"/>
                    <a:pt x="24321" y="3469"/>
                  </a:cubicBezTo>
                  <a:cubicBezTo>
                    <a:pt x="24335" y="3469"/>
                    <a:pt x="24346" y="3470"/>
                    <a:pt x="24356" y="3471"/>
                  </a:cubicBezTo>
                  <a:cubicBezTo>
                    <a:pt x="24368" y="3475"/>
                    <a:pt x="24382" y="3477"/>
                    <a:pt x="24397" y="3477"/>
                  </a:cubicBezTo>
                  <a:cubicBezTo>
                    <a:pt x="24464" y="3477"/>
                    <a:pt x="24546" y="3440"/>
                    <a:pt x="24584" y="3402"/>
                  </a:cubicBezTo>
                  <a:cubicBezTo>
                    <a:pt x="24675" y="3334"/>
                    <a:pt x="24880" y="3151"/>
                    <a:pt x="24492" y="207"/>
                  </a:cubicBezTo>
                  <a:cubicBezTo>
                    <a:pt x="24470" y="93"/>
                    <a:pt x="24401" y="24"/>
                    <a:pt x="24287" y="1"/>
                  </a:cubicBezTo>
                  <a:cubicBezTo>
                    <a:pt x="24273" y="1"/>
                    <a:pt x="24231" y="0"/>
                    <a:pt x="24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2800;p26">
              <a:extLst>
                <a:ext uri="{FF2B5EF4-FFF2-40B4-BE49-F238E27FC236}">
                  <a16:creationId xmlns:a16="http://schemas.microsoft.com/office/drawing/2014/main" xmlns="" id="{18786089-3E83-43E1-9B2B-193460B54CA7}"/>
                </a:ext>
              </a:extLst>
            </p:cNvPr>
            <p:cNvSpPr/>
            <p:nvPr/>
          </p:nvSpPr>
          <p:spPr>
            <a:xfrm>
              <a:off x="5428580" y="-35634"/>
              <a:ext cx="879282" cy="588249"/>
            </a:xfrm>
            <a:custGeom>
              <a:avLst/>
              <a:gdLst/>
              <a:ahLst/>
              <a:cxnLst/>
              <a:rect l="l" t="t" r="r" b="b"/>
              <a:pathLst>
                <a:path w="22895" h="15317" extrusionOk="0">
                  <a:moveTo>
                    <a:pt x="22849" y="1"/>
                  </a:moveTo>
                  <a:cubicBezTo>
                    <a:pt x="20475" y="571"/>
                    <a:pt x="15316" y="1964"/>
                    <a:pt x="11231" y="4338"/>
                  </a:cubicBezTo>
                  <a:cubicBezTo>
                    <a:pt x="5638" y="7602"/>
                    <a:pt x="1507" y="12304"/>
                    <a:pt x="1" y="14175"/>
                  </a:cubicBezTo>
                  <a:lnTo>
                    <a:pt x="1119" y="15316"/>
                  </a:lnTo>
                  <a:cubicBezTo>
                    <a:pt x="1119" y="15316"/>
                    <a:pt x="5616" y="9838"/>
                    <a:pt x="10226" y="6734"/>
                  </a:cubicBezTo>
                  <a:cubicBezTo>
                    <a:pt x="17068" y="2136"/>
                    <a:pt x="22150" y="1207"/>
                    <a:pt x="22734" y="1207"/>
                  </a:cubicBezTo>
                  <a:cubicBezTo>
                    <a:pt x="22755" y="1207"/>
                    <a:pt x="22771" y="1208"/>
                    <a:pt x="22780" y="1210"/>
                  </a:cubicBezTo>
                  <a:cubicBezTo>
                    <a:pt x="22782" y="1211"/>
                    <a:pt x="22785" y="1211"/>
                    <a:pt x="22787" y="1211"/>
                  </a:cubicBezTo>
                  <a:cubicBezTo>
                    <a:pt x="22894" y="1211"/>
                    <a:pt x="22893" y="650"/>
                    <a:pt x="22849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2801;p26">
              <a:extLst>
                <a:ext uri="{FF2B5EF4-FFF2-40B4-BE49-F238E27FC236}">
                  <a16:creationId xmlns:a16="http://schemas.microsoft.com/office/drawing/2014/main" xmlns="" id="{90CB4347-1316-4B4D-8A49-25D41A5D0D2F}"/>
                </a:ext>
              </a:extLst>
            </p:cNvPr>
            <p:cNvSpPr/>
            <p:nvPr/>
          </p:nvSpPr>
          <p:spPr>
            <a:xfrm>
              <a:off x="5418940" y="-43853"/>
              <a:ext cx="898562" cy="604341"/>
            </a:xfrm>
            <a:custGeom>
              <a:avLst/>
              <a:gdLst/>
              <a:ahLst/>
              <a:cxnLst/>
              <a:rect l="l" t="t" r="r" b="b"/>
              <a:pathLst>
                <a:path w="23397" h="15736" extrusionOk="0">
                  <a:moveTo>
                    <a:pt x="22894" y="489"/>
                  </a:moveTo>
                  <a:cubicBezTo>
                    <a:pt x="22917" y="899"/>
                    <a:pt x="22917" y="1105"/>
                    <a:pt x="22894" y="1196"/>
                  </a:cubicBezTo>
                  <a:cubicBezTo>
                    <a:pt x="21867" y="1310"/>
                    <a:pt x="16937" y="2360"/>
                    <a:pt x="10363" y="6766"/>
                  </a:cubicBezTo>
                  <a:cubicBezTo>
                    <a:pt x="6255" y="9527"/>
                    <a:pt x="2192" y="14207"/>
                    <a:pt x="1347" y="15188"/>
                  </a:cubicBezTo>
                  <a:lnTo>
                    <a:pt x="548" y="14366"/>
                  </a:lnTo>
                  <a:cubicBezTo>
                    <a:pt x="2146" y="12426"/>
                    <a:pt x="6163" y="7907"/>
                    <a:pt x="11596" y="4734"/>
                  </a:cubicBezTo>
                  <a:cubicBezTo>
                    <a:pt x="15453" y="2497"/>
                    <a:pt x="20224" y="1128"/>
                    <a:pt x="22894" y="489"/>
                  </a:cubicBezTo>
                  <a:close/>
                  <a:moveTo>
                    <a:pt x="23095" y="0"/>
                  </a:moveTo>
                  <a:cubicBezTo>
                    <a:pt x="23080" y="0"/>
                    <a:pt x="23066" y="3"/>
                    <a:pt x="23054" y="9"/>
                  </a:cubicBezTo>
                  <a:cubicBezTo>
                    <a:pt x="20406" y="626"/>
                    <a:pt x="15408" y="2018"/>
                    <a:pt x="11390" y="4369"/>
                  </a:cubicBezTo>
                  <a:cubicBezTo>
                    <a:pt x="5752" y="7656"/>
                    <a:pt x="1598" y="12358"/>
                    <a:pt x="69" y="14229"/>
                  </a:cubicBezTo>
                  <a:cubicBezTo>
                    <a:pt x="0" y="14321"/>
                    <a:pt x="23" y="14458"/>
                    <a:pt x="92" y="14526"/>
                  </a:cubicBezTo>
                  <a:lnTo>
                    <a:pt x="1210" y="15667"/>
                  </a:lnTo>
                  <a:cubicBezTo>
                    <a:pt x="1233" y="15713"/>
                    <a:pt x="1301" y="15736"/>
                    <a:pt x="1370" y="15736"/>
                  </a:cubicBezTo>
                  <a:cubicBezTo>
                    <a:pt x="1438" y="15736"/>
                    <a:pt x="1484" y="15713"/>
                    <a:pt x="1530" y="15667"/>
                  </a:cubicBezTo>
                  <a:cubicBezTo>
                    <a:pt x="1575" y="15599"/>
                    <a:pt x="6072" y="10189"/>
                    <a:pt x="10591" y="7131"/>
                  </a:cubicBezTo>
                  <a:cubicBezTo>
                    <a:pt x="17246" y="2665"/>
                    <a:pt x="22328" y="1628"/>
                    <a:pt x="22951" y="1628"/>
                  </a:cubicBezTo>
                  <a:cubicBezTo>
                    <a:pt x="22965" y="1628"/>
                    <a:pt x="22976" y="1629"/>
                    <a:pt x="22986" y="1630"/>
                  </a:cubicBezTo>
                  <a:cubicBezTo>
                    <a:pt x="23004" y="1636"/>
                    <a:pt x="23024" y="1639"/>
                    <a:pt x="23045" y="1639"/>
                  </a:cubicBezTo>
                  <a:cubicBezTo>
                    <a:pt x="23101" y="1639"/>
                    <a:pt x="23164" y="1618"/>
                    <a:pt x="23214" y="1584"/>
                  </a:cubicBezTo>
                  <a:cubicBezTo>
                    <a:pt x="23328" y="1470"/>
                    <a:pt x="23396" y="1333"/>
                    <a:pt x="23305" y="215"/>
                  </a:cubicBezTo>
                  <a:cubicBezTo>
                    <a:pt x="23305" y="146"/>
                    <a:pt x="23282" y="78"/>
                    <a:pt x="23214" y="55"/>
                  </a:cubicBezTo>
                  <a:cubicBezTo>
                    <a:pt x="23180" y="22"/>
                    <a:pt x="23135" y="0"/>
                    <a:pt x="230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2802;p26">
              <a:extLst>
                <a:ext uri="{FF2B5EF4-FFF2-40B4-BE49-F238E27FC236}">
                  <a16:creationId xmlns:a16="http://schemas.microsoft.com/office/drawing/2014/main" xmlns="" id="{3DB3C47A-DF6F-4FB8-A754-C47870B48D6B}"/>
                </a:ext>
              </a:extLst>
            </p:cNvPr>
            <p:cNvSpPr/>
            <p:nvPr/>
          </p:nvSpPr>
          <p:spPr>
            <a:xfrm>
              <a:off x="5335678" y="454413"/>
              <a:ext cx="135877" cy="141138"/>
            </a:xfrm>
            <a:custGeom>
              <a:avLst/>
              <a:gdLst/>
              <a:ahLst/>
              <a:cxnLst/>
              <a:rect l="l" t="t" r="r" b="b"/>
              <a:pathLst>
                <a:path w="3538" h="3675" extrusionOk="0">
                  <a:moveTo>
                    <a:pt x="1050" y="0"/>
                  </a:moveTo>
                  <a:lnTo>
                    <a:pt x="0" y="1370"/>
                  </a:lnTo>
                  <a:lnTo>
                    <a:pt x="2511" y="3675"/>
                  </a:lnTo>
                  <a:lnTo>
                    <a:pt x="3538" y="2556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2803;p26">
              <a:extLst>
                <a:ext uri="{FF2B5EF4-FFF2-40B4-BE49-F238E27FC236}">
                  <a16:creationId xmlns:a16="http://schemas.microsoft.com/office/drawing/2014/main" xmlns="" id="{A6ED1523-3819-4C6F-BDA4-EE32F1D13ED2}"/>
                </a:ext>
              </a:extLst>
            </p:cNvPr>
            <p:cNvSpPr/>
            <p:nvPr/>
          </p:nvSpPr>
          <p:spPr>
            <a:xfrm>
              <a:off x="5326000" y="445849"/>
              <a:ext cx="154350" cy="157614"/>
            </a:xfrm>
            <a:custGeom>
              <a:avLst/>
              <a:gdLst/>
              <a:ahLst/>
              <a:cxnLst/>
              <a:rect l="l" t="t" r="r" b="b"/>
              <a:pathLst>
                <a:path w="4019" h="4104" extrusionOk="0">
                  <a:moveTo>
                    <a:pt x="1294" y="1"/>
                  </a:moveTo>
                  <a:cubicBezTo>
                    <a:pt x="1227" y="1"/>
                    <a:pt x="1161" y="31"/>
                    <a:pt x="1119" y="86"/>
                  </a:cubicBezTo>
                  <a:lnTo>
                    <a:pt x="69" y="1456"/>
                  </a:lnTo>
                  <a:cubicBezTo>
                    <a:pt x="1" y="1547"/>
                    <a:pt x="24" y="1661"/>
                    <a:pt x="92" y="1752"/>
                  </a:cubicBezTo>
                  <a:lnTo>
                    <a:pt x="2603" y="4058"/>
                  </a:lnTo>
                  <a:cubicBezTo>
                    <a:pt x="2649" y="4081"/>
                    <a:pt x="2694" y="4103"/>
                    <a:pt x="2763" y="4103"/>
                  </a:cubicBezTo>
                  <a:cubicBezTo>
                    <a:pt x="2831" y="4103"/>
                    <a:pt x="2877" y="4081"/>
                    <a:pt x="2923" y="4035"/>
                  </a:cubicBezTo>
                  <a:lnTo>
                    <a:pt x="3950" y="2916"/>
                  </a:lnTo>
                  <a:cubicBezTo>
                    <a:pt x="4018" y="2825"/>
                    <a:pt x="4018" y="2688"/>
                    <a:pt x="3927" y="2620"/>
                  </a:cubicBezTo>
                  <a:cubicBezTo>
                    <a:pt x="3881" y="2574"/>
                    <a:pt x="3824" y="2551"/>
                    <a:pt x="3767" y="2551"/>
                  </a:cubicBezTo>
                  <a:cubicBezTo>
                    <a:pt x="3710" y="2551"/>
                    <a:pt x="3653" y="2574"/>
                    <a:pt x="3607" y="2620"/>
                  </a:cubicBezTo>
                  <a:lnTo>
                    <a:pt x="2740" y="3578"/>
                  </a:lnTo>
                  <a:lnTo>
                    <a:pt x="549" y="1547"/>
                  </a:lnTo>
                  <a:lnTo>
                    <a:pt x="1462" y="337"/>
                  </a:lnTo>
                  <a:cubicBezTo>
                    <a:pt x="1530" y="246"/>
                    <a:pt x="1530" y="109"/>
                    <a:pt x="1416" y="40"/>
                  </a:cubicBezTo>
                  <a:cubicBezTo>
                    <a:pt x="1380" y="13"/>
                    <a:pt x="1337" y="1"/>
                    <a:pt x="1294" y="1"/>
                  </a:cubicBezTo>
                  <a:close/>
                </a:path>
              </a:pathLst>
            </a:custGeom>
            <a:solidFill>
              <a:srgbClr val="81C7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2804;p26">
              <a:extLst>
                <a:ext uri="{FF2B5EF4-FFF2-40B4-BE49-F238E27FC236}">
                  <a16:creationId xmlns:a16="http://schemas.microsoft.com/office/drawing/2014/main" xmlns="" id="{037D5A8F-F104-45C5-BE80-1105F0F2A7D1}"/>
                </a:ext>
              </a:extLst>
            </p:cNvPr>
            <p:cNvSpPr/>
            <p:nvPr/>
          </p:nvSpPr>
          <p:spPr>
            <a:xfrm>
              <a:off x="5247116" y="506990"/>
              <a:ext cx="184997" cy="185611"/>
            </a:xfrm>
            <a:custGeom>
              <a:avLst/>
              <a:gdLst/>
              <a:ahLst/>
              <a:cxnLst/>
              <a:rect l="l" t="t" r="r" b="b"/>
              <a:pathLst>
                <a:path w="4817" h="4833" extrusionOk="0">
                  <a:moveTo>
                    <a:pt x="2306" y="1"/>
                  </a:moveTo>
                  <a:cubicBezTo>
                    <a:pt x="2306" y="1"/>
                    <a:pt x="1165" y="1416"/>
                    <a:pt x="914" y="1827"/>
                  </a:cubicBezTo>
                  <a:cubicBezTo>
                    <a:pt x="480" y="2580"/>
                    <a:pt x="1" y="3881"/>
                    <a:pt x="959" y="4566"/>
                  </a:cubicBezTo>
                  <a:cubicBezTo>
                    <a:pt x="1216" y="4752"/>
                    <a:pt x="1488" y="4833"/>
                    <a:pt x="1766" y="4833"/>
                  </a:cubicBezTo>
                  <a:cubicBezTo>
                    <a:pt x="2303" y="4833"/>
                    <a:pt x="2859" y="4531"/>
                    <a:pt x="3356" y="4109"/>
                  </a:cubicBezTo>
                  <a:cubicBezTo>
                    <a:pt x="3653" y="3835"/>
                    <a:pt x="4817" y="2306"/>
                    <a:pt x="4817" y="2306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2805;p26">
              <a:extLst>
                <a:ext uri="{FF2B5EF4-FFF2-40B4-BE49-F238E27FC236}">
                  <a16:creationId xmlns:a16="http://schemas.microsoft.com/office/drawing/2014/main" xmlns="" id="{F64AFB5D-7E62-4CAC-9591-B073D94BE07D}"/>
                </a:ext>
              </a:extLst>
            </p:cNvPr>
            <p:cNvSpPr/>
            <p:nvPr/>
          </p:nvSpPr>
          <p:spPr>
            <a:xfrm>
              <a:off x="5246233" y="498464"/>
              <a:ext cx="195520" cy="202279"/>
            </a:xfrm>
            <a:custGeom>
              <a:avLst/>
              <a:gdLst/>
              <a:ahLst/>
              <a:cxnLst/>
              <a:rect l="l" t="t" r="r" b="b"/>
              <a:pathLst>
                <a:path w="5091" h="5267" extrusionOk="0">
                  <a:moveTo>
                    <a:pt x="2342" y="0"/>
                  </a:moveTo>
                  <a:cubicBezTo>
                    <a:pt x="2274" y="0"/>
                    <a:pt x="2202" y="30"/>
                    <a:pt x="2146" y="86"/>
                  </a:cubicBezTo>
                  <a:cubicBezTo>
                    <a:pt x="2101" y="131"/>
                    <a:pt x="1005" y="1524"/>
                    <a:pt x="754" y="1957"/>
                  </a:cubicBezTo>
                  <a:cubicBezTo>
                    <a:pt x="1" y="3258"/>
                    <a:pt x="24" y="4377"/>
                    <a:pt x="845" y="4970"/>
                  </a:cubicBezTo>
                  <a:cubicBezTo>
                    <a:pt x="1142" y="5176"/>
                    <a:pt x="1462" y="5267"/>
                    <a:pt x="1804" y="5267"/>
                  </a:cubicBezTo>
                  <a:cubicBezTo>
                    <a:pt x="2329" y="5267"/>
                    <a:pt x="2922" y="5016"/>
                    <a:pt x="3516" y="4491"/>
                  </a:cubicBezTo>
                  <a:cubicBezTo>
                    <a:pt x="3835" y="4217"/>
                    <a:pt x="4885" y="2802"/>
                    <a:pt x="5000" y="2642"/>
                  </a:cubicBezTo>
                  <a:cubicBezTo>
                    <a:pt x="5091" y="2551"/>
                    <a:pt x="5068" y="2414"/>
                    <a:pt x="4954" y="2345"/>
                  </a:cubicBezTo>
                  <a:cubicBezTo>
                    <a:pt x="4918" y="2318"/>
                    <a:pt x="4875" y="2305"/>
                    <a:pt x="4832" y="2305"/>
                  </a:cubicBezTo>
                  <a:cubicBezTo>
                    <a:pt x="4765" y="2305"/>
                    <a:pt x="4699" y="2336"/>
                    <a:pt x="4657" y="2391"/>
                  </a:cubicBezTo>
                  <a:cubicBezTo>
                    <a:pt x="4338" y="2802"/>
                    <a:pt x="3470" y="3943"/>
                    <a:pt x="3219" y="4149"/>
                  </a:cubicBezTo>
                  <a:cubicBezTo>
                    <a:pt x="2840" y="4496"/>
                    <a:pt x="2318" y="4833"/>
                    <a:pt x="1791" y="4833"/>
                  </a:cubicBezTo>
                  <a:cubicBezTo>
                    <a:pt x="1557" y="4833"/>
                    <a:pt x="1321" y="4766"/>
                    <a:pt x="1096" y="4605"/>
                  </a:cubicBezTo>
                  <a:cubicBezTo>
                    <a:pt x="206" y="3966"/>
                    <a:pt x="823" y="2688"/>
                    <a:pt x="1119" y="2163"/>
                  </a:cubicBezTo>
                  <a:cubicBezTo>
                    <a:pt x="1370" y="1775"/>
                    <a:pt x="2489" y="360"/>
                    <a:pt x="2489" y="360"/>
                  </a:cubicBezTo>
                  <a:cubicBezTo>
                    <a:pt x="2580" y="245"/>
                    <a:pt x="2557" y="108"/>
                    <a:pt x="2466" y="40"/>
                  </a:cubicBezTo>
                  <a:cubicBezTo>
                    <a:pt x="2430" y="13"/>
                    <a:pt x="2387" y="0"/>
                    <a:pt x="23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2806;p26">
              <a:extLst>
                <a:ext uri="{FF2B5EF4-FFF2-40B4-BE49-F238E27FC236}">
                  <a16:creationId xmlns:a16="http://schemas.microsoft.com/office/drawing/2014/main" xmlns="" id="{AC1F27EE-A121-4E00-AA83-7545337A7BAB}"/>
                </a:ext>
              </a:extLst>
            </p:cNvPr>
            <p:cNvSpPr/>
            <p:nvPr/>
          </p:nvSpPr>
          <p:spPr>
            <a:xfrm>
              <a:off x="6265732" y="-105762"/>
              <a:ext cx="269181" cy="119248"/>
            </a:xfrm>
            <a:custGeom>
              <a:avLst/>
              <a:gdLst/>
              <a:ahLst/>
              <a:cxnLst/>
              <a:rect l="l" t="t" r="r" b="b"/>
              <a:pathLst>
                <a:path w="7009" h="3105" extrusionOk="0">
                  <a:moveTo>
                    <a:pt x="845" y="1"/>
                  </a:moveTo>
                  <a:cubicBezTo>
                    <a:pt x="845" y="1"/>
                    <a:pt x="1" y="480"/>
                    <a:pt x="229" y="1735"/>
                  </a:cubicBezTo>
                  <a:cubicBezTo>
                    <a:pt x="412" y="2740"/>
                    <a:pt x="822" y="3105"/>
                    <a:pt x="822" y="3105"/>
                  </a:cubicBezTo>
                  <a:lnTo>
                    <a:pt x="7008" y="389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2807;p26">
              <a:extLst>
                <a:ext uri="{FF2B5EF4-FFF2-40B4-BE49-F238E27FC236}">
                  <a16:creationId xmlns:a16="http://schemas.microsoft.com/office/drawing/2014/main" xmlns="" id="{8D9B40C9-458C-4983-8BB3-2B728F61719F}"/>
                </a:ext>
              </a:extLst>
            </p:cNvPr>
            <p:cNvSpPr/>
            <p:nvPr/>
          </p:nvSpPr>
          <p:spPr>
            <a:xfrm>
              <a:off x="6256976" y="-114518"/>
              <a:ext cx="286693" cy="135915"/>
            </a:xfrm>
            <a:custGeom>
              <a:avLst/>
              <a:gdLst/>
              <a:ahLst/>
              <a:cxnLst/>
              <a:rect l="l" t="t" r="r" b="b"/>
              <a:pathLst>
                <a:path w="7465" h="3539" extrusionOk="0">
                  <a:moveTo>
                    <a:pt x="1142" y="457"/>
                  </a:moveTo>
                  <a:lnTo>
                    <a:pt x="6323" y="777"/>
                  </a:lnTo>
                  <a:lnTo>
                    <a:pt x="1096" y="3059"/>
                  </a:lnTo>
                  <a:cubicBezTo>
                    <a:pt x="982" y="2899"/>
                    <a:pt x="776" y="2557"/>
                    <a:pt x="662" y="1918"/>
                  </a:cubicBezTo>
                  <a:cubicBezTo>
                    <a:pt x="503" y="1005"/>
                    <a:pt x="982" y="571"/>
                    <a:pt x="1142" y="457"/>
                  </a:cubicBezTo>
                  <a:close/>
                  <a:moveTo>
                    <a:pt x="1096" y="0"/>
                  </a:moveTo>
                  <a:cubicBezTo>
                    <a:pt x="1050" y="0"/>
                    <a:pt x="1005" y="23"/>
                    <a:pt x="982" y="46"/>
                  </a:cubicBezTo>
                  <a:cubicBezTo>
                    <a:pt x="936" y="69"/>
                    <a:pt x="0" y="594"/>
                    <a:pt x="229" y="1986"/>
                  </a:cubicBezTo>
                  <a:cubicBezTo>
                    <a:pt x="434" y="3082"/>
                    <a:pt x="868" y="3470"/>
                    <a:pt x="891" y="3493"/>
                  </a:cubicBezTo>
                  <a:cubicBezTo>
                    <a:pt x="936" y="3538"/>
                    <a:pt x="982" y="3538"/>
                    <a:pt x="1050" y="3538"/>
                  </a:cubicBezTo>
                  <a:lnTo>
                    <a:pt x="1119" y="3538"/>
                  </a:lnTo>
                  <a:lnTo>
                    <a:pt x="7327" y="822"/>
                  </a:lnTo>
                  <a:cubicBezTo>
                    <a:pt x="7419" y="777"/>
                    <a:pt x="7464" y="685"/>
                    <a:pt x="7464" y="594"/>
                  </a:cubicBezTo>
                  <a:cubicBezTo>
                    <a:pt x="7441" y="480"/>
                    <a:pt x="7350" y="411"/>
                    <a:pt x="7259" y="411"/>
                  </a:cubicBezTo>
                  <a:lnTo>
                    <a:pt x="1096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2808;p26">
              <a:extLst>
                <a:ext uri="{FF2B5EF4-FFF2-40B4-BE49-F238E27FC236}">
                  <a16:creationId xmlns:a16="http://schemas.microsoft.com/office/drawing/2014/main" xmlns="" id="{A389BF95-2F27-4CE9-987E-D0778532CD6E}"/>
                </a:ext>
              </a:extLst>
            </p:cNvPr>
            <p:cNvSpPr/>
            <p:nvPr/>
          </p:nvSpPr>
          <p:spPr>
            <a:xfrm>
              <a:off x="5326000" y="444735"/>
              <a:ext cx="156078" cy="156961"/>
            </a:xfrm>
            <a:custGeom>
              <a:avLst/>
              <a:gdLst/>
              <a:ahLst/>
              <a:cxnLst/>
              <a:rect l="l" t="t" r="r" b="b"/>
              <a:pathLst>
                <a:path w="4064" h="4087" extrusionOk="0">
                  <a:moveTo>
                    <a:pt x="1188" y="1"/>
                  </a:moveTo>
                  <a:lnTo>
                    <a:pt x="1" y="1370"/>
                  </a:lnTo>
                  <a:lnTo>
                    <a:pt x="2923" y="4087"/>
                  </a:lnTo>
                  <a:lnTo>
                    <a:pt x="4064" y="2808"/>
                  </a:lnTo>
                  <a:lnTo>
                    <a:pt x="118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2809;p26">
              <a:extLst>
                <a:ext uri="{FF2B5EF4-FFF2-40B4-BE49-F238E27FC236}">
                  <a16:creationId xmlns:a16="http://schemas.microsoft.com/office/drawing/2014/main" xmlns="" id="{ACFAD08A-5F1C-4C9A-946B-F12ADE66E9C1}"/>
                </a:ext>
              </a:extLst>
            </p:cNvPr>
            <p:cNvSpPr/>
            <p:nvPr/>
          </p:nvSpPr>
          <p:spPr>
            <a:xfrm>
              <a:off x="6475231" y="-94356"/>
              <a:ext cx="59681" cy="27229"/>
            </a:xfrm>
            <a:custGeom>
              <a:avLst/>
              <a:gdLst/>
              <a:ahLst/>
              <a:cxnLst/>
              <a:rect l="l" t="t" r="r" b="b"/>
              <a:pathLst>
                <a:path w="1554" h="709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229"/>
                    <a:pt x="47" y="480"/>
                    <a:pt x="138" y="708"/>
                  </a:cubicBezTo>
                  <a:lnTo>
                    <a:pt x="1553" y="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2810;p26">
              <a:extLst>
                <a:ext uri="{FF2B5EF4-FFF2-40B4-BE49-F238E27FC236}">
                  <a16:creationId xmlns:a16="http://schemas.microsoft.com/office/drawing/2014/main" xmlns="" id="{F6E2170E-A7B7-4961-A528-B3250FF91709}"/>
                </a:ext>
              </a:extLst>
            </p:cNvPr>
            <p:cNvSpPr/>
            <p:nvPr/>
          </p:nvSpPr>
          <p:spPr>
            <a:xfrm>
              <a:off x="5858985" y="2018265"/>
              <a:ext cx="864381" cy="674123"/>
            </a:xfrm>
            <a:custGeom>
              <a:avLst/>
              <a:gdLst/>
              <a:ahLst/>
              <a:cxnLst/>
              <a:rect l="l" t="t" r="r" b="b"/>
              <a:pathLst>
                <a:path w="22507" h="17553" extrusionOk="0">
                  <a:moveTo>
                    <a:pt x="1804" y="0"/>
                  </a:moveTo>
                  <a:cubicBezTo>
                    <a:pt x="663" y="1781"/>
                    <a:pt x="1" y="3881"/>
                    <a:pt x="1" y="6163"/>
                  </a:cubicBezTo>
                  <a:cubicBezTo>
                    <a:pt x="1" y="12440"/>
                    <a:pt x="5114" y="17553"/>
                    <a:pt x="11413" y="17553"/>
                  </a:cubicBezTo>
                  <a:cubicBezTo>
                    <a:pt x="16823" y="17553"/>
                    <a:pt x="21342" y="13787"/>
                    <a:pt x="22506" y="8720"/>
                  </a:cubicBezTo>
                  <a:lnTo>
                    <a:pt x="22506" y="8720"/>
                  </a:lnTo>
                  <a:cubicBezTo>
                    <a:pt x="20475" y="11892"/>
                    <a:pt x="16937" y="13969"/>
                    <a:pt x="12920" y="13969"/>
                  </a:cubicBezTo>
                  <a:cubicBezTo>
                    <a:pt x="6620" y="13969"/>
                    <a:pt x="1507" y="8879"/>
                    <a:pt x="1507" y="2580"/>
                  </a:cubicBezTo>
                  <a:cubicBezTo>
                    <a:pt x="1507" y="1689"/>
                    <a:pt x="1621" y="822"/>
                    <a:pt x="1804" y="0"/>
                  </a:cubicBezTo>
                  <a:close/>
                </a:path>
              </a:pathLst>
            </a:custGeom>
            <a:solidFill>
              <a:srgbClr val="79A2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2811;p26">
              <a:extLst>
                <a:ext uri="{FF2B5EF4-FFF2-40B4-BE49-F238E27FC236}">
                  <a16:creationId xmlns:a16="http://schemas.microsoft.com/office/drawing/2014/main" xmlns="" id="{A21FD8A3-C36E-4A36-BF4C-A587DE7C19C0}"/>
                </a:ext>
              </a:extLst>
            </p:cNvPr>
            <p:cNvSpPr/>
            <p:nvPr/>
          </p:nvSpPr>
          <p:spPr>
            <a:xfrm>
              <a:off x="5858985" y="1816639"/>
              <a:ext cx="875788" cy="875749"/>
            </a:xfrm>
            <a:custGeom>
              <a:avLst/>
              <a:gdLst/>
              <a:ahLst/>
              <a:cxnLst/>
              <a:rect l="l" t="t" r="r" b="b"/>
              <a:pathLst>
                <a:path w="22804" h="22803" extrusionOk="0">
                  <a:moveTo>
                    <a:pt x="11413" y="0"/>
                  </a:moveTo>
                  <a:cubicBezTo>
                    <a:pt x="5114" y="0"/>
                    <a:pt x="1" y="5113"/>
                    <a:pt x="1" y="11413"/>
                  </a:cubicBezTo>
                  <a:cubicBezTo>
                    <a:pt x="1" y="17690"/>
                    <a:pt x="5114" y="22803"/>
                    <a:pt x="11413" y="22803"/>
                  </a:cubicBezTo>
                  <a:cubicBezTo>
                    <a:pt x="17713" y="22803"/>
                    <a:pt x="22803" y="17690"/>
                    <a:pt x="22803" y="11413"/>
                  </a:cubicBezTo>
                  <a:cubicBezTo>
                    <a:pt x="22803" y="5113"/>
                    <a:pt x="17713" y="0"/>
                    <a:pt x="11413" y="0"/>
                  </a:cubicBezTo>
                  <a:close/>
                </a:path>
              </a:pathLst>
            </a:custGeom>
            <a:solidFill>
              <a:srgbClr val="E987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2812;p26">
              <a:extLst>
                <a:ext uri="{FF2B5EF4-FFF2-40B4-BE49-F238E27FC236}">
                  <a16:creationId xmlns:a16="http://schemas.microsoft.com/office/drawing/2014/main" xmlns="" id="{D99E5222-A8F7-4984-825D-D132A264290A}"/>
                </a:ext>
              </a:extLst>
            </p:cNvPr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2813;p26">
              <a:extLst>
                <a:ext uri="{FF2B5EF4-FFF2-40B4-BE49-F238E27FC236}">
                  <a16:creationId xmlns:a16="http://schemas.microsoft.com/office/drawing/2014/main" xmlns="" id="{252BE3F4-824C-41C1-96D7-9D8701A1C3D4}"/>
                </a:ext>
              </a:extLst>
            </p:cNvPr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2814;p26">
              <a:extLst>
                <a:ext uri="{FF2B5EF4-FFF2-40B4-BE49-F238E27FC236}">
                  <a16:creationId xmlns:a16="http://schemas.microsoft.com/office/drawing/2014/main" xmlns="" id="{386151FA-16DB-4286-9084-A94BAF15FF54}"/>
                </a:ext>
              </a:extLst>
            </p:cNvPr>
            <p:cNvSpPr/>
            <p:nvPr/>
          </p:nvSpPr>
          <p:spPr>
            <a:xfrm>
              <a:off x="6233318" y="2063852"/>
              <a:ext cx="121014" cy="58760"/>
            </a:xfrm>
            <a:custGeom>
              <a:avLst/>
              <a:gdLst/>
              <a:ahLst/>
              <a:cxnLst/>
              <a:rect l="l" t="t" r="r" b="b"/>
              <a:pathLst>
                <a:path w="3151" h="1530" extrusionOk="0">
                  <a:moveTo>
                    <a:pt x="0" y="0"/>
                  </a:moveTo>
                  <a:cubicBezTo>
                    <a:pt x="0" y="845"/>
                    <a:pt x="708" y="1530"/>
                    <a:pt x="1575" y="1530"/>
                  </a:cubicBezTo>
                  <a:cubicBezTo>
                    <a:pt x="2442" y="1530"/>
                    <a:pt x="3150" y="845"/>
                    <a:pt x="3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2815;p26">
              <a:extLst>
                <a:ext uri="{FF2B5EF4-FFF2-40B4-BE49-F238E27FC236}">
                  <a16:creationId xmlns:a16="http://schemas.microsoft.com/office/drawing/2014/main" xmlns="" id="{E8C13887-B524-4492-8E14-A048E5F626CE}"/>
                </a:ext>
              </a:extLst>
            </p:cNvPr>
            <p:cNvSpPr/>
            <p:nvPr/>
          </p:nvSpPr>
          <p:spPr>
            <a:xfrm>
              <a:off x="6080774" y="2000714"/>
              <a:ext cx="22813" cy="46508"/>
            </a:xfrm>
            <a:custGeom>
              <a:avLst/>
              <a:gdLst/>
              <a:ahLst/>
              <a:cxnLst/>
              <a:rect l="l" t="t" r="r" b="b"/>
              <a:pathLst>
                <a:path w="594" h="1211" extrusionOk="0">
                  <a:moveTo>
                    <a:pt x="297" y="1"/>
                  </a:moveTo>
                  <a:cubicBezTo>
                    <a:pt x="137" y="1"/>
                    <a:pt x="1" y="275"/>
                    <a:pt x="1" y="594"/>
                  </a:cubicBezTo>
                  <a:cubicBezTo>
                    <a:pt x="1" y="937"/>
                    <a:pt x="137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2816;p26">
              <a:extLst>
                <a:ext uri="{FF2B5EF4-FFF2-40B4-BE49-F238E27FC236}">
                  <a16:creationId xmlns:a16="http://schemas.microsoft.com/office/drawing/2014/main" xmlns="" id="{1C855106-6DE4-4A54-88A3-497AFEF24F78}"/>
                </a:ext>
              </a:extLst>
            </p:cNvPr>
            <p:cNvSpPr/>
            <p:nvPr/>
          </p:nvSpPr>
          <p:spPr>
            <a:xfrm>
              <a:off x="6064106" y="1984085"/>
              <a:ext cx="56148" cy="79806"/>
            </a:xfrm>
            <a:custGeom>
              <a:avLst/>
              <a:gdLst/>
              <a:ahLst/>
              <a:cxnLst/>
              <a:rect l="l" t="t" r="r" b="b"/>
              <a:pathLst>
                <a:path w="1462" h="2078" extrusionOk="0">
                  <a:moveTo>
                    <a:pt x="731" y="0"/>
                  </a:moveTo>
                  <a:cubicBezTo>
                    <a:pt x="298" y="0"/>
                    <a:pt x="1" y="434"/>
                    <a:pt x="1" y="1027"/>
                  </a:cubicBezTo>
                  <a:cubicBezTo>
                    <a:pt x="1" y="1644"/>
                    <a:pt x="298" y="2077"/>
                    <a:pt x="731" y="2077"/>
                  </a:cubicBezTo>
                  <a:cubicBezTo>
                    <a:pt x="1142" y="2077"/>
                    <a:pt x="1462" y="1644"/>
                    <a:pt x="1462" y="1027"/>
                  </a:cubicBezTo>
                  <a:cubicBezTo>
                    <a:pt x="1462" y="434"/>
                    <a:pt x="1142" y="0"/>
                    <a:pt x="7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2817;p26">
              <a:extLst>
                <a:ext uri="{FF2B5EF4-FFF2-40B4-BE49-F238E27FC236}">
                  <a16:creationId xmlns:a16="http://schemas.microsoft.com/office/drawing/2014/main" xmlns="" id="{DE525B8E-D021-4E8A-9653-295BCE4858A7}"/>
                </a:ext>
              </a:extLst>
            </p:cNvPr>
            <p:cNvSpPr/>
            <p:nvPr/>
          </p:nvSpPr>
          <p:spPr>
            <a:xfrm>
              <a:off x="6496277" y="2000714"/>
              <a:ext cx="22851" cy="46508"/>
            </a:xfrm>
            <a:custGeom>
              <a:avLst/>
              <a:gdLst/>
              <a:ahLst/>
              <a:cxnLst/>
              <a:rect l="l" t="t" r="r" b="b"/>
              <a:pathLst>
                <a:path w="595" h="1211" extrusionOk="0">
                  <a:moveTo>
                    <a:pt x="297" y="1"/>
                  </a:moveTo>
                  <a:cubicBezTo>
                    <a:pt x="138" y="1"/>
                    <a:pt x="1" y="275"/>
                    <a:pt x="1" y="594"/>
                  </a:cubicBezTo>
                  <a:cubicBezTo>
                    <a:pt x="1" y="937"/>
                    <a:pt x="138" y="1211"/>
                    <a:pt x="297" y="1211"/>
                  </a:cubicBezTo>
                  <a:cubicBezTo>
                    <a:pt x="457" y="1211"/>
                    <a:pt x="594" y="937"/>
                    <a:pt x="594" y="594"/>
                  </a:cubicBezTo>
                  <a:cubicBezTo>
                    <a:pt x="594" y="275"/>
                    <a:pt x="457" y="1"/>
                    <a:pt x="297" y="1"/>
                  </a:cubicBezTo>
                  <a:close/>
                </a:path>
              </a:pathLst>
            </a:custGeom>
            <a:solidFill>
              <a:srgbClr val="4F6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2818;p26">
              <a:extLst>
                <a:ext uri="{FF2B5EF4-FFF2-40B4-BE49-F238E27FC236}">
                  <a16:creationId xmlns:a16="http://schemas.microsoft.com/office/drawing/2014/main" xmlns="" id="{89686B6D-793C-4F07-8DEA-DD37D52E4D7A}"/>
                </a:ext>
              </a:extLst>
            </p:cNvPr>
            <p:cNvSpPr/>
            <p:nvPr/>
          </p:nvSpPr>
          <p:spPr>
            <a:xfrm>
              <a:off x="6479648" y="1984085"/>
              <a:ext cx="56110" cy="79806"/>
            </a:xfrm>
            <a:custGeom>
              <a:avLst/>
              <a:gdLst/>
              <a:ahLst/>
              <a:cxnLst/>
              <a:rect l="l" t="t" r="r" b="b"/>
              <a:pathLst>
                <a:path w="1461" h="2078" extrusionOk="0">
                  <a:moveTo>
                    <a:pt x="730" y="0"/>
                  </a:moveTo>
                  <a:cubicBezTo>
                    <a:pt x="297" y="0"/>
                    <a:pt x="0" y="434"/>
                    <a:pt x="0" y="1027"/>
                  </a:cubicBezTo>
                  <a:cubicBezTo>
                    <a:pt x="0" y="1644"/>
                    <a:pt x="297" y="2077"/>
                    <a:pt x="730" y="2077"/>
                  </a:cubicBezTo>
                  <a:cubicBezTo>
                    <a:pt x="1141" y="2077"/>
                    <a:pt x="1461" y="1644"/>
                    <a:pt x="1461" y="1027"/>
                  </a:cubicBezTo>
                  <a:cubicBezTo>
                    <a:pt x="1461" y="434"/>
                    <a:pt x="1141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2819;p26">
              <a:extLst>
                <a:ext uri="{FF2B5EF4-FFF2-40B4-BE49-F238E27FC236}">
                  <a16:creationId xmlns:a16="http://schemas.microsoft.com/office/drawing/2014/main" xmlns="" id="{8B6FC343-EAD8-451A-8CC9-7518FC735467}"/>
                </a:ext>
              </a:extLst>
            </p:cNvPr>
            <p:cNvSpPr/>
            <p:nvPr/>
          </p:nvSpPr>
          <p:spPr>
            <a:xfrm>
              <a:off x="6266616" y="1855197"/>
              <a:ext cx="213071" cy="102618"/>
            </a:xfrm>
            <a:custGeom>
              <a:avLst/>
              <a:gdLst/>
              <a:ahLst/>
              <a:cxnLst/>
              <a:rect l="l" t="t" r="r" b="b"/>
              <a:pathLst>
                <a:path w="5548" h="2672" extrusionOk="0">
                  <a:moveTo>
                    <a:pt x="640" y="1"/>
                  </a:moveTo>
                  <a:cubicBezTo>
                    <a:pt x="297" y="1"/>
                    <a:pt x="0" y="298"/>
                    <a:pt x="0" y="663"/>
                  </a:cubicBezTo>
                  <a:cubicBezTo>
                    <a:pt x="0" y="1005"/>
                    <a:pt x="297" y="1302"/>
                    <a:pt x="640" y="1302"/>
                  </a:cubicBezTo>
                  <a:cubicBezTo>
                    <a:pt x="1347" y="1302"/>
                    <a:pt x="3356" y="1530"/>
                    <a:pt x="4360" y="2489"/>
                  </a:cubicBezTo>
                  <a:cubicBezTo>
                    <a:pt x="4497" y="2603"/>
                    <a:pt x="4657" y="2671"/>
                    <a:pt x="4817" y="2671"/>
                  </a:cubicBezTo>
                  <a:cubicBezTo>
                    <a:pt x="4999" y="2671"/>
                    <a:pt x="5159" y="2603"/>
                    <a:pt x="5296" y="2466"/>
                  </a:cubicBezTo>
                  <a:cubicBezTo>
                    <a:pt x="5547" y="2215"/>
                    <a:pt x="5524" y="1804"/>
                    <a:pt x="5273" y="1553"/>
                  </a:cubicBezTo>
                  <a:cubicBezTo>
                    <a:pt x="3675" y="24"/>
                    <a:pt x="777" y="1"/>
                    <a:pt x="640" y="1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2820;p26">
              <a:extLst>
                <a:ext uri="{FF2B5EF4-FFF2-40B4-BE49-F238E27FC236}">
                  <a16:creationId xmlns:a16="http://schemas.microsoft.com/office/drawing/2014/main" xmlns="" id="{6AB522A1-C5DA-40F6-BFB9-A922AA112896}"/>
                </a:ext>
              </a:extLst>
            </p:cNvPr>
            <p:cNvSpPr/>
            <p:nvPr/>
          </p:nvSpPr>
          <p:spPr>
            <a:xfrm>
              <a:off x="6193838" y="1866181"/>
              <a:ext cx="50887" cy="49542"/>
            </a:xfrm>
            <a:custGeom>
              <a:avLst/>
              <a:gdLst/>
              <a:ahLst/>
              <a:cxnLst/>
              <a:rect l="l" t="t" r="r" b="b"/>
              <a:pathLst>
                <a:path w="1325" h="1290" extrusionOk="0">
                  <a:moveTo>
                    <a:pt x="654" y="0"/>
                  </a:moveTo>
                  <a:cubicBezTo>
                    <a:pt x="486" y="0"/>
                    <a:pt x="321" y="57"/>
                    <a:pt x="206" y="171"/>
                  </a:cubicBezTo>
                  <a:cubicBezTo>
                    <a:pt x="161" y="217"/>
                    <a:pt x="138" y="240"/>
                    <a:pt x="115" y="285"/>
                  </a:cubicBezTo>
                  <a:cubicBezTo>
                    <a:pt x="92" y="308"/>
                    <a:pt x="69" y="354"/>
                    <a:pt x="47" y="400"/>
                  </a:cubicBezTo>
                  <a:cubicBezTo>
                    <a:pt x="47" y="422"/>
                    <a:pt x="24" y="468"/>
                    <a:pt x="24" y="514"/>
                  </a:cubicBezTo>
                  <a:cubicBezTo>
                    <a:pt x="1" y="559"/>
                    <a:pt x="1" y="605"/>
                    <a:pt x="1" y="651"/>
                  </a:cubicBezTo>
                  <a:cubicBezTo>
                    <a:pt x="1" y="673"/>
                    <a:pt x="1" y="719"/>
                    <a:pt x="24" y="765"/>
                  </a:cubicBezTo>
                  <a:cubicBezTo>
                    <a:pt x="24" y="810"/>
                    <a:pt x="47" y="856"/>
                    <a:pt x="47" y="879"/>
                  </a:cubicBezTo>
                  <a:cubicBezTo>
                    <a:pt x="69" y="925"/>
                    <a:pt x="92" y="970"/>
                    <a:pt x="115" y="993"/>
                  </a:cubicBezTo>
                  <a:cubicBezTo>
                    <a:pt x="138" y="1039"/>
                    <a:pt x="161" y="1062"/>
                    <a:pt x="206" y="1107"/>
                  </a:cubicBezTo>
                  <a:cubicBezTo>
                    <a:pt x="229" y="1130"/>
                    <a:pt x="252" y="1153"/>
                    <a:pt x="298" y="1176"/>
                  </a:cubicBezTo>
                  <a:cubicBezTo>
                    <a:pt x="321" y="1198"/>
                    <a:pt x="366" y="1221"/>
                    <a:pt x="412" y="1244"/>
                  </a:cubicBezTo>
                  <a:cubicBezTo>
                    <a:pt x="457" y="1267"/>
                    <a:pt x="480" y="1267"/>
                    <a:pt x="526" y="1290"/>
                  </a:cubicBezTo>
                  <a:lnTo>
                    <a:pt x="663" y="1290"/>
                  </a:lnTo>
                  <a:cubicBezTo>
                    <a:pt x="823" y="1290"/>
                    <a:pt x="1005" y="1221"/>
                    <a:pt x="1119" y="1107"/>
                  </a:cubicBezTo>
                  <a:cubicBezTo>
                    <a:pt x="1142" y="1062"/>
                    <a:pt x="1188" y="1039"/>
                    <a:pt x="1211" y="993"/>
                  </a:cubicBezTo>
                  <a:cubicBezTo>
                    <a:pt x="1234" y="970"/>
                    <a:pt x="1256" y="925"/>
                    <a:pt x="1256" y="879"/>
                  </a:cubicBezTo>
                  <a:cubicBezTo>
                    <a:pt x="1279" y="856"/>
                    <a:pt x="1302" y="810"/>
                    <a:pt x="1302" y="765"/>
                  </a:cubicBezTo>
                  <a:cubicBezTo>
                    <a:pt x="1302" y="719"/>
                    <a:pt x="1325" y="673"/>
                    <a:pt x="1325" y="651"/>
                  </a:cubicBezTo>
                  <a:cubicBezTo>
                    <a:pt x="1325" y="605"/>
                    <a:pt x="1302" y="559"/>
                    <a:pt x="1302" y="514"/>
                  </a:cubicBezTo>
                  <a:cubicBezTo>
                    <a:pt x="1302" y="468"/>
                    <a:pt x="1279" y="422"/>
                    <a:pt x="1256" y="400"/>
                  </a:cubicBezTo>
                  <a:cubicBezTo>
                    <a:pt x="1256" y="354"/>
                    <a:pt x="1234" y="308"/>
                    <a:pt x="1211" y="285"/>
                  </a:cubicBezTo>
                  <a:cubicBezTo>
                    <a:pt x="1188" y="240"/>
                    <a:pt x="1142" y="217"/>
                    <a:pt x="1119" y="171"/>
                  </a:cubicBezTo>
                  <a:cubicBezTo>
                    <a:pt x="994" y="57"/>
                    <a:pt x="823" y="0"/>
                    <a:pt x="654" y="0"/>
                  </a:cubicBezTo>
                  <a:close/>
                </a:path>
              </a:pathLst>
            </a:custGeom>
            <a:solidFill>
              <a:srgbClr val="FD9A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2821;p26">
              <a:extLst>
                <a:ext uri="{FF2B5EF4-FFF2-40B4-BE49-F238E27FC236}">
                  <a16:creationId xmlns:a16="http://schemas.microsoft.com/office/drawing/2014/main" xmlns="" id="{22521D22-83A3-41DD-A236-A7AD81D1188C}"/>
                </a:ext>
              </a:extLst>
            </p:cNvPr>
            <p:cNvSpPr/>
            <p:nvPr/>
          </p:nvSpPr>
          <p:spPr>
            <a:xfrm>
              <a:off x="7921641" y="1759646"/>
              <a:ext cx="1214136" cy="224477"/>
            </a:xfrm>
            <a:custGeom>
              <a:avLst/>
              <a:gdLst/>
              <a:ahLst/>
              <a:cxnLst/>
              <a:rect l="l" t="t" r="r" b="b"/>
              <a:pathLst>
                <a:path w="31614" h="5845" extrusionOk="0">
                  <a:moveTo>
                    <a:pt x="31614" y="1"/>
                  </a:moveTo>
                  <a:lnTo>
                    <a:pt x="6072" y="161"/>
                  </a:lnTo>
                  <a:lnTo>
                    <a:pt x="1" y="5844"/>
                  </a:lnTo>
                  <a:lnTo>
                    <a:pt x="31614" y="2101"/>
                  </a:lnTo>
                  <a:lnTo>
                    <a:pt x="3161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2822;p26">
              <a:extLst>
                <a:ext uri="{FF2B5EF4-FFF2-40B4-BE49-F238E27FC236}">
                  <a16:creationId xmlns:a16="http://schemas.microsoft.com/office/drawing/2014/main" xmlns="" id="{BB003374-3FBE-4DD6-88B4-95693BA15AE4}"/>
                </a:ext>
              </a:extLst>
            </p:cNvPr>
            <p:cNvSpPr/>
            <p:nvPr/>
          </p:nvSpPr>
          <p:spPr>
            <a:xfrm>
              <a:off x="7777007" y="1510705"/>
              <a:ext cx="1357041" cy="399758"/>
            </a:xfrm>
            <a:custGeom>
              <a:avLst/>
              <a:gdLst/>
              <a:ahLst/>
              <a:cxnLst/>
              <a:rect l="l" t="t" r="r" b="b"/>
              <a:pathLst>
                <a:path w="35335" h="10409" extrusionOk="0">
                  <a:moveTo>
                    <a:pt x="34581" y="0"/>
                  </a:moveTo>
                  <a:lnTo>
                    <a:pt x="0" y="4406"/>
                  </a:lnTo>
                  <a:lnTo>
                    <a:pt x="777" y="10409"/>
                  </a:lnTo>
                  <a:lnTo>
                    <a:pt x="35334" y="5981"/>
                  </a:lnTo>
                  <a:lnTo>
                    <a:pt x="34581" y="0"/>
                  </a:ln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2823;p26">
              <a:extLst>
                <a:ext uri="{FF2B5EF4-FFF2-40B4-BE49-F238E27FC236}">
                  <a16:creationId xmlns:a16="http://schemas.microsoft.com/office/drawing/2014/main" xmlns="" id="{15F99F66-E5AD-40C3-B98C-7E5C955D908F}"/>
                </a:ext>
              </a:extLst>
            </p:cNvPr>
            <p:cNvSpPr/>
            <p:nvPr/>
          </p:nvSpPr>
          <p:spPr>
            <a:xfrm>
              <a:off x="7759456" y="1494037"/>
              <a:ext cx="1392104" cy="433093"/>
            </a:xfrm>
            <a:custGeom>
              <a:avLst/>
              <a:gdLst/>
              <a:ahLst/>
              <a:cxnLst/>
              <a:rect l="l" t="t" r="r" b="b"/>
              <a:pathLst>
                <a:path w="36248" h="11277" extrusionOk="0">
                  <a:moveTo>
                    <a:pt x="34650" y="914"/>
                  </a:moveTo>
                  <a:lnTo>
                    <a:pt x="35312" y="6049"/>
                  </a:lnTo>
                  <a:lnTo>
                    <a:pt x="1599" y="10341"/>
                  </a:lnTo>
                  <a:lnTo>
                    <a:pt x="960" y="5228"/>
                  </a:lnTo>
                  <a:lnTo>
                    <a:pt x="34650" y="914"/>
                  </a:lnTo>
                  <a:close/>
                  <a:moveTo>
                    <a:pt x="34969" y="1"/>
                  </a:moveTo>
                  <a:lnTo>
                    <a:pt x="412" y="4406"/>
                  </a:lnTo>
                  <a:cubicBezTo>
                    <a:pt x="184" y="4452"/>
                    <a:pt x="1" y="4657"/>
                    <a:pt x="47" y="4908"/>
                  </a:cubicBezTo>
                  <a:lnTo>
                    <a:pt x="800" y="10888"/>
                  </a:lnTo>
                  <a:cubicBezTo>
                    <a:pt x="823" y="11003"/>
                    <a:pt x="868" y="11117"/>
                    <a:pt x="960" y="11185"/>
                  </a:cubicBezTo>
                  <a:cubicBezTo>
                    <a:pt x="1051" y="11231"/>
                    <a:pt x="1142" y="11276"/>
                    <a:pt x="1234" y="11276"/>
                  </a:cubicBezTo>
                  <a:lnTo>
                    <a:pt x="1279" y="11276"/>
                  </a:lnTo>
                  <a:lnTo>
                    <a:pt x="35860" y="6848"/>
                  </a:lnTo>
                  <a:cubicBezTo>
                    <a:pt x="36088" y="6826"/>
                    <a:pt x="36248" y="6620"/>
                    <a:pt x="36225" y="6369"/>
                  </a:cubicBezTo>
                  <a:lnTo>
                    <a:pt x="35472" y="389"/>
                  </a:lnTo>
                  <a:cubicBezTo>
                    <a:pt x="35449" y="275"/>
                    <a:pt x="35380" y="161"/>
                    <a:pt x="35289" y="92"/>
                  </a:cubicBezTo>
                  <a:cubicBezTo>
                    <a:pt x="35198" y="24"/>
                    <a:pt x="35083" y="1"/>
                    <a:pt x="3496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2824;p26">
              <a:extLst>
                <a:ext uri="{FF2B5EF4-FFF2-40B4-BE49-F238E27FC236}">
                  <a16:creationId xmlns:a16="http://schemas.microsoft.com/office/drawing/2014/main" xmlns="" id="{0A479272-468B-425B-8091-FFA00EBBA915}"/>
                </a:ext>
              </a:extLst>
            </p:cNvPr>
            <p:cNvSpPr/>
            <p:nvPr/>
          </p:nvSpPr>
          <p:spPr>
            <a:xfrm>
              <a:off x="8995483" y="1505366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0" y="1"/>
                  </a:moveTo>
                  <a:cubicBezTo>
                    <a:pt x="437" y="1"/>
                    <a:pt x="424" y="1"/>
                    <a:pt x="412" y="3"/>
                  </a:cubicBezTo>
                  <a:cubicBezTo>
                    <a:pt x="160" y="48"/>
                    <a:pt x="1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412" y="2102"/>
                    <a:pt x="617" y="2102"/>
                  </a:cubicBezTo>
                  <a:lnTo>
                    <a:pt x="685" y="2102"/>
                  </a:lnTo>
                  <a:cubicBezTo>
                    <a:pt x="914" y="2080"/>
                    <a:pt x="1073" y="1851"/>
                    <a:pt x="1051" y="1623"/>
                  </a:cubicBezTo>
                  <a:lnTo>
                    <a:pt x="891" y="391"/>
                  </a:lnTo>
                  <a:cubicBezTo>
                    <a:pt x="869" y="175"/>
                    <a:pt x="665" y="1"/>
                    <a:pt x="45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2825;p26">
              <a:extLst>
                <a:ext uri="{FF2B5EF4-FFF2-40B4-BE49-F238E27FC236}">
                  <a16:creationId xmlns:a16="http://schemas.microsoft.com/office/drawing/2014/main" xmlns="" id="{5B3DA455-53CA-419B-90FB-52C4D65B5C81}"/>
                </a:ext>
              </a:extLst>
            </p:cNvPr>
            <p:cNvSpPr/>
            <p:nvPr/>
          </p:nvSpPr>
          <p:spPr>
            <a:xfrm>
              <a:off x="8956924" y="1645621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8" y="0"/>
                  </a:moveTo>
                  <a:cubicBezTo>
                    <a:pt x="443" y="0"/>
                    <a:pt x="427" y="1"/>
                    <a:pt x="411" y="3"/>
                  </a:cubicBezTo>
                  <a:cubicBezTo>
                    <a:pt x="183" y="48"/>
                    <a:pt x="0" y="254"/>
                    <a:pt x="23" y="505"/>
                  </a:cubicBezTo>
                  <a:lnTo>
                    <a:pt x="366" y="3016"/>
                  </a:lnTo>
                  <a:cubicBezTo>
                    <a:pt x="388" y="3244"/>
                    <a:pt x="571" y="3404"/>
                    <a:pt x="799" y="3404"/>
                  </a:cubicBezTo>
                  <a:lnTo>
                    <a:pt x="845" y="3404"/>
                  </a:lnTo>
                  <a:cubicBezTo>
                    <a:pt x="1073" y="3358"/>
                    <a:pt x="1256" y="3152"/>
                    <a:pt x="1233" y="2901"/>
                  </a:cubicBezTo>
                  <a:lnTo>
                    <a:pt x="891" y="391"/>
                  </a:lnTo>
                  <a:cubicBezTo>
                    <a:pt x="869" y="155"/>
                    <a:pt x="688" y="0"/>
                    <a:pt x="45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2826;p26">
              <a:extLst>
                <a:ext uri="{FF2B5EF4-FFF2-40B4-BE49-F238E27FC236}">
                  <a16:creationId xmlns:a16="http://schemas.microsoft.com/office/drawing/2014/main" xmlns="" id="{6C3793B5-75D0-4661-8D3C-E4DC9A72D41E}"/>
                </a:ext>
              </a:extLst>
            </p:cNvPr>
            <p:cNvSpPr/>
            <p:nvPr/>
          </p:nvSpPr>
          <p:spPr>
            <a:xfrm>
              <a:off x="7871676" y="1649116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26"/>
                    <a:pt x="1" y="254"/>
                    <a:pt x="46" y="482"/>
                  </a:cubicBezTo>
                  <a:lnTo>
                    <a:pt x="183" y="1715"/>
                  </a:lnTo>
                  <a:cubicBezTo>
                    <a:pt x="229" y="1943"/>
                    <a:pt x="411" y="2103"/>
                    <a:pt x="617" y="2103"/>
                  </a:cubicBezTo>
                  <a:lnTo>
                    <a:pt x="685" y="2103"/>
                  </a:lnTo>
                  <a:cubicBezTo>
                    <a:pt x="914" y="2057"/>
                    <a:pt x="1096" y="1852"/>
                    <a:pt x="1051" y="1601"/>
                  </a:cubicBezTo>
                  <a:lnTo>
                    <a:pt x="891" y="391"/>
                  </a:lnTo>
                  <a:cubicBezTo>
                    <a:pt x="869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2827;p26">
              <a:extLst>
                <a:ext uri="{FF2B5EF4-FFF2-40B4-BE49-F238E27FC236}">
                  <a16:creationId xmlns:a16="http://schemas.microsoft.com/office/drawing/2014/main" xmlns="" id="{063EAF9C-68C6-4A01-8483-697CD3E7A3C3}"/>
                </a:ext>
              </a:extLst>
            </p:cNvPr>
            <p:cNvSpPr/>
            <p:nvPr/>
          </p:nvSpPr>
          <p:spPr>
            <a:xfrm>
              <a:off x="7974255" y="1635982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4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25"/>
                    <a:pt x="0" y="254"/>
                    <a:pt x="23" y="505"/>
                  </a:cubicBezTo>
                  <a:lnTo>
                    <a:pt x="183" y="1714"/>
                  </a:lnTo>
                  <a:cubicBezTo>
                    <a:pt x="206" y="1943"/>
                    <a:pt x="388" y="2102"/>
                    <a:pt x="616" y="2102"/>
                  </a:cubicBezTo>
                  <a:lnTo>
                    <a:pt x="662" y="2102"/>
                  </a:lnTo>
                  <a:cubicBezTo>
                    <a:pt x="913" y="2057"/>
                    <a:pt x="1073" y="1851"/>
                    <a:pt x="1050" y="1600"/>
                  </a:cubicBezTo>
                  <a:lnTo>
                    <a:pt x="890" y="391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2828;p26">
              <a:extLst>
                <a:ext uri="{FF2B5EF4-FFF2-40B4-BE49-F238E27FC236}">
                  <a16:creationId xmlns:a16="http://schemas.microsoft.com/office/drawing/2014/main" xmlns="" id="{EFA6A4F0-93DC-44D1-A840-3C5BEE5575D5}"/>
                </a:ext>
              </a:extLst>
            </p:cNvPr>
            <p:cNvSpPr/>
            <p:nvPr/>
          </p:nvSpPr>
          <p:spPr>
            <a:xfrm>
              <a:off x="8075913" y="1622809"/>
              <a:ext cx="42130" cy="80804"/>
            </a:xfrm>
            <a:custGeom>
              <a:avLst/>
              <a:gdLst/>
              <a:ahLst/>
              <a:cxnLst/>
              <a:rect l="l" t="t" r="r" b="b"/>
              <a:pathLst>
                <a:path w="1097" h="2104" extrusionOk="0">
                  <a:moveTo>
                    <a:pt x="459" y="1"/>
                  </a:moveTo>
                  <a:cubicBezTo>
                    <a:pt x="443" y="1"/>
                    <a:pt x="428" y="2"/>
                    <a:pt x="412" y="3"/>
                  </a:cubicBezTo>
                  <a:cubicBezTo>
                    <a:pt x="184" y="49"/>
                    <a:pt x="1" y="254"/>
                    <a:pt x="47" y="505"/>
                  </a:cubicBezTo>
                  <a:lnTo>
                    <a:pt x="184" y="1715"/>
                  </a:lnTo>
                  <a:cubicBezTo>
                    <a:pt x="229" y="1943"/>
                    <a:pt x="412" y="2103"/>
                    <a:pt x="617" y="2103"/>
                  </a:cubicBezTo>
                  <a:lnTo>
                    <a:pt x="686" y="2103"/>
                  </a:lnTo>
                  <a:cubicBezTo>
                    <a:pt x="914" y="2080"/>
                    <a:pt x="1097" y="1852"/>
                    <a:pt x="1051" y="1624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2829;p26">
              <a:extLst>
                <a:ext uri="{FF2B5EF4-FFF2-40B4-BE49-F238E27FC236}">
                  <a16:creationId xmlns:a16="http://schemas.microsoft.com/office/drawing/2014/main" xmlns="" id="{5C84754A-4F89-4158-AE8C-10CAA0374918}"/>
                </a:ext>
              </a:extLst>
            </p:cNvPr>
            <p:cNvSpPr/>
            <p:nvPr/>
          </p:nvSpPr>
          <p:spPr>
            <a:xfrm>
              <a:off x="8178493" y="1609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1"/>
                  </a:moveTo>
                  <a:cubicBezTo>
                    <a:pt x="440" y="1"/>
                    <a:pt x="426" y="1"/>
                    <a:pt x="411" y="3"/>
                  </a:cubicBezTo>
                  <a:cubicBezTo>
                    <a:pt x="160" y="48"/>
                    <a:pt x="0" y="254"/>
                    <a:pt x="23" y="505"/>
                  </a:cubicBezTo>
                  <a:lnTo>
                    <a:pt x="183" y="1737"/>
                  </a:lnTo>
                  <a:cubicBezTo>
                    <a:pt x="206" y="1943"/>
                    <a:pt x="389" y="2103"/>
                    <a:pt x="617" y="2103"/>
                  </a:cubicBezTo>
                  <a:lnTo>
                    <a:pt x="662" y="2103"/>
                  </a:lnTo>
                  <a:cubicBezTo>
                    <a:pt x="913" y="2080"/>
                    <a:pt x="1073" y="1852"/>
                    <a:pt x="1050" y="1623"/>
                  </a:cubicBezTo>
                  <a:lnTo>
                    <a:pt x="891" y="391"/>
                  </a:lnTo>
                  <a:cubicBezTo>
                    <a:pt x="869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2830;p26">
              <a:extLst>
                <a:ext uri="{FF2B5EF4-FFF2-40B4-BE49-F238E27FC236}">
                  <a16:creationId xmlns:a16="http://schemas.microsoft.com/office/drawing/2014/main" xmlns="" id="{8A8C47E6-11B9-47FD-BC38-3B3B6AAC2B90}"/>
                </a:ext>
              </a:extLst>
            </p:cNvPr>
            <p:cNvSpPr/>
            <p:nvPr/>
          </p:nvSpPr>
          <p:spPr>
            <a:xfrm>
              <a:off x="8280190" y="1597231"/>
              <a:ext cx="42092" cy="80074"/>
            </a:xfrm>
            <a:custGeom>
              <a:avLst/>
              <a:gdLst/>
              <a:ahLst/>
              <a:cxnLst/>
              <a:rect l="l" t="t" r="r" b="b"/>
              <a:pathLst>
                <a:path w="1096" h="2085" extrusionOk="0">
                  <a:moveTo>
                    <a:pt x="488" y="0"/>
                  </a:moveTo>
                  <a:cubicBezTo>
                    <a:pt x="463" y="0"/>
                    <a:pt x="437" y="2"/>
                    <a:pt x="411" y="7"/>
                  </a:cubicBezTo>
                  <a:cubicBezTo>
                    <a:pt x="183" y="30"/>
                    <a:pt x="0" y="235"/>
                    <a:pt x="46" y="487"/>
                  </a:cubicBezTo>
                  <a:lnTo>
                    <a:pt x="183" y="1719"/>
                  </a:lnTo>
                  <a:cubicBezTo>
                    <a:pt x="228" y="1925"/>
                    <a:pt x="411" y="2084"/>
                    <a:pt x="617" y="2084"/>
                  </a:cubicBezTo>
                  <a:lnTo>
                    <a:pt x="685" y="2084"/>
                  </a:lnTo>
                  <a:cubicBezTo>
                    <a:pt x="913" y="2061"/>
                    <a:pt x="1096" y="1833"/>
                    <a:pt x="1050" y="1605"/>
                  </a:cubicBezTo>
                  <a:lnTo>
                    <a:pt x="913" y="372"/>
                  </a:lnTo>
                  <a:cubicBezTo>
                    <a:pt x="872" y="168"/>
                    <a:pt x="703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2831;p26">
              <a:extLst>
                <a:ext uri="{FF2B5EF4-FFF2-40B4-BE49-F238E27FC236}">
                  <a16:creationId xmlns:a16="http://schemas.microsoft.com/office/drawing/2014/main" xmlns="" id="{6E6BC29B-ABB7-408D-87E7-BA330156E579}"/>
                </a:ext>
              </a:extLst>
            </p:cNvPr>
            <p:cNvSpPr/>
            <p:nvPr/>
          </p:nvSpPr>
          <p:spPr>
            <a:xfrm>
              <a:off x="8382731" y="1584058"/>
              <a:ext cx="41247" cy="80958"/>
            </a:xfrm>
            <a:custGeom>
              <a:avLst/>
              <a:gdLst/>
              <a:ahLst/>
              <a:cxnLst/>
              <a:rect l="l" t="t" r="r" b="b"/>
              <a:pathLst>
                <a:path w="1074" h="2108" extrusionOk="0">
                  <a:moveTo>
                    <a:pt x="483" y="1"/>
                  </a:moveTo>
                  <a:cubicBezTo>
                    <a:pt x="459" y="1"/>
                    <a:pt x="435" y="3"/>
                    <a:pt x="412" y="8"/>
                  </a:cubicBezTo>
                  <a:cubicBezTo>
                    <a:pt x="161" y="31"/>
                    <a:pt x="1" y="259"/>
                    <a:pt x="24" y="487"/>
                  </a:cubicBezTo>
                  <a:lnTo>
                    <a:pt x="183" y="1720"/>
                  </a:lnTo>
                  <a:cubicBezTo>
                    <a:pt x="206" y="1925"/>
                    <a:pt x="389" y="2108"/>
                    <a:pt x="617" y="2108"/>
                  </a:cubicBezTo>
                  <a:cubicBezTo>
                    <a:pt x="640" y="2108"/>
                    <a:pt x="663" y="2085"/>
                    <a:pt x="663" y="2085"/>
                  </a:cubicBezTo>
                  <a:cubicBezTo>
                    <a:pt x="914" y="2062"/>
                    <a:pt x="1074" y="1834"/>
                    <a:pt x="1051" y="1606"/>
                  </a:cubicBezTo>
                  <a:lnTo>
                    <a:pt x="891" y="373"/>
                  </a:lnTo>
                  <a:cubicBezTo>
                    <a:pt x="871" y="169"/>
                    <a:pt x="685" y="1"/>
                    <a:pt x="4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2832;p26">
              <a:extLst>
                <a:ext uri="{FF2B5EF4-FFF2-40B4-BE49-F238E27FC236}">
                  <a16:creationId xmlns:a16="http://schemas.microsoft.com/office/drawing/2014/main" xmlns="" id="{6EA73145-7AB0-4F9C-936B-49AE304C8563}"/>
                </a:ext>
              </a:extLst>
            </p:cNvPr>
            <p:cNvSpPr/>
            <p:nvPr/>
          </p:nvSpPr>
          <p:spPr>
            <a:xfrm>
              <a:off x="8484427" y="1570924"/>
              <a:ext cx="42130" cy="80958"/>
            </a:xfrm>
            <a:custGeom>
              <a:avLst/>
              <a:gdLst/>
              <a:ahLst/>
              <a:cxnLst/>
              <a:rect l="l" t="t" r="r" b="b"/>
              <a:pathLst>
                <a:path w="1097" h="2108" extrusionOk="0">
                  <a:moveTo>
                    <a:pt x="488" y="0"/>
                  </a:moveTo>
                  <a:cubicBezTo>
                    <a:pt x="463" y="0"/>
                    <a:pt x="438" y="3"/>
                    <a:pt x="411" y="7"/>
                  </a:cubicBezTo>
                  <a:cubicBezTo>
                    <a:pt x="183" y="30"/>
                    <a:pt x="1" y="259"/>
                    <a:pt x="46" y="487"/>
                  </a:cubicBezTo>
                  <a:lnTo>
                    <a:pt x="206" y="1719"/>
                  </a:lnTo>
                  <a:cubicBezTo>
                    <a:pt x="229" y="1948"/>
                    <a:pt x="411" y="2107"/>
                    <a:pt x="640" y="2107"/>
                  </a:cubicBezTo>
                  <a:cubicBezTo>
                    <a:pt x="640" y="2107"/>
                    <a:pt x="662" y="2107"/>
                    <a:pt x="685" y="2085"/>
                  </a:cubicBezTo>
                  <a:cubicBezTo>
                    <a:pt x="914" y="2062"/>
                    <a:pt x="1096" y="1856"/>
                    <a:pt x="1073" y="1605"/>
                  </a:cubicBezTo>
                  <a:lnTo>
                    <a:pt x="914" y="373"/>
                  </a:lnTo>
                  <a:cubicBezTo>
                    <a:pt x="873" y="168"/>
                    <a:pt x="704" y="0"/>
                    <a:pt x="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2833;p26">
              <a:extLst>
                <a:ext uri="{FF2B5EF4-FFF2-40B4-BE49-F238E27FC236}">
                  <a16:creationId xmlns:a16="http://schemas.microsoft.com/office/drawing/2014/main" xmlns="" id="{27CD45BC-D734-49F7-8CB3-62968E2018BD}"/>
                </a:ext>
              </a:extLst>
            </p:cNvPr>
            <p:cNvSpPr/>
            <p:nvPr/>
          </p:nvSpPr>
          <p:spPr>
            <a:xfrm>
              <a:off x="8587007" y="1557943"/>
              <a:ext cx="41209" cy="80766"/>
            </a:xfrm>
            <a:custGeom>
              <a:avLst/>
              <a:gdLst/>
              <a:ahLst/>
              <a:cxnLst/>
              <a:rect l="l" t="t" r="r" b="b"/>
              <a:pathLst>
                <a:path w="1073" h="2103" extrusionOk="0">
                  <a:moveTo>
                    <a:pt x="455" y="1"/>
                  </a:moveTo>
                  <a:cubicBezTo>
                    <a:pt x="440" y="1"/>
                    <a:pt x="425" y="2"/>
                    <a:pt x="411" y="3"/>
                  </a:cubicBezTo>
                  <a:cubicBezTo>
                    <a:pt x="160" y="26"/>
                    <a:pt x="0" y="254"/>
                    <a:pt x="23" y="482"/>
                  </a:cubicBezTo>
                  <a:lnTo>
                    <a:pt x="183" y="1715"/>
                  </a:lnTo>
                  <a:cubicBezTo>
                    <a:pt x="206" y="1943"/>
                    <a:pt x="411" y="2103"/>
                    <a:pt x="616" y="2103"/>
                  </a:cubicBezTo>
                  <a:lnTo>
                    <a:pt x="662" y="2103"/>
                  </a:lnTo>
                  <a:cubicBezTo>
                    <a:pt x="913" y="2057"/>
                    <a:pt x="1073" y="1852"/>
                    <a:pt x="1050" y="1601"/>
                  </a:cubicBezTo>
                  <a:lnTo>
                    <a:pt x="890" y="368"/>
                  </a:lnTo>
                  <a:cubicBezTo>
                    <a:pt x="869" y="155"/>
                    <a:pt x="667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2834;p26">
              <a:extLst>
                <a:ext uri="{FF2B5EF4-FFF2-40B4-BE49-F238E27FC236}">
                  <a16:creationId xmlns:a16="http://schemas.microsoft.com/office/drawing/2014/main" xmlns="" id="{AEFEC356-E4AA-4A57-891F-667F16EF3BB8}"/>
                </a:ext>
              </a:extLst>
            </p:cNvPr>
            <p:cNvSpPr/>
            <p:nvPr/>
          </p:nvSpPr>
          <p:spPr>
            <a:xfrm>
              <a:off x="8688665" y="1544808"/>
              <a:ext cx="42130" cy="80766"/>
            </a:xfrm>
            <a:custGeom>
              <a:avLst/>
              <a:gdLst/>
              <a:ahLst/>
              <a:cxnLst/>
              <a:rect l="l" t="t" r="r" b="b"/>
              <a:pathLst>
                <a:path w="1097" h="2103" extrusionOk="0">
                  <a:moveTo>
                    <a:pt x="459" y="1"/>
                  </a:moveTo>
                  <a:cubicBezTo>
                    <a:pt x="443" y="1"/>
                    <a:pt x="428" y="1"/>
                    <a:pt x="412" y="3"/>
                  </a:cubicBezTo>
                  <a:cubicBezTo>
                    <a:pt x="183" y="25"/>
                    <a:pt x="1" y="254"/>
                    <a:pt x="46" y="482"/>
                  </a:cubicBezTo>
                  <a:lnTo>
                    <a:pt x="206" y="1715"/>
                  </a:lnTo>
                  <a:cubicBezTo>
                    <a:pt x="229" y="1943"/>
                    <a:pt x="412" y="2103"/>
                    <a:pt x="640" y="2103"/>
                  </a:cubicBezTo>
                  <a:lnTo>
                    <a:pt x="686" y="2103"/>
                  </a:lnTo>
                  <a:cubicBezTo>
                    <a:pt x="914" y="2057"/>
                    <a:pt x="1096" y="1852"/>
                    <a:pt x="1074" y="1600"/>
                  </a:cubicBezTo>
                  <a:lnTo>
                    <a:pt x="914" y="391"/>
                  </a:lnTo>
                  <a:cubicBezTo>
                    <a:pt x="871" y="156"/>
                    <a:pt x="688" y="1"/>
                    <a:pt x="45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2835;p26">
              <a:extLst>
                <a:ext uri="{FF2B5EF4-FFF2-40B4-BE49-F238E27FC236}">
                  <a16:creationId xmlns:a16="http://schemas.microsoft.com/office/drawing/2014/main" xmlns="" id="{8FE95D7F-986F-4254-944F-5E58C49FB7EB}"/>
                </a:ext>
              </a:extLst>
            </p:cNvPr>
            <p:cNvSpPr/>
            <p:nvPr/>
          </p:nvSpPr>
          <p:spPr>
            <a:xfrm>
              <a:off x="8791245" y="1531674"/>
              <a:ext cx="41247" cy="80766"/>
            </a:xfrm>
            <a:custGeom>
              <a:avLst/>
              <a:gdLst/>
              <a:ahLst/>
              <a:cxnLst/>
              <a:rect l="l" t="t" r="r" b="b"/>
              <a:pathLst>
                <a:path w="1074" h="2103" extrusionOk="0">
                  <a:moveTo>
                    <a:pt x="455" y="0"/>
                  </a:moveTo>
                  <a:cubicBezTo>
                    <a:pt x="440" y="0"/>
                    <a:pt x="426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183" y="1714"/>
                  </a:lnTo>
                  <a:cubicBezTo>
                    <a:pt x="206" y="1942"/>
                    <a:pt x="411" y="2102"/>
                    <a:pt x="617" y="2102"/>
                  </a:cubicBezTo>
                  <a:lnTo>
                    <a:pt x="685" y="2102"/>
                  </a:lnTo>
                  <a:cubicBezTo>
                    <a:pt x="913" y="2079"/>
                    <a:pt x="1073" y="1851"/>
                    <a:pt x="1050" y="1600"/>
                  </a:cubicBezTo>
                  <a:lnTo>
                    <a:pt x="891" y="390"/>
                  </a:lnTo>
                  <a:cubicBezTo>
                    <a:pt x="869" y="155"/>
                    <a:pt x="668" y="0"/>
                    <a:pt x="45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2836;p26">
              <a:extLst>
                <a:ext uri="{FF2B5EF4-FFF2-40B4-BE49-F238E27FC236}">
                  <a16:creationId xmlns:a16="http://schemas.microsoft.com/office/drawing/2014/main" xmlns="" id="{7ACE1AF1-AB21-4A08-AE2A-CCD61284115A}"/>
                </a:ext>
              </a:extLst>
            </p:cNvPr>
            <p:cNvSpPr/>
            <p:nvPr/>
          </p:nvSpPr>
          <p:spPr>
            <a:xfrm>
              <a:off x="8892941" y="1518501"/>
              <a:ext cx="42092" cy="80766"/>
            </a:xfrm>
            <a:custGeom>
              <a:avLst/>
              <a:gdLst/>
              <a:ahLst/>
              <a:cxnLst/>
              <a:rect l="l" t="t" r="r" b="b"/>
              <a:pathLst>
                <a:path w="1096" h="2103" extrusionOk="0">
                  <a:moveTo>
                    <a:pt x="458" y="1"/>
                  </a:moveTo>
                  <a:cubicBezTo>
                    <a:pt x="443" y="1"/>
                    <a:pt x="427" y="1"/>
                    <a:pt x="411" y="3"/>
                  </a:cubicBezTo>
                  <a:cubicBezTo>
                    <a:pt x="183" y="49"/>
                    <a:pt x="0" y="254"/>
                    <a:pt x="46" y="505"/>
                  </a:cubicBezTo>
                  <a:lnTo>
                    <a:pt x="206" y="1715"/>
                  </a:lnTo>
                  <a:cubicBezTo>
                    <a:pt x="228" y="1943"/>
                    <a:pt x="411" y="2103"/>
                    <a:pt x="639" y="2103"/>
                  </a:cubicBezTo>
                  <a:lnTo>
                    <a:pt x="685" y="2103"/>
                  </a:lnTo>
                  <a:cubicBezTo>
                    <a:pt x="936" y="2080"/>
                    <a:pt x="1096" y="1852"/>
                    <a:pt x="1073" y="1624"/>
                  </a:cubicBezTo>
                  <a:lnTo>
                    <a:pt x="913" y="391"/>
                  </a:lnTo>
                  <a:cubicBezTo>
                    <a:pt x="870" y="156"/>
                    <a:pt x="687" y="1"/>
                    <a:pt x="45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2837;p26">
              <a:extLst>
                <a:ext uri="{FF2B5EF4-FFF2-40B4-BE49-F238E27FC236}">
                  <a16:creationId xmlns:a16="http://schemas.microsoft.com/office/drawing/2014/main" xmlns="" id="{E12FCFC4-CB5F-4F0F-A268-9B028C0D1DD0}"/>
                </a:ext>
              </a:extLst>
            </p:cNvPr>
            <p:cNvSpPr/>
            <p:nvPr/>
          </p:nvSpPr>
          <p:spPr>
            <a:xfrm>
              <a:off x="8551943" y="1697353"/>
              <a:ext cx="48237" cy="130731"/>
            </a:xfrm>
            <a:custGeom>
              <a:avLst/>
              <a:gdLst/>
              <a:ahLst/>
              <a:cxnLst/>
              <a:rect l="l" t="t" r="r" b="b"/>
              <a:pathLst>
                <a:path w="1256" h="3404" extrusionOk="0">
                  <a:moveTo>
                    <a:pt x="454" y="0"/>
                  </a:moveTo>
                  <a:cubicBezTo>
                    <a:pt x="440" y="0"/>
                    <a:pt x="425" y="1"/>
                    <a:pt x="411" y="2"/>
                  </a:cubicBezTo>
                  <a:cubicBezTo>
                    <a:pt x="160" y="48"/>
                    <a:pt x="0" y="253"/>
                    <a:pt x="23" y="504"/>
                  </a:cubicBezTo>
                  <a:lnTo>
                    <a:pt x="342" y="3015"/>
                  </a:lnTo>
                  <a:cubicBezTo>
                    <a:pt x="388" y="3243"/>
                    <a:pt x="571" y="3403"/>
                    <a:pt x="776" y="3403"/>
                  </a:cubicBezTo>
                  <a:lnTo>
                    <a:pt x="845" y="3403"/>
                  </a:lnTo>
                  <a:cubicBezTo>
                    <a:pt x="1073" y="3358"/>
                    <a:pt x="1255" y="3152"/>
                    <a:pt x="1210" y="2901"/>
                  </a:cubicBezTo>
                  <a:lnTo>
                    <a:pt x="890" y="390"/>
                  </a:lnTo>
                  <a:cubicBezTo>
                    <a:pt x="869" y="155"/>
                    <a:pt x="667" y="0"/>
                    <a:pt x="454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2838;p26">
              <a:extLst>
                <a:ext uri="{FF2B5EF4-FFF2-40B4-BE49-F238E27FC236}">
                  <a16:creationId xmlns:a16="http://schemas.microsoft.com/office/drawing/2014/main" xmlns="" id="{90AEF128-1D52-42F3-B750-B22EC8B061A2}"/>
                </a:ext>
              </a:extLst>
            </p:cNvPr>
            <p:cNvSpPr/>
            <p:nvPr/>
          </p:nvSpPr>
          <p:spPr>
            <a:xfrm>
              <a:off x="8349434" y="1723430"/>
              <a:ext cx="48237" cy="130078"/>
            </a:xfrm>
            <a:custGeom>
              <a:avLst/>
              <a:gdLst/>
              <a:ahLst/>
              <a:cxnLst/>
              <a:rect l="l" t="t" r="r" b="b"/>
              <a:pathLst>
                <a:path w="1256" h="3387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88" y="3226"/>
                    <a:pt x="571" y="3386"/>
                    <a:pt x="776" y="3386"/>
                  </a:cubicBezTo>
                  <a:lnTo>
                    <a:pt x="845" y="3386"/>
                  </a:lnTo>
                  <a:cubicBezTo>
                    <a:pt x="1073" y="3363"/>
                    <a:pt x="1256" y="3135"/>
                    <a:pt x="1210" y="2907"/>
                  </a:cubicBezTo>
                  <a:lnTo>
                    <a:pt x="891" y="373"/>
                  </a:lnTo>
                  <a:cubicBezTo>
                    <a:pt x="870" y="169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2839;p26">
              <a:extLst>
                <a:ext uri="{FF2B5EF4-FFF2-40B4-BE49-F238E27FC236}">
                  <a16:creationId xmlns:a16="http://schemas.microsoft.com/office/drawing/2014/main" xmlns="" id="{8DFD6AA7-B47A-4178-A806-B3408AAD590A}"/>
                </a:ext>
              </a:extLst>
            </p:cNvPr>
            <p:cNvSpPr/>
            <p:nvPr/>
          </p:nvSpPr>
          <p:spPr>
            <a:xfrm>
              <a:off x="8754415" y="1671737"/>
              <a:ext cx="48275" cy="130039"/>
            </a:xfrm>
            <a:custGeom>
              <a:avLst/>
              <a:gdLst/>
              <a:ahLst/>
              <a:cxnLst/>
              <a:rect l="l" t="t" r="r" b="b"/>
              <a:pathLst>
                <a:path w="1257" h="3386" extrusionOk="0">
                  <a:moveTo>
                    <a:pt x="483" y="0"/>
                  </a:moveTo>
                  <a:cubicBezTo>
                    <a:pt x="459" y="0"/>
                    <a:pt x="435" y="3"/>
                    <a:pt x="412" y="7"/>
                  </a:cubicBezTo>
                  <a:cubicBezTo>
                    <a:pt x="160" y="30"/>
                    <a:pt x="1" y="258"/>
                    <a:pt x="24" y="487"/>
                  </a:cubicBezTo>
                  <a:lnTo>
                    <a:pt x="343" y="3020"/>
                  </a:lnTo>
                  <a:cubicBezTo>
                    <a:pt x="389" y="3226"/>
                    <a:pt x="571" y="3385"/>
                    <a:pt x="777" y="3385"/>
                  </a:cubicBezTo>
                  <a:lnTo>
                    <a:pt x="845" y="3385"/>
                  </a:lnTo>
                  <a:cubicBezTo>
                    <a:pt x="1073" y="3363"/>
                    <a:pt x="1256" y="3134"/>
                    <a:pt x="1210" y="2906"/>
                  </a:cubicBezTo>
                  <a:lnTo>
                    <a:pt x="891" y="373"/>
                  </a:lnTo>
                  <a:cubicBezTo>
                    <a:pt x="870" y="168"/>
                    <a:pt x="685" y="0"/>
                    <a:pt x="483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2840;p26">
              <a:extLst>
                <a:ext uri="{FF2B5EF4-FFF2-40B4-BE49-F238E27FC236}">
                  <a16:creationId xmlns:a16="http://schemas.microsoft.com/office/drawing/2014/main" xmlns="" id="{67FA08DC-098C-44AC-8DD7-7BF6E82B3397}"/>
                </a:ext>
              </a:extLst>
            </p:cNvPr>
            <p:cNvSpPr/>
            <p:nvPr/>
          </p:nvSpPr>
          <p:spPr>
            <a:xfrm>
              <a:off x="8146924" y="1749046"/>
              <a:ext cx="47392" cy="130731"/>
            </a:xfrm>
            <a:custGeom>
              <a:avLst/>
              <a:gdLst/>
              <a:ahLst/>
              <a:cxnLst/>
              <a:rect l="l" t="t" r="r" b="b"/>
              <a:pathLst>
                <a:path w="1234" h="3404" extrusionOk="0">
                  <a:moveTo>
                    <a:pt x="455" y="1"/>
                  </a:moveTo>
                  <a:cubicBezTo>
                    <a:pt x="441" y="1"/>
                    <a:pt x="426" y="2"/>
                    <a:pt x="412" y="3"/>
                  </a:cubicBezTo>
                  <a:cubicBezTo>
                    <a:pt x="161" y="49"/>
                    <a:pt x="1" y="254"/>
                    <a:pt x="24" y="505"/>
                  </a:cubicBezTo>
                  <a:lnTo>
                    <a:pt x="343" y="3016"/>
                  </a:lnTo>
                  <a:cubicBezTo>
                    <a:pt x="366" y="3244"/>
                    <a:pt x="571" y="3404"/>
                    <a:pt x="777" y="3404"/>
                  </a:cubicBezTo>
                  <a:lnTo>
                    <a:pt x="845" y="3404"/>
                  </a:lnTo>
                  <a:cubicBezTo>
                    <a:pt x="1074" y="3358"/>
                    <a:pt x="1233" y="3153"/>
                    <a:pt x="1211" y="2902"/>
                  </a:cubicBezTo>
                  <a:lnTo>
                    <a:pt x="891" y="391"/>
                  </a:lnTo>
                  <a:cubicBezTo>
                    <a:pt x="870" y="156"/>
                    <a:pt x="668" y="1"/>
                    <a:pt x="455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2841;p26">
              <a:extLst>
                <a:ext uri="{FF2B5EF4-FFF2-40B4-BE49-F238E27FC236}">
                  <a16:creationId xmlns:a16="http://schemas.microsoft.com/office/drawing/2014/main" xmlns="" id="{A8D071A4-2DFE-4F42-AA10-0429B6E8A533}"/>
                </a:ext>
              </a:extLst>
            </p:cNvPr>
            <p:cNvSpPr/>
            <p:nvPr/>
          </p:nvSpPr>
          <p:spPr>
            <a:xfrm>
              <a:off x="7944453" y="1775161"/>
              <a:ext cx="47353" cy="130039"/>
            </a:xfrm>
            <a:custGeom>
              <a:avLst/>
              <a:gdLst/>
              <a:ahLst/>
              <a:cxnLst/>
              <a:rect l="l" t="t" r="r" b="b"/>
              <a:pathLst>
                <a:path w="1233" h="3386" extrusionOk="0">
                  <a:moveTo>
                    <a:pt x="482" y="1"/>
                  </a:moveTo>
                  <a:cubicBezTo>
                    <a:pt x="459" y="1"/>
                    <a:pt x="435" y="3"/>
                    <a:pt x="411" y="8"/>
                  </a:cubicBezTo>
                  <a:cubicBezTo>
                    <a:pt x="160" y="31"/>
                    <a:pt x="0" y="259"/>
                    <a:pt x="23" y="487"/>
                  </a:cubicBezTo>
                  <a:lnTo>
                    <a:pt x="343" y="3021"/>
                  </a:lnTo>
                  <a:cubicBezTo>
                    <a:pt x="365" y="3226"/>
                    <a:pt x="571" y="3386"/>
                    <a:pt x="776" y="3386"/>
                  </a:cubicBezTo>
                  <a:lnTo>
                    <a:pt x="822" y="3386"/>
                  </a:lnTo>
                  <a:cubicBezTo>
                    <a:pt x="1073" y="3363"/>
                    <a:pt x="1233" y="3135"/>
                    <a:pt x="1210" y="2907"/>
                  </a:cubicBezTo>
                  <a:lnTo>
                    <a:pt x="890" y="373"/>
                  </a:lnTo>
                  <a:cubicBezTo>
                    <a:pt x="870" y="168"/>
                    <a:pt x="685" y="1"/>
                    <a:pt x="48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2842;p26">
              <a:extLst>
                <a:ext uri="{FF2B5EF4-FFF2-40B4-BE49-F238E27FC236}">
                  <a16:creationId xmlns:a16="http://schemas.microsoft.com/office/drawing/2014/main" xmlns="" id="{64C82C00-2F66-4C05-B393-0867D6A1C421}"/>
                </a:ext>
              </a:extLst>
            </p:cNvPr>
            <p:cNvSpPr/>
            <p:nvPr/>
          </p:nvSpPr>
          <p:spPr>
            <a:xfrm>
              <a:off x="7961966" y="3235358"/>
              <a:ext cx="132420" cy="95206"/>
            </a:xfrm>
            <a:custGeom>
              <a:avLst/>
              <a:gdLst/>
              <a:ahLst/>
              <a:cxnLst/>
              <a:rect l="l" t="t" r="r" b="b"/>
              <a:pathLst>
                <a:path w="3448" h="2479" extrusionOk="0">
                  <a:moveTo>
                    <a:pt x="749" y="1"/>
                  </a:moveTo>
                  <a:cubicBezTo>
                    <a:pt x="529" y="1"/>
                    <a:pt x="317" y="117"/>
                    <a:pt x="183" y="310"/>
                  </a:cubicBezTo>
                  <a:cubicBezTo>
                    <a:pt x="1" y="630"/>
                    <a:pt x="92" y="1018"/>
                    <a:pt x="411" y="1223"/>
                  </a:cubicBezTo>
                  <a:lnTo>
                    <a:pt x="2374" y="2387"/>
                  </a:lnTo>
                  <a:cubicBezTo>
                    <a:pt x="2466" y="2456"/>
                    <a:pt x="2580" y="2479"/>
                    <a:pt x="2694" y="2479"/>
                  </a:cubicBezTo>
                  <a:cubicBezTo>
                    <a:pt x="2922" y="2479"/>
                    <a:pt x="3151" y="2365"/>
                    <a:pt x="3265" y="2182"/>
                  </a:cubicBezTo>
                  <a:cubicBezTo>
                    <a:pt x="3447" y="1862"/>
                    <a:pt x="3356" y="1452"/>
                    <a:pt x="3036" y="1269"/>
                  </a:cubicBezTo>
                  <a:lnTo>
                    <a:pt x="1096" y="105"/>
                  </a:lnTo>
                  <a:cubicBezTo>
                    <a:pt x="985" y="34"/>
                    <a:pt x="866" y="1"/>
                    <a:pt x="74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xmlns="" id="{8D768328-8899-404F-87F0-9A75A2E798AB}"/>
              </a:ext>
            </a:extLst>
          </p:cNvPr>
          <p:cNvSpPr/>
          <p:nvPr/>
        </p:nvSpPr>
        <p:spPr>
          <a:xfrm>
            <a:off x="1166427" y="211034"/>
            <a:ext cx="5943716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altLang="ko-KR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Việt</a:t>
            </a:r>
            <a:r>
              <a:rPr lang="en-US" altLang="ko-KR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Nam -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Tổ</a:t>
            </a:r>
            <a:r>
              <a:rPr lang="en-US" altLang="ko-KR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quốc</a:t>
            </a:r>
            <a:r>
              <a:rPr lang="en-US" altLang="ko-KR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altLang="ko-KR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em</a:t>
            </a:r>
            <a:endParaRPr lang="en-GB" sz="4000" b="1" kern="12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910269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4" grpId="0"/>
      <p:bldP spid="26" grpId="0"/>
      <p:bldP spid="28" grpId="0"/>
      <p:bldP spid="3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: Shape 188">
            <a:extLst>
              <a:ext uri="{FF2B5EF4-FFF2-40B4-BE49-F238E27FC236}">
                <a16:creationId xmlns:a16="http://schemas.microsoft.com/office/drawing/2014/main" xmlns="" id="{8D768328-8899-404F-87F0-9A75A2E798AB}"/>
              </a:ext>
            </a:extLst>
          </p:cNvPr>
          <p:cNvSpPr/>
          <p:nvPr/>
        </p:nvSpPr>
        <p:spPr>
          <a:xfrm>
            <a:off x="1166427" y="211034"/>
            <a:ext cx="5943716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Cánh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chim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hoà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bình</a:t>
            </a:r>
            <a:endParaRPr lang="en-GB" sz="4000" b="1" kern="12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>
        <mc:Choice xmlns:p14="http://schemas.microsoft.com/office/powerpoint/2010/main" xmlns="" Requires="p14">
          <p:contentPart p14:bwMode="auto" r:id="rId2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FC0BA3C1-3843-4517-B317-7CDCAF2005A8}"/>
                  </a:ext>
                </a:extLst>
              </p14:cNvPr>
              <p14:cNvContentPartPr/>
              <p14:nvPr/>
            </p14:nvContentPartPr>
            <p14:xfrm>
              <a:off x="7388661" y="3825671"/>
              <a:ext cx="360" cy="360"/>
            </p14:xfrm>
          </p:contentPart>
        </mc:Choice>
        <mc:Fallback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xmlns="" xmlns:p14="http://schemas.microsoft.com/office/powerpoint/2010/main" id="{FC0BA3C1-3843-4517-B317-7CDCAF2005A8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79661" y="3816671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191" name="Group 190">
            <a:extLst>
              <a:ext uri="{FF2B5EF4-FFF2-40B4-BE49-F238E27FC236}">
                <a16:creationId xmlns:a16="http://schemas.microsoft.com/office/drawing/2014/main" xmlns="" id="{A4EDAD71-748A-48F5-A22B-64F74C45C460}"/>
              </a:ext>
            </a:extLst>
          </p:cNvPr>
          <p:cNvGrpSpPr>
            <a:grpSpLocks/>
          </p:cNvGrpSpPr>
          <p:nvPr/>
        </p:nvGrpSpPr>
        <p:grpSpPr bwMode="auto">
          <a:xfrm>
            <a:off x="128626" y="1500188"/>
            <a:ext cx="4108636" cy="969944"/>
            <a:chOff x="127988" y="1500390"/>
            <a:chExt cx="4109279" cy="970198"/>
          </a:xfrm>
          <a:noFill/>
        </p:grpSpPr>
        <p:sp>
          <p:nvSpPr>
            <p:cNvPr id="192" name="Rectangle: Rounded Corners 191">
              <a:extLst>
                <a:ext uri="{FF2B5EF4-FFF2-40B4-BE49-F238E27FC236}">
                  <a16:creationId xmlns:a16="http://schemas.microsoft.com/office/drawing/2014/main" xmlns="" id="{920C0377-408B-405D-BB38-49CBC1E82DB8}"/>
                </a:ext>
              </a:extLst>
            </p:cNvPr>
            <p:cNvSpPr/>
            <p:nvPr/>
          </p:nvSpPr>
          <p:spPr>
            <a:xfrm>
              <a:off x="1079010" y="1500390"/>
              <a:ext cx="3134215" cy="59864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grpSp>
          <p:nvGrpSpPr>
            <p:cNvPr id="193" name="Group 1">
              <a:extLst>
                <a:ext uri="{FF2B5EF4-FFF2-40B4-BE49-F238E27FC236}">
                  <a16:creationId xmlns:a16="http://schemas.microsoft.com/office/drawing/2014/main" xmlns="" id="{13C9A167-7636-434E-94B6-6D110D548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7988" y="1516231"/>
              <a:ext cx="4109279" cy="954357"/>
              <a:chOff x="315121" y="1516423"/>
              <a:chExt cx="4109279" cy="954357"/>
            </a:xfrm>
            <a:grpFill/>
          </p:grpSpPr>
          <p:sp>
            <p:nvSpPr>
              <p:cNvPr id="194" name="TextBox 29">
                <a:extLst>
                  <a:ext uri="{FF2B5EF4-FFF2-40B4-BE49-F238E27FC236}">
                    <a16:creationId xmlns:a16="http://schemas.microsoft.com/office/drawing/2014/main" xmlns="" id="{D62793C0-EA18-49F8-9A0A-032E8162FA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33563" y="1516423"/>
                <a:ext cx="2890837" cy="954357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>
                <a:spAutoFit/>
              </a:bodyPr>
              <a:lstStyle>
                <a:lvl1pPr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1pPr>
                <a:lvl2pPr marL="742950" indent="-28575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2pPr>
                <a:lvl3pPr marL="11430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3pPr>
                <a:lvl4pPr marL="16002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4pPr>
                <a:lvl5pPr marL="20574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9pPr>
              </a:lstStyle>
              <a:p>
                <a:pPr algn="r"/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Những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con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sếu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bằng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giấy</a:t>
                </a:r>
                <a:endParaRPr lang="en-GB" altLang="en-US" sz="2800" dirty="0">
                  <a:cs typeface="Arial" panose="020B0604020202020204" pitchFamily="34" charset="0"/>
                </a:endParaRPr>
              </a:p>
            </p:txBody>
          </p:sp>
          <p:pic>
            <p:nvPicPr>
              <p:cNvPr id="195" name="Picture 194">
                <a:extLst>
                  <a:ext uri="{FF2B5EF4-FFF2-40B4-BE49-F238E27FC236}">
                    <a16:creationId xmlns:a16="http://schemas.microsoft.com/office/drawing/2014/main" xmlns="" id="{DFACA1E9-5CFA-47A3-AE7D-C504C37AE61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315121" y="1525990"/>
                <a:ext cx="1389357" cy="86223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</p:pic>
        </p:grpSp>
      </p:grpSp>
      <p:grpSp>
        <p:nvGrpSpPr>
          <p:cNvPr id="196" name="Group 195">
            <a:extLst>
              <a:ext uri="{FF2B5EF4-FFF2-40B4-BE49-F238E27FC236}">
                <a16:creationId xmlns:a16="http://schemas.microsoft.com/office/drawing/2014/main" xmlns="" id="{182E1D99-A9C4-4FAF-8FC5-AE95A0404748}"/>
              </a:ext>
            </a:extLst>
          </p:cNvPr>
          <p:cNvGrpSpPr>
            <a:grpSpLocks/>
          </p:cNvGrpSpPr>
          <p:nvPr/>
        </p:nvGrpSpPr>
        <p:grpSpPr bwMode="auto">
          <a:xfrm>
            <a:off x="130050" y="2616525"/>
            <a:ext cx="4121150" cy="830262"/>
            <a:chOff x="94236" y="2614031"/>
            <a:chExt cx="4120577" cy="831168"/>
          </a:xfrm>
          <a:noFill/>
        </p:grpSpPr>
        <p:sp>
          <p:nvSpPr>
            <p:cNvPr id="197" name="Rectangle: Rounded Corners 196">
              <a:extLst>
                <a:ext uri="{FF2B5EF4-FFF2-40B4-BE49-F238E27FC236}">
                  <a16:creationId xmlns:a16="http://schemas.microsoft.com/office/drawing/2014/main" xmlns="" id="{BAE0BB4E-85FE-46CB-B0EB-4B22EA76491F}"/>
                </a:ext>
              </a:extLst>
            </p:cNvPr>
            <p:cNvSpPr/>
            <p:nvPr/>
          </p:nvSpPr>
          <p:spPr>
            <a:xfrm>
              <a:off x="1008509" y="2683957"/>
              <a:ext cx="3206304" cy="61026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grpSp>
          <p:nvGrpSpPr>
            <p:cNvPr id="198" name="Group 2">
              <a:extLst>
                <a:ext uri="{FF2B5EF4-FFF2-40B4-BE49-F238E27FC236}">
                  <a16:creationId xmlns:a16="http://schemas.microsoft.com/office/drawing/2014/main" xmlns="" id="{6E3D31D0-9BB0-4852-9183-04179EF603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236" y="2614031"/>
              <a:ext cx="4082605" cy="831168"/>
              <a:chOff x="94236" y="2614031"/>
              <a:chExt cx="4082605" cy="831168"/>
            </a:xfrm>
            <a:grpFill/>
          </p:grpSpPr>
          <p:pic>
            <p:nvPicPr>
              <p:cNvPr id="199" name="Picture 198">
                <a:extLst>
                  <a:ext uri="{FF2B5EF4-FFF2-40B4-BE49-F238E27FC236}">
                    <a16:creationId xmlns:a16="http://schemas.microsoft.com/office/drawing/2014/main" xmlns="" id="{3C783345-43A0-4AF8-BD96-41BE9335FA0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94236" y="2614031"/>
                <a:ext cx="1300382" cy="831168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</p:pic>
          <p:sp>
            <p:nvSpPr>
              <p:cNvPr id="200" name="TextBox 33">
                <a:extLst>
                  <a:ext uri="{FF2B5EF4-FFF2-40B4-BE49-F238E27FC236}">
                    <a16:creationId xmlns:a16="http://schemas.microsoft.com/office/drawing/2014/main" xmlns="" id="{8A5F2F04-338A-4904-82AF-A9245FA397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1173" y="2904887"/>
                <a:ext cx="2755668" cy="523791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/>
              </a:lnRef>
              <a:fillRef idx="1">
                <a:schemeClr val="lt1"/>
              </a:fillRef>
              <a:effectRef idx="0">
                <a:schemeClr val="accent1"/>
              </a:effectRef>
              <a:fontRef idx="minor">
                <a:schemeClr val="dk1"/>
              </a:fontRef>
            </p:style>
            <p:txBody>
              <a:bodyPr wrap="square">
                <a:spAutoFit/>
              </a:bodyPr>
              <a:lstStyle>
                <a:lvl1pPr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1pPr>
                <a:lvl2pPr marL="742950" indent="-28575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2pPr>
                <a:lvl3pPr marL="11430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3pPr>
                <a:lvl4pPr marL="16002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4pPr>
                <a:lvl5pPr marL="2057400" indent="-228600"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4800" b="1">
                    <a:solidFill>
                      <a:srgbClr val="0000CC"/>
                    </a:solidFill>
                    <a:latin typeface="VNI-Times" pitchFamily="2" charset="0"/>
                  </a:defRPr>
                </a:lvl9pPr>
              </a:lstStyle>
              <a:p>
                <a:pPr algn="r"/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Bài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ca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về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trái</a:t>
                </a:r>
                <a:r>
                  <a:rPr lang="en-US" altLang="ko-KR" sz="2800" b="0" dirty="0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 </a:t>
                </a:r>
                <a:r>
                  <a:rPr lang="en-US" altLang="ko-KR" sz="2800" b="0" dirty="0" err="1">
                    <a:solidFill>
                      <a:srgbClr val="0B19C8"/>
                    </a:solidFill>
                    <a:latin typeface="SVN-Bali Script" panose="02000000000000000000" pitchFamily="2" charset="0"/>
                    <a:ea typeface="Arial Unicode MS" panose="020B0604020202020204" pitchFamily="34" charset="-128"/>
                    <a:cs typeface="Arial" panose="020B0604020202020204" pitchFamily="34" charset="0"/>
                  </a:rPr>
                  <a:t>đất</a:t>
                </a:r>
                <a:endParaRPr lang="en-GB" altLang="en-US" sz="2800" dirty="0"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xmlns="" id="{FED8DFC9-8F79-410E-81AB-8B164F30EA9F}"/>
              </a:ext>
            </a:extLst>
          </p:cNvPr>
          <p:cNvGrpSpPr>
            <a:grpSpLocks/>
          </p:cNvGrpSpPr>
          <p:nvPr/>
        </p:nvGrpSpPr>
        <p:grpSpPr bwMode="auto">
          <a:xfrm>
            <a:off x="258763" y="3694114"/>
            <a:ext cx="3963987" cy="1231600"/>
            <a:chOff x="259184" y="3694437"/>
            <a:chExt cx="3963566" cy="1231579"/>
          </a:xfrm>
          <a:noFill/>
        </p:grpSpPr>
        <p:sp>
          <p:nvSpPr>
            <p:cNvPr id="202" name="Rectangle: Rounded Corners 201">
              <a:extLst>
                <a:ext uri="{FF2B5EF4-FFF2-40B4-BE49-F238E27FC236}">
                  <a16:creationId xmlns:a16="http://schemas.microsoft.com/office/drawing/2014/main" xmlns="" id="{1AB4055C-9D38-4B94-AB5C-8A3CAF7F85EF}"/>
                </a:ext>
              </a:extLst>
            </p:cNvPr>
            <p:cNvSpPr/>
            <p:nvPr/>
          </p:nvSpPr>
          <p:spPr>
            <a:xfrm>
              <a:off x="827449" y="3937320"/>
              <a:ext cx="3395301" cy="609590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pic>
          <p:nvPicPr>
            <p:cNvPr id="203" name="Picture 202">
              <a:extLst>
                <a:ext uri="{FF2B5EF4-FFF2-40B4-BE49-F238E27FC236}">
                  <a16:creationId xmlns:a16="http://schemas.microsoft.com/office/drawing/2014/main" xmlns="" id="{0DC3E740-8531-4522-8AE7-167538FA02D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259184" y="3694437"/>
              <a:ext cx="1047312" cy="1196955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04" name="TextBox 36">
              <a:extLst>
                <a:ext uri="{FF2B5EF4-FFF2-40B4-BE49-F238E27FC236}">
                  <a16:creationId xmlns:a16="http://schemas.microsoft.com/office/drawing/2014/main" xmlns="" id="{9CE4D03C-C03A-4881-8B1B-D3F47C3AC8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5538" y="3971925"/>
              <a:ext cx="3087687" cy="954091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Những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chuyên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gia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máy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xúc</a:t>
              </a:r>
              <a:endParaRPr lang="en-GB" altLang="en-US" sz="2800" dirty="0">
                <a:cs typeface="Arial" panose="020B0604020202020204" pitchFamily="34" charset="0"/>
              </a:endParaRPr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xmlns="" id="{159064B6-3C2C-47E0-ADF7-FF7D73705D63}"/>
              </a:ext>
            </a:extLst>
          </p:cNvPr>
          <p:cNvGrpSpPr>
            <a:grpSpLocks/>
          </p:cNvGrpSpPr>
          <p:nvPr/>
        </p:nvGrpSpPr>
        <p:grpSpPr bwMode="auto">
          <a:xfrm>
            <a:off x="4672342" y="1349808"/>
            <a:ext cx="4104947" cy="947737"/>
            <a:chOff x="4672872" y="1349811"/>
            <a:chExt cx="4104416" cy="946958"/>
          </a:xfrm>
          <a:noFill/>
        </p:grpSpPr>
        <p:sp>
          <p:nvSpPr>
            <p:cNvPr id="206" name="Rectangle: Rounded Corners 205">
              <a:extLst>
                <a:ext uri="{FF2B5EF4-FFF2-40B4-BE49-F238E27FC236}">
                  <a16:creationId xmlns:a16="http://schemas.microsoft.com/office/drawing/2014/main" xmlns="" id="{B15049DD-D1BA-4827-9D36-C5853F6B2CCE}"/>
                </a:ext>
              </a:extLst>
            </p:cNvPr>
            <p:cNvSpPr/>
            <p:nvPr/>
          </p:nvSpPr>
          <p:spPr>
            <a:xfrm>
              <a:off x="5159843" y="1438205"/>
              <a:ext cx="3617445" cy="639237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pic>
          <p:nvPicPr>
            <p:cNvPr id="207" name="Picture 206">
              <a:extLst>
                <a:ext uri="{FF2B5EF4-FFF2-40B4-BE49-F238E27FC236}">
                  <a16:creationId xmlns:a16="http://schemas.microsoft.com/office/drawing/2014/main" xmlns="" id="{E09747E1-8D28-4803-8410-4E4743F68AA6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672872" y="1349811"/>
              <a:ext cx="1219404" cy="94695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08" name="TextBox 39">
              <a:extLst>
                <a:ext uri="{FF2B5EF4-FFF2-40B4-BE49-F238E27FC236}">
                  <a16:creationId xmlns:a16="http://schemas.microsoft.com/office/drawing/2014/main" xmlns="" id="{CC3F92EF-0CD6-466A-8E37-734E62CD53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5063" y="1450975"/>
              <a:ext cx="2562225" cy="52279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E-mi-li, con …</a:t>
              </a:r>
              <a:endParaRPr lang="en-GB" altLang="en-US" sz="2800" dirty="0">
                <a:cs typeface="Arial" panose="020B0604020202020204" pitchFamily="34" charset="0"/>
              </a:endParaRPr>
            </a:p>
          </p:txBody>
        </p:sp>
      </p:grpSp>
      <p:grpSp>
        <p:nvGrpSpPr>
          <p:cNvPr id="209" name="Group 208">
            <a:extLst>
              <a:ext uri="{FF2B5EF4-FFF2-40B4-BE49-F238E27FC236}">
                <a16:creationId xmlns:a16="http://schemas.microsoft.com/office/drawing/2014/main" xmlns="" id="{B80E749D-3AD8-485E-A34C-42E633A63410}"/>
              </a:ext>
            </a:extLst>
          </p:cNvPr>
          <p:cNvGrpSpPr>
            <a:grpSpLocks/>
          </p:cNvGrpSpPr>
          <p:nvPr/>
        </p:nvGrpSpPr>
        <p:grpSpPr bwMode="auto">
          <a:xfrm>
            <a:off x="4702856" y="2555872"/>
            <a:ext cx="4091229" cy="954107"/>
            <a:chOff x="4702172" y="2555306"/>
            <a:chExt cx="4091913" cy="953993"/>
          </a:xfrm>
          <a:noFill/>
        </p:grpSpPr>
        <p:sp>
          <p:nvSpPr>
            <p:cNvPr id="210" name="Rectangle: Rounded Corners 209">
              <a:extLst>
                <a:ext uri="{FF2B5EF4-FFF2-40B4-BE49-F238E27FC236}">
                  <a16:creationId xmlns:a16="http://schemas.microsoft.com/office/drawing/2014/main" xmlns="" id="{ED43155B-56B0-40CD-8BE8-50B160DBEF67}"/>
                </a:ext>
              </a:extLst>
            </p:cNvPr>
            <p:cNvSpPr/>
            <p:nvPr/>
          </p:nvSpPr>
          <p:spPr>
            <a:xfrm>
              <a:off x="5411223" y="2587058"/>
              <a:ext cx="3374002" cy="706354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pic>
          <p:nvPicPr>
            <p:cNvPr id="211" name="Picture 210">
              <a:extLst>
                <a:ext uri="{FF2B5EF4-FFF2-40B4-BE49-F238E27FC236}">
                  <a16:creationId xmlns:a16="http://schemas.microsoft.com/office/drawing/2014/main" xmlns="" id="{7CFE9814-FBC8-4E3E-832D-F7B7BE4B9C7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02172" y="2644125"/>
              <a:ext cx="1219766" cy="80159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  <p:sp>
          <p:nvSpPr>
            <p:cNvPr id="212" name="TextBox 42">
              <a:extLst>
                <a:ext uri="{FF2B5EF4-FFF2-40B4-BE49-F238E27FC236}">
                  <a16:creationId xmlns:a16="http://schemas.microsoft.com/office/drawing/2014/main" xmlns="" id="{2FCE1CCB-AB57-45CF-9E72-DF9B0B192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09560" y="2555306"/>
              <a:ext cx="3184525" cy="95399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Sự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sụp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đổ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của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</a:p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chế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độ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en-US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a-</a:t>
              </a:r>
              <a:r>
                <a:rPr lang="en-US" altLang="en-US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pác</a:t>
              </a:r>
              <a:r>
                <a:rPr lang="en-US" altLang="en-US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-</a:t>
              </a:r>
              <a:r>
                <a:rPr lang="en-US" altLang="en-US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thai</a:t>
              </a:r>
              <a:endParaRPr lang="en-GB" altLang="en-US" sz="2800" dirty="0">
                <a:cs typeface="Arial" panose="020B0604020202020204" pitchFamily="34" charset="0"/>
              </a:endParaRPr>
            </a:p>
          </p:txBody>
        </p: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xmlns="" id="{C03AEEFA-E7E9-47F0-8F81-D871E4591921}"/>
              </a:ext>
            </a:extLst>
          </p:cNvPr>
          <p:cNvGrpSpPr>
            <a:grpSpLocks/>
          </p:cNvGrpSpPr>
          <p:nvPr/>
        </p:nvGrpSpPr>
        <p:grpSpPr bwMode="auto">
          <a:xfrm>
            <a:off x="4867534" y="3758268"/>
            <a:ext cx="3917692" cy="1206500"/>
            <a:chOff x="4867762" y="3758604"/>
            <a:chExt cx="3917464" cy="1205932"/>
          </a:xfrm>
          <a:noFill/>
        </p:grpSpPr>
        <p:sp>
          <p:nvSpPr>
            <p:cNvPr id="214" name="Rectangle: Rounded Corners 213">
              <a:extLst>
                <a:ext uri="{FF2B5EF4-FFF2-40B4-BE49-F238E27FC236}">
                  <a16:creationId xmlns:a16="http://schemas.microsoft.com/office/drawing/2014/main" xmlns="" id="{E419DCC7-0F61-42A5-9AF5-B4D53995141A}"/>
                </a:ext>
              </a:extLst>
            </p:cNvPr>
            <p:cNvSpPr/>
            <p:nvPr/>
          </p:nvSpPr>
          <p:spPr>
            <a:xfrm>
              <a:off x="5148475" y="3994375"/>
              <a:ext cx="3628814" cy="70610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 anchor="ctr"/>
            <a:lstStyle/>
            <a:p>
              <a:pPr algn="r">
                <a:defRPr/>
              </a:pPr>
              <a:endParaRPr lang="en-GB" sz="2800" dirty="0"/>
            </a:p>
          </p:txBody>
        </p:sp>
        <p:sp>
          <p:nvSpPr>
            <p:cNvPr id="215" name="TextBox 44">
              <a:extLst>
                <a:ext uri="{FF2B5EF4-FFF2-40B4-BE49-F238E27FC236}">
                  <a16:creationId xmlns:a16="http://schemas.microsoft.com/office/drawing/2014/main" xmlns="" id="{7A8981D2-9E25-49E0-803E-0ABEBD8167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73701" y="3897527"/>
              <a:ext cx="3311525" cy="953658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  <p:txBody>
            <a:bodyPr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Tác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phẩm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của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Si-le </a:t>
              </a:r>
            </a:p>
            <a:p>
              <a:pPr algn="r"/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và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tên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phát</a:t>
              </a:r>
              <a:r>
                <a:rPr lang="en-US" altLang="ko-KR" sz="2800" b="0" dirty="0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 </a:t>
              </a:r>
              <a:r>
                <a:rPr lang="en-US" altLang="ko-KR" sz="2800" b="0" dirty="0" err="1">
                  <a:solidFill>
                    <a:srgbClr val="0B19C8"/>
                  </a:solidFill>
                  <a:latin typeface="SVN-Bali Script" panose="02000000000000000000" pitchFamily="2" charset="0"/>
                  <a:ea typeface="Arial Unicode MS" panose="020B0604020202020204" pitchFamily="34" charset="-128"/>
                  <a:cs typeface="Arial" panose="020B0604020202020204" pitchFamily="34" charset="0"/>
                </a:rPr>
                <a:t>xít</a:t>
              </a:r>
              <a:endParaRPr lang="en-GB" altLang="en-US" sz="2800" dirty="0">
                <a:cs typeface="Arial" panose="020B0604020202020204" pitchFamily="34" charset="0"/>
              </a:endParaRPr>
            </a:p>
          </p:txBody>
        </p:sp>
        <p:pic>
          <p:nvPicPr>
            <p:cNvPr id="216" name="Picture 215">
              <a:extLst>
                <a:ext uri="{FF2B5EF4-FFF2-40B4-BE49-F238E27FC236}">
                  <a16:creationId xmlns:a16="http://schemas.microsoft.com/office/drawing/2014/main" xmlns="" id="{90E62739-1D70-4784-8AF4-492D3CED4A46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867762" y="3758604"/>
              <a:ext cx="1086227" cy="12059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/>
            </a:lnRef>
            <a:fillRef idx="1">
              <a:schemeClr val="lt1"/>
            </a:fillRef>
            <a:effectRef idx="0">
              <a:schemeClr val="accent1"/>
            </a:effectRef>
            <a:fontRef idx="minor">
              <a:schemeClr val="dk1"/>
            </a:fontRef>
          </p:style>
        </p:pic>
      </p:grpSp>
    </p:spTree>
    <p:extLst>
      <p:ext uri="{BB962C8B-B14F-4D97-AF65-F5344CB8AC3E}">
        <p14:creationId xmlns:p14="http://schemas.microsoft.com/office/powerpoint/2010/main" xmlns="" val="6565958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Freeform: Shape 188">
            <a:extLst>
              <a:ext uri="{FF2B5EF4-FFF2-40B4-BE49-F238E27FC236}">
                <a16:creationId xmlns:a16="http://schemas.microsoft.com/office/drawing/2014/main" xmlns="" id="{8D768328-8899-404F-87F0-9A75A2E798AB}"/>
              </a:ext>
            </a:extLst>
          </p:cNvPr>
          <p:cNvSpPr/>
          <p:nvPr/>
        </p:nvSpPr>
        <p:spPr>
          <a:xfrm>
            <a:off x="1166427" y="211034"/>
            <a:ext cx="5943716" cy="791618"/>
          </a:xfrm>
          <a:custGeom>
            <a:avLst/>
            <a:gdLst>
              <a:gd name="connsiteX0" fmla="*/ 0 w 2430163"/>
              <a:gd name="connsiteY0" fmla="*/ 81183 h 487087"/>
              <a:gd name="connsiteX1" fmla="*/ 81183 w 2430163"/>
              <a:gd name="connsiteY1" fmla="*/ 0 h 487087"/>
              <a:gd name="connsiteX2" fmla="*/ 2348980 w 2430163"/>
              <a:gd name="connsiteY2" fmla="*/ 0 h 487087"/>
              <a:gd name="connsiteX3" fmla="*/ 2430163 w 2430163"/>
              <a:gd name="connsiteY3" fmla="*/ 81183 h 487087"/>
              <a:gd name="connsiteX4" fmla="*/ 2430163 w 2430163"/>
              <a:gd name="connsiteY4" fmla="*/ 405904 h 487087"/>
              <a:gd name="connsiteX5" fmla="*/ 2348980 w 2430163"/>
              <a:gd name="connsiteY5" fmla="*/ 487087 h 487087"/>
              <a:gd name="connsiteX6" fmla="*/ 81183 w 2430163"/>
              <a:gd name="connsiteY6" fmla="*/ 487087 h 487087"/>
              <a:gd name="connsiteX7" fmla="*/ 0 w 2430163"/>
              <a:gd name="connsiteY7" fmla="*/ 405904 h 487087"/>
              <a:gd name="connsiteX8" fmla="*/ 0 w 2430163"/>
              <a:gd name="connsiteY8" fmla="*/ 81183 h 487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0163" h="487087">
                <a:moveTo>
                  <a:pt x="0" y="81183"/>
                </a:moveTo>
                <a:cubicBezTo>
                  <a:pt x="0" y="36347"/>
                  <a:pt x="36347" y="0"/>
                  <a:pt x="81183" y="0"/>
                </a:cubicBezTo>
                <a:lnTo>
                  <a:pt x="2348980" y="0"/>
                </a:lnTo>
                <a:cubicBezTo>
                  <a:pt x="2393816" y="0"/>
                  <a:pt x="2430163" y="36347"/>
                  <a:pt x="2430163" y="81183"/>
                </a:cubicBezTo>
                <a:lnTo>
                  <a:pt x="2430163" y="405904"/>
                </a:lnTo>
                <a:cubicBezTo>
                  <a:pt x="2430163" y="450740"/>
                  <a:pt x="2393816" y="487087"/>
                  <a:pt x="2348980" y="487087"/>
                </a:cubicBezTo>
                <a:lnTo>
                  <a:pt x="81183" y="487087"/>
                </a:lnTo>
                <a:cubicBezTo>
                  <a:pt x="36347" y="487087"/>
                  <a:pt x="0" y="450740"/>
                  <a:pt x="0" y="405904"/>
                </a:cubicBezTo>
                <a:lnTo>
                  <a:pt x="0" y="81183"/>
                </a:lnTo>
                <a:close/>
              </a:path>
            </a:pathLst>
          </a:cu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lt2">
              <a:hueOff val="0"/>
              <a:satOff val="0"/>
              <a:lumOff val="0"/>
              <a:alphaOff val="0"/>
            </a:schemeClr>
          </a:lnRef>
          <a:fillRef idx="1">
            <a:schemeClr val="dk2">
              <a:hueOff val="0"/>
              <a:satOff val="0"/>
              <a:lumOff val="0"/>
              <a:alphaOff val="0"/>
            </a:schemeClr>
          </a:fillRef>
          <a:effectRef idx="0">
            <a:schemeClr val="dk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332358" tIns="115218" rIns="115218" bIns="115218" numCol="1" spcCol="1270" anchor="ctr" anchorCtr="0">
            <a:noAutofit/>
          </a:bodyPr>
          <a:lstStyle/>
          <a:p>
            <a:pPr marL="0" lvl="0" indent="0" algn="ctr" defTabSz="16002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Con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người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và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thiên</a:t>
            </a:r>
            <a:r>
              <a:rPr lang="en-US" sz="4000" b="1" kern="1200" dirty="0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 </a:t>
            </a:r>
            <a:r>
              <a:rPr lang="en-US" sz="4000" b="1" kern="1200" dirty="0" err="1">
                <a:solidFill>
                  <a:schemeClr val="tx1"/>
                </a:solidFill>
                <a:latin typeface="SVN-Bali Script" panose="02000000000000000000" pitchFamily="2" charset="0"/>
                <a:ea typeface="Arial Unicode MS" panose="020B0604020202020204" pitchFamily="34" charset="-128"/>
                <a:cs typeface="Arial" panose="020B0604020202020204" pitchFamily="34" charset="0"/>
              </a:rPr>
              <a:t>nhiên</a:t>
            </a:r>
            <a:endParaRPr lang="en-GB" sz="4000" b="1" kern="1200" dirty="0">
              <a:solidFill>
                <a:schemeClr val="tx1"/>
              </a:solidFill>
            </a:endParaRPr>
          </a:p>
        </p:txBody>
      </p:sp>
      <mc:AlternateContent xmlns:mc="http://schemas.openxmlformats.org/markup-compatibility/2006">
        <mc:Choice xmlns:p14="http://schemas.microsoft.com/office/powerpoint/2010/main" xmlns="" Requires="p14">
          <p:contentPart p14:bwMode="auto" r:id="rId2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0AF198D0-3992-42A5-94BE-5113DA00F57E}"/>
                  </a:ext>
                </a:extLst>
              </p14:cNvPr>
              <p14:cNvContentPartPr/>
              <p14:nvPr/>
            </p14:nvContentPartPr>
            <p14:xfrm>
              <a:off x="7388661" y="3825671"/>
              <a:ext cx="360" cy="36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xmlns="" xmlns:p14="http://schemas.microsoft.com/office/powerpoint/2010/main" id="{0AF198D0-3992-42A5-94BE-5113DA00F57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379661" y="3816671"/>
                <a:ext cx="18000" cy="18000"/>
              </a:xfrm>
              <a:prstGeom prst="rect">
                <a:avLst/>
              </a:prstGeom>
            </p:spPr>
          </p:pic>
        </mc:Fallback>
      </mc:AlternateContent>
      <p:grpSp>
        <p:nvGrpSpPr>
          <p:cNvPr id="31" name="Group 30">
            <a:extLst>
              <a:ext uri="{FF2B5EF4-FFF2-40B4-BE49-F238E27FC236}">
                <a16:creationId xmlns:a16="http://schemas.microsoft.com/office/drawing/2014/main" xmlns="" id="{F015813A-2850-4EB6-99BA-E82D3A77E23F}"/>
              </a:ext>
            </a:extLst>
          </p:cNvPr>
          <p:cNvGrpSpPr>
            <a:grpSpLocks/>
          </p:cNvGrpSpPr>
          <p:nvPr/>
        </p:nvGrpSpPr>
        <p:grpSpPr bwMode="auto">
          <a:xfrm>
            <a:off x="403225" y="1181100"/>
            <a:ext cx="4271962" cy="1154113"/>
            <a:chOff x="403383" y="1180453"/>
            <a:chExt cx="4271789" cy="1155497"/>
          </a:xfrm>
          <a:noFill/>
        </p:grpSpPr>
        <p:sp>
          <p:nvSpPr>
            <p:cNvPr id="32" name="Rectangle: Rounded Corners 31">
              <a:extLst>
                <a:ext uri="{FF2B5EF4-FFF2-40B4-BE49-F238E27FC236}">
                  <a16:creationId xmlns:a16="http://schemas.microsoft.com/office/drawing/2014/main" xmlns="" id="{F77ADB47-C355-437B-A8D6-B753EA6A3427}"/>
                </a:ext>
              </a:extLst>
            </p:cNvPr>
            <p:cNvSpPr/>
            <p:nvPr/>
          </p:nvSpPr>
          <p:spPr>
            <a:xfrm>
              <a:off x="1163765" y="1499924"/>
              <a:ext cx="3133598" cy="599205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3" name="TextBox 29">
              <a:extLst>
                <a:ext uri="{FF2B5EF4-FFF2-40B4-BE49-F238E27FC236}">
                  <a16:creationId xmlns:a16="http://schemas.microsoft.com/office/drawing/2014/main" xmlns="" id="{9DFCF32B-BC85-4E59-9419-D2A28C13C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95412" y="1516063"/>
              <a:ext cx="3279760" cy="462219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Những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người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bạn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tốt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xmlns="" id="{D4593FFE-FCAD-4B0D-90FE-0E0A2C44E258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403383" y="1180453"/>
              <a:ext cx="926024" cy="115549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xmlns="" id="{C5BE712B-F6CA-4623-B8FD-CF2342A4040B}"/>
              </a:ext>
            </a:extLst>
          </p:cNvPr>
          <p:cNvGrpSpPr>
            <a:grpSpLocks/>
          </p:cNvGrpSpPr>
          <p:nvPr/>
        </p:nvGrpSpPr>
        <p:grpSpPr bwMode="auto">
          <a:xfrm>
            <a:off x="403225" y="2551113"/>
            <a:ext cx="4214811" cy="1231900"/>
            <a:chOff x="403383" y="2550507"/>
            <a:chExt cx="4214640" cy="1232217"/>
          </a:xfrm>
          <a:noFill/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xmlns="" id="{2F96B7AD-037E-4561-A191-843F072DB946}"/>
                </a:ext>
              </a:extLst>
            </p:cNvPr>
            <p:cNvSpPr/>
            <p:nvPr/>
          </p:nvSpPr>
          <p:spPr>
            <a:xfrm>
              <a:off x="1147891" y="2683891"/>
              <a:ext cx="3149472" cy="94798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7" name="TextBox 33">
              <a:extLst>
                <a:ext uri="{FF2B5EF4-FFF2-40B4-BE49-F238E27FC236}">
                  <a16:creationId xmlns:a16="http://schemas.microsoft.com/office/drawing/2014/main" xmlns="" id="{8B46A92C-43C8-4BC2-BCD8-5D1735E88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8263" y="2678113"/>
              <a:ext cx="3279760" cy="831211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Tiếng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đàn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ba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-la-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lai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-ca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trên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sông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Đà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38" name="Picture 37">
              <a:extLst>
                <a:ext uri="{FF2B5EF4-FFF2-40B4-BE49-F238E27FC236}">
                  <a16:creationId xmlns:a16="http://schemas.microsoft.com/office/drawing/2014/main" xmlns="" id="{FB9CEC1B-26C7-4D78-818E-EED8AA90DE8E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03383" y="2550507"/>
              <a:ext cx="926024" cy="123221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xmlns="" id="{83DA970A-74E6-4E51-A064-63BB859AAE30}"/>
              </a:ext>
            </a:extLst>
          </p:cNvPr>
          <p:cNvGrpSpPr>
            <a:grpSpLocks/>
          </p:cNvGrpSpPr>
          <p:nvPr/>
        </p:nvGrpSpPr>
        <p:grpSpPr bwMode="auto">
          <a:xfrm>
            <a:off x="33338" y="3994150"/>
            <a:ext cx="4375151" cy="946150"/>
            <a:chOff x="32817" y="3994110"/>
            <a:chExt cx="4375680" cy="946857"/>
          </a:xfrm>
          <a:noFill/>
        </p:grpSpPr>
        <p:sp>
          <p:nvSpPr>
            <p:cNvPr id="40" name="Rectangle: Rounded Corners 39">
              <a:extLst>
                <a:ext uri="{FF2B5EF4-FFF2-40B4-BE49-F238E27FC236}">
                  <a16:creationId xmlns:a16="http://schemas.microsoft.com/office/drawing/2014/main" xmlns="" id="{AB7F1655-EBE7-4189-A3EC-D021196A9062}"/>
                </a:ext>
              </a:extLst>
            </p:cNvPr>
            <p:cNvSpPr/>
            <p:nvPr/>
          </p:nvSpPr>
          <p:spPr>
            <a:xfrm>
              <a:off x="945739" y="4092609"/>
              <a:ext cx="3396074" cy="735562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1" name="TextBox 36">
              <a:extLst>
                <a:ext uri="{FF2B5EF4-FFF2-40B4-BE49-F238E27FC236}">
                  <a16:creationId xmlns:a16="http://schemas.microsoft.com/office/drawing/2014/main" xmlns="" id="{3CD429F3-A1FD-4E96-86D4-F12DEEDE93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06549" y="4157663"/>
              <a:ext cx="2801948" cy="46201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Kì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diệu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rừng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xanh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42" name="Picture 41">
              <a:extLst>
                <a:ext uri="{FF2B5EF4-FFF2-40B4-BE49-F238E27FC236}">
                  <a16:creationId xmlns:a16="http://schemas.microsoft.com/office/drawing/2014/main" xmlns="" id="{83AE067D-791D-463D-9A38-F0F857DA054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2817" y="3994110"/>
              <a:ext cx="1467454" cy="946857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xmlns="" id="{F6185F38-BFA9-4C71-B10B-7896504F865A}"/>
              </a:ext>
            </a:extLst>
          </p:cNvPr>
          <p:cNvGrpSpPr>
            <a:grpSpLocks/>
          </p:cNvGrpSpPr>
          <p:nvPr/>
        </p:nvGrpSpPr>
        <p:grpSpPr bwMode="auto">
          <a:xfrm>
            <a:off x="4675188" y="1338263"/>
            <a:ext cx="4073525" cy="917575"/>
            <a:chOff x="4674864" y="1337702"/>
            <a:chExt cx="4073849" cy="918791"/>
          </a:xfrm>
          <a:noFill/>
        </p:grpSpPr>
        <p:sp>
          <p:nvSpPr>
            <p:cNvPr id="44" name="Rectangle: Rounded Corners 43">
              <a:extLst>
                <a:ext uri="{FF2B5EF4-FFF2-40B4-BE49-F238E27FC236}">
                  <a16:creationId xmlns:a16="http://schemas.microsoft.com/office/drawing/2014/main" xmlns="" id="{97BAD96F-639B-441D-8183-15AD6161493D}"/>
                </a:ext>
              </a:extLst>
            </p:cNvPr>
            <p:cNvSpPr/>
            <p:nvPr/>
          </p:nvSpPr>
          <p:spPr>
            <a:xfrm>
              <a:off x="5159090" y="1437847"/>
              <a:ext cx="3589623" cy="640611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" name="TextBox 39">
              <a:extLst>
                <a:ext uri="{FF2B5EF4-FFF2-40B4-BE49-F238E27FC236}">
                  <a16:creationId xmlns:a16="http://schemas.microsoft.com/office/drawing/2014/main" xmlns="" id="{EC6FE003-3FDE-4EC4-B121-323DA94832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5063" y="1450975"/>
              <a:ext cx="2533650" cy="462277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Trước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cổng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trời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46" name="Picture 45">
              <a:extLst>
                <a:ext uri="{FF2B5EF4-FFF2-40B4-BE49-F238E27FC236}">
                  <a16:creationId xmlns:a16="http://schemas.microsoft.com/office/drawing/2014/main" xmlns="" id="{51382AD6-3B35-4DEB-9194-8399077EA1DF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4674864" y="1337702"/>
              <a:ext cx="1417704" cy="918791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xmlns="" id="{2EF6D371-FC09-40D5-8F4C-5AB738736183}"/>
              </a:ext>
            </a:extLst>
          </p:cNvPr>
          <p:cNvGrpSpPr>
            <a:grpSpLocks/>
          </p:cNvGrpSpPr>
          <p:nvPr/>
        </p:nvGrpSpPr>
        <p:grpSpPr bwMode="auto">
          <a:xfrm>
            <a:off x="4751388" y="2593975"/>
            <a:ext cx="4392252" cy="890588"/>
            <a:chOff x="4751267" y="2593384"/>
            <a:chExt cx="4392385" cy="891218"/>
          </a:xfrm>
          <a:noFill/>
        </p:grpSpPr>
        <p:sp>
          <p:nvSpPr>
            <p:cNvPr id="48" name="Rectangle: Rounded Corners 47">
              <a:extLst>
                <a:ext uri="{FF2B5EF4-FFF2-40B4-BE49-F238E27FC236}">
                  <a16:creationId xmlns:a16="http://schemas.microsoft.com/office/drawing/2014/main" xmlns="" id="{2D9A1665-D96C-4386-B4AB-E87F752B19A4}"/>
                </a:ext>
              </a:extLst>
            </p:cNvPr>
            <p:cNvSpPr/>
            <p:nvPr/>
          </p:nvSpPr>
          <p:spPr>
            <a:xfrm>
              <a:off x="5345010" y="2675992"/>
              <a:ext cx="3403703" cy="70693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9" name="TextBox 42">
              <a:extLst>
                <a:ext uri="{FF2B5EF4-FFF2-40B4-BE49-F238E27FC236}">
                  <a16:creationId xmlns:a16="http://schemas.microsoft.com/office/drawing/2014/main" xmlns="" id="{CDFD4242-241D-4872-B1DC-0E1EE2553D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67463" y="2743201"/>
              <a:ext cx="2776189" cy="46199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Cái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gì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quý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ko-KR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nhất</a:t>
              </a:r>
              <a:r>
                <a:rPr lang="en-US" altLang="ko-KR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?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50" name="Picture 49">
              <a:extLst>
                <a:ext uri="{FF2B5EF4-FFF2-40B4-BE49-F238E27FC236}">
                  <a16:creationId xmlns:a16="http://schemas.microsoft.com/office/drawing/2014/main" xmlns="" id="{4AB8D9B3-D3D5-44A5-A9FB-74430D04A707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4751267" y="2593384"/>
              <a:ext cx="1341301" cy="891218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xmlns="" id="{C207415B-7957-4E07-BF97-CE1FEA2431FF}"/>
              </a:ext>
            </a:extLst>
          </p:cNvPr>
          <p:cNvGrpSpPr>
            <a:grpSpLocks/>
          </p:cNvGrpSpPr>
          <p:nvPr/>
        </p:nvGrpSpPr>
        <p:grpSpPr bwMode="auto">
          <a:xfrm>
            <a:off x="4770438" y="3911600"/>
            <a:ext cx="4340224" cy="915988"/>
            <a:chOff x="4770605" y="3911225"/>
            <a:chExt cx="4340042" cy="916375"/>
          </a:xfrm>
          <a:noFill/>
        </p:grpSpPr>
        <p:sp>
          <p:nvSpPr>
            <p:cNvPr id="52" name="Rectangle: Rounded Corners 51">
              <a:extLst>
                <a:ext uri="{FF2B5EF4-FFF2-40B4-BE49-F238E27FC236}">
                  <a16:creationId xmlns:a16="http://schemas.microsoft.com/office/drawing/2014/main" xmlns="" id="{FCBE9FEE-EE95-4B11-9FC2-B746CB273A51}"/>
                </a:ext>
              </a:extLst>
            </p:cNvPr>
            <p:cNvSpPr/>
            <p:nvPr/>
          </p:nvSpPr>
          <p:spPr>
            <a:xfrm>
              <a:off x="5383354" y="3993810"/>
              <a:ext cx="3365359" cy="706736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GB" sz="2400" b="1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53" name="TextBox 44">
              <a:extLst>
                <a:ext uri="{FF2B5EF4-FFF2-40B4-BE49-F238E27FC236}">
                  <a16:creationId xmlns:a16="http://schemas.microsoft.com/office/drawing/2014/main" xmlns="" id="{1C0B1044-E493-4865-AE39-C9CFFFB432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39361" y="4092577"/>
              <a:ext cx="2471286" cy="46186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square">
              <a:spAutoFit/>
            </a:bodyPr>
            <a:lstStyle>
              <a:lvl1pPr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1pPr>
              <a:lvl2pPr marL="742950" indent="-28575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2pPr>
              <a:lvl3pPr marL="11430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3pPr>
              <a:lvl4pPr marL="16002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4pPr>
              <a:lvl5pPr marL="2057400" indent="-228600"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4800" b="1">
                  <a:solidFill>
                    <a:srgbClr val="0000CC"/>
                  </a:solidFill>
                  <a:latin typeface="VNI-Times" pitchFamily="2" charset="0"/>
                </a:defRPr>
              </a:lvl9pPr>
            </a:lstStyle>
            <a:p>
              <a:r>
                <a:rPr lang="en-US" altLang="en-US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Đất</a:t>
              </a:r>
              <a:r>
                <a:rPr lang="en-US" altLang="en-US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</a:t>
              </a:r>
              <a:r>
                <a:rPr lang="en-US" altLang="en-US" sz="2400" dirty="0" err="1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Cà</a:t>
              </a:r>
              <a:r>
                <a:rPr lang="en-US" altLang="en-US" sz="2400" dirty="0">
                  <a:solidFill>
                    <a:schemeClr val="accent6">
                      <a:lumMod val="75000"/>
                    </a:schemeClr>
                  </a:solidFill>
                  <a:latin typeface="Cambria" panose="02040503050406030204" pitchFamily="18" charset="0"/>
                  <a:ea typeface="Cambria" panose="02040503050406030204" pitchFamily="18" charset="0"/>
                  <a:cs typeface="Arial" panose="020B0604020202020204" pitchFamily="34" charset="0"/>
                </a:rPr>
                <a:t> Mau</a:t>
              </a:r>
              <a:endParaRPr lang="en-GB" altLang="en-US" sz="2400" dirty="0">
                <a:solidFill>
                  <a:schemeClr val="accent6">
                    <a:lumMod val="7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endParaRPr>
            </a:p>
          </p:txBody>
        </p:sp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xmlns="" id="{D752C70D-84DE-4A09-9E4C-7B10CC59F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4770605" y="3911225"/>
              <a:ext cx="1499456" cy="916375"/>
            </a:xfrm>
            <a:prstGeom prst="rect">
              <a:avLst/>
            </a:prstGeom>
            <a:grpFill/>
            <a:ln>
              <a:noFill/>
            </a:ln>
            <a:effectLst>
              <a:softEdge rad="112500"/>
            </a:effectLst>
          </p:spPr>
        </p:pic>
      </p:grpSp>
    </p:spTree>
    <p:extLst>
      <p:ext uri="{BB962C8B-B14F-4D97-AF65-F5344CB8AC3E}">
        <p14:creationId xmlns:p14="http://schemas.microsoft.com/office/powerpoint/2010/main" xmlns="" val="1713558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0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2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4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0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6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2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8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4" name="Google Shape;3544;p37"/>
          <p:cNvSpPr txBox="1">
            <a:spLocks noGrp="1"/>
          </p:cNvSpPr>
          <p:nvPr>
            <p:ph type="title"/>
          </p:nvPr>
        </p:nvSpPr>
        <p:spPr>
          <a:xfrm>
            <a:off x="1902707" y="2819400"/>
            <a:ext cx="6521293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Thi</a:t>
            </a:r>
            <a:r>
              <a:rPr lang="en-US" dirty="0"/>
              <a:t> </a:t>
            </a:r>
            <a:r>
              <a:rPr lang="en-US" dirty="0" err="1"/>
              <a:t>học</a:t>
            </a:r>
            <a:r>
              <a:rPr lang="en-US" dirty="0"/>
              <a:t> </a:t>
            </a:r>
            <a:r>
              <a:rPr lang="en-US" dirty="0" err="1"/>
              <a:t>thuộc</a:t>
            </a:r>
            <a:r>
              <a:rPr lang="en-US" dirty="0"/>
              <a:t> </a:t>
            </a:r>
            <a:r>
              <a:rPr lang="en-US" dirty="0" err="1"/>
              <a:t>lòng</a:t>
            </a:r>
            <a:endParaRPr lang="en-US" dirty="0"/>
          </a:p>
        </p:txBody>
      </p:sp>
      <p:grpSp>
        <p:nvGrpSpPr>
          <p:cNvPr id="3546" name="Google Shape;3546;p37"/>
          <p:cNvGrpSpPr/>
          <p:nvPr/>
        </p:nvGrpSpPr>
        <p:grpSpPr>
          <a:xfrm>
            <a:off x="-750438" y="-187487"/>
            <a:ext cx="8644855" cy="5542589"/>
            <a:chOff x="-750438" y="-187487"/>
            <a:chExt cx="8644855" cy="5542589"/>
          </a:xfrm>
        </p:grpSpPr>
        <p:sp>
          <p:nvSpPr>
            <p:cNvPr id="3547" name="Google Shape;3547;p37"/>
            <p:cNvSpPr/>
            <p:nvPr/>
          </p:nvSpPr>
          <p:spPr>
            <a:xfrm flipH="1">
              <a:off x="-166379" y="671700"/>
              <a:ext cx="41125" cy="49675"/>
            </a:xfrm>
            <a:custGeom>
              <a:avLst/>
              <a:gdLst/>
              <a:ahLst/>
              <a:cxnLst/>
              <a:rect l="l" t="t" r="r" b="b"/>
              <a:pathLst>
                <a:path w="1645" h="1987" extrusionOk="0">
                  <a:moveTo>
                    <a:pt x="822" y="1"/>
                  </a:moveTo>
                  <a:cubicBezTo>
                    <a:pt x="822" y="754"/>
                    <a:pt x="1" y="982"/>
                    <a:pt x="1" y="982"/>
                  </a:cubicBezTo>
                  <a:cubicBezTo>
                    <a:pt x="1" y="982"/>
                    <a:pt x="822" y="1233"/>
                    <a:pt x="822" y="1987"/>
                  </a:cubicBezTo>
                  <a:cubicBezTo>
                    <a:pt x="822" y="1233"/>
                    <a:pt x="1644" y="982"/>
                    <a:pt x="1644" y="982"/>
                  </a:cubicBezTo>
                  <a:cubicBezTo>
                    <a:pt x="1644" y="982"/>
                    <a:pt x="822" y="754"/>
                    <a:pt x="8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548" name="Google Shape;3548;p37"/>
            <p:cNvGrpSpPr/>
            <p:nvPr/>
          </p:nvGrpSpPr>
          <p:grpSpPr>
            <a:xfrm rot="-3083418" flipH="1">
              <a:off x="2137273" y="160600"/>
              <a:ext cx="570639" cy="175197"/>
              <a:chOff x="-3833925" y="450400"/>
              <a:chExt cx="570650" cy="175200"/>
            </a:xfrm>
          </p:grpSpPr>
          <p:sp>
            <p:nvSpPr>
              <p:cNvPr id="3549" name="Google Shape;3549;p37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0" name="Google Shape;3550;p37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37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2" name="Google Shape;3552;p37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3" name="Google Shape;3553;p37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37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5" name="Google Shape;3555;p37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6" name="Google Shape;3556;p37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7" name="Google Shape;3557;p37"/>
            <p:cNvGrpSpPr/>
            <p:nvPr/>
          </p:nvGrpSpPr>
          <p:grpSpPr>
            <a:xfrm rot="-4793547" flipH="1">
              <a:off x="773550" y="1345690"/>
              <a:ext cx="475935" cy="804641"/>
              <a:chOff x="-2199050" y="712875"/>
              <a:chExt cx="475925" cy="804625"/>
            </a:xfrm>
          </p:grpSpPr>
          <p:sp>
            <p:nvSpPr>
              <p:cNvPr id="3558" name="Google Shape;3558;p37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9" name="Google Shape;3559;p37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0" name="Google Shape;3560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1" name="Google Shape;3561;p37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2" name="Google Shape;3562;p37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3" name="Google Shape;3563;p37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4" name="Google Shape;3564;p37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5" name="Google Shape;3565;p37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6" name="Google Shape;3566;p37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7" name="Google Shape;3567;p37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8" name="Google Shape;3568;p37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69" name="Google Shape;3569;p37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0" name="Google Shape;3570;p37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1" name="Google Shape;3571;p37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2" name="Google Shape;3572;p37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3" name="Google Shape;3573;p37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74" name="Google Shape;3574;p37"/>
            <p:cNvGrpSpPr/>
            <p:nvPr/>
          </p:nvGrpSpPr>
          <p:grpSpPr>
            <a:xfrm rot="359227" flipH="1">
              <a:off x="1935281" y="1345537"/>
              <a:ext cx="811988" cy="827987"/>
              <a:chOff x="-1445825" y="13850"/>
              <a:chExt cx="812025" cy="828025"/>
            </a:xfrm>
          </p:grpSpPr>
          <p:sp>
            <p:nvSpPr>
              <p:cNvPr id="3575" name="Google Shape;3575;p37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6" name="Google Shape;3576;p37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7" name="Google Shape;3577;p37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8" name="Google Shape;3578;p37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79" name="Google Shape;3579;p37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0" name="Google Shape;3580;p37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1" name="Google Shape;3581;p37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2" name="Google Shape;3582;p37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3" name="Google Shape;3583;p37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4" name="Google Shape;3584;p37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5" name="Google Shape;3585;p37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7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7" name="Google Shape;3587;p37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8" name="Google Shape;3588;p37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9" name="Google Shape;3589;p37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0" name="Google Shape;3590;p37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1" name="Google Shape;3591;p37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2" name="Google Shape;3592;p37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3" name="Google Shape;3593;p37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4" name="Google Shape;3594;p37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5" name="Google Shape;3595;p37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6" name="Google Shape;3596;p37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97" name="Google Shape;3597;p37"/>
            <p:cNvGrpSpPr/>
            <p:nvPr/>
          </p:nvGrpSpPr>
          <p:grpSpPr>
            <a:xfrm flipH="1">
              <a:off x="670484" y="2557163"/>
              <a:ext cx="650550" cy="641425"/>
              <a:chOff x="-2968275" y="-74025"/>
              <a:chExt cx="650550" cy="641425"/>
            </a:xfrm>
          </p:grpSpPr>
          <p:sp>
            <p:nvSpPr>
              <p:cNvPr id="3598" name="Google Shape;3598;p37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99" name="Google Shape;3599;p37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0" name="Google Shape;3600;p37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1" name="Google Shape;3601;p37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2" name="Google Shape;3602;p37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3" name="Google Shape;3603;p37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4" name="Google Shape;3604;p37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5" name="Google Shape;3605;p37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297D9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06" name="Google Shape;3606;p37"/>
            <p:cNvGrpSpPr/>
            <p:nvPr/>
          </p:nvGrpSpPr>
          <p:grpSpPr>
            <a:xfrm flipH="1">
              <a:off x="4161984" y="-187487"/>
              <a:ext cx="392050" cy="392050"/>
              <a:chOff x="-3728925" y="-37500"/>
              <a:chExt cx="392050" cy="392050"/>
            </a:xfrm>
          </p:grpSpPr>
          <p:sp>
            <p:nvSpPr>
              <p:cNvPr id="3607" name="Google Shape;3607;p37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8" name="Google Shape;3608;p37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09" name="Google Shape;3609;p37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0" name="Google Shape;3610;p37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1" name="Google Shape;3611;p37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2" name="Google Shape;3612;p37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3" name="Google Shape;3613;p37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4" name="Google Shape;3614;p37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5" name="Google Shape;3615;p37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6" name="Google Shape;3616;p37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17" name="Google Shape;3617;p37"/>
            <p:cNvGrpSpPr/>
            <p:nvPr/>
          </p:nvGrpSpPr>
          <p:grpSpPr>
            <a:xfrm rot="1314404" flipH="1">
              <a:off x="3277718" y="1118509"/>
              <a:ext cx="160951" cy="572955"/>
              <a:chOff x="-3196525" y="807600"/>
              <a:chExt cx="160950" cy="572950"/>
            </a:xfrm>
          </p:grpSpPr>
          <p:sp>
            <p:nvSpPr>
              <p:cNvPr id="3618" name="Google Shape;3618;p37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19" name="Google Shape;3619;p37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0" name="Google Shape;3620;p37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1" name="Google Shape;3621;p37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2" name="Google Shape;3622;p37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9AF7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3" name="Google Shape;3623;p37"/>
              <p:cNvSpPr/>
              <p:nvPr/>
            </p:nvSpPr>
            <p:spPr>
              <a:xfrm>
                <a:off x="-3124050" y="962825"/>
                <a:ext cx="48525" cy="2471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884" fill="none" extrusionOk="0">
                    <a:moveTo>
                      <a:pt x="1941" y="9883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flat" cmpd="sng">
                <a:solidFill>
                  <a:srgbClr val="E0722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24" name="Google Shape;3624;p37"/>
            <p:cNvGrpSpPr/>
            <p:nvPr/>
          </p:nvGrpSpPr>
          <p:grpSpPr>
            <a:xfrm flipH="1">
              <a:off x="1650796" y="2272900"/>
              <a:ext cx="512450" cy="325275"/>
              <a:chOff x="-3512650" y="557100"/>
              <a:chExt cx="512450" cy="325275"/>
            </a:xfrm>
          </p:grpSpPr>
          <p:sp>
            <p:nvSpPr>
              <p:cNvPr id="3625" name="Google Shape;3625;p37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6" name="Google Shape;3626;p37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7" name="Google Shape;3627;p37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8" name="Google Shape;3628;p37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29" name="Google Shape;3629;p37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0" name="Google Shape;3630;p37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1" name="Google Shape;3631;p37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2" name="Google Shape;3632;p37"/>
            <p:cNvGrpSpPr/>
            <p:nvPr/>
          </p:nvGrpSpPr>
          <p:grpSpPr>
            <a:xfrm flipH="1">
              <a:off x="340885" y="3360250"/>
              <a:ext cx="1517515" cy="1308638"/>
              <a:chOff x="-2184805" y="1229921"/>
              <a:chExt cx="1295250" cy="1116967"/>
            </a:xfrm>
          </p:grpSpPr>
          <p:sp>
            <p:nvSpPr>
              <p:cNvPr id="3633" name="Google Shape;3633;p37"/>
              <p:cNvSpPr/>
              <p:nvPr/>
            </p:nvSpPr>
            <p:spPr>
              <a:xfrm>
                <a:off x="-2184805" y="1712095"/>
                <a:ext cx="555216" cy="634793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34" name="Google Shape;3634;p37"/>
              <p:cNvGrpSpPr/>
              <p:nvPr/>
            </p:nvGrpSpPr>
            <p:grpSpPr>
              <a:xfrm>
                <a:off x="-2184805" y="1229921"/>
                <a:ext cx="1295250" cy="1116943"/>
                <a:chOff x="-2184805" y="1229921"/>
                <a:chExt cx="1295250" cy="1116943"/>
              </a:xfrm>
            </p:grpSpPr>
            <p:sp>
              <p:nvSpPr>
                <p:cNvPr id="3635" name="Google Shape;3635;p37"/>
                <p:cNvSpPr/>
                <p:nvPr/>
              </p:nvSpPr>
              <p:spPr>
                <a:xfrm>
                  <a:off x="-1588982" y="1356168"/>
                  <a:ext cx="555189" cy="634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7"/>
                <p:cNvSpPr/>
                <p:nvPr/>
              </p:nvSpPr>
              <p:spPr>
                <a:xfrm>
                  <a:off x="-2055522" y="1229921"/>
                  <a:ext cx="724465" cy="8273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7"/>
                <p:cNvSpPr/>
                <p:nvPr/>
              </p:nvSpPr>
              <p:spPr>
                <a:xfrm>
                  <a:off x="-2184805" y="1247765"/>
                  <a:ext cx="1295250" cy="10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38" name="Google Shape;3638;p37"/>
            <p:cNvGrpSpPr/>
            <p:nvPr/>
          </p:nvGrpSpPr>
          <p:grpSpPr>
            <a:xfrm flipH="1">
              <a:off x="-750438" y="4044483"/>
              <a:ext cx="3406699" cy="1310619"/>
              <a:chOff x="10762125" y="2775799"/>
              <a:chExt cx="3666665" cy="1410633"/>
            </a:xfrm>
          </p:grpSpPr>
          <p:sp>
            <p:nvSpPr>
              <p:cNvPr id="3639" name="Google Shape;3639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1" name="Google Shape;3641;p37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2" name="Google Shape;3642;p37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37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37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37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37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37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37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37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37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37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37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37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37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37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37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37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37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37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37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37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37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37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37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37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37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37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37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37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37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37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37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7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37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37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37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37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37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37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37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37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37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37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37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37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37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37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37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37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37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37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37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37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37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37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37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37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37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37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37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37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37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37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37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37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37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37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37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37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37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37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37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37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37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37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37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37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37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37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0" name="Google Shape;3720;p37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1" name="Google Shape;3721;p37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2" name="Google Shape;3722;p37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3" name="Google Shape;3723;p37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4" name="Google Shape;3724;p37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5" name="Google Shape;3725;p37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6" name="Google Shape;3726;p37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7" name="Google Shape;3727;p37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8" name="Google Shape;3728;p37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29" name="Google Shape;3729;p37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0" name="Google Shape;3730;p37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1" name="Google Shape;3731;p37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2" name="Google Shape;3732;p37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37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37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37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37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7" name="Google Shape;3737;p37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37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37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37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2" name="Google Shape;3742;p37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3" name="Google Shape;3743;p37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4" name="Google Shape;3744;p37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5" name="Google Shape;3745;p37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7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7" name="Google Shape;3747;p37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8" name="Google Shape;3748;p37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9" name="Google Shape;3749;p37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0" name="Google Shape;3750;p37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37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37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37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4" name="Google Shape;3754;p37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5" name="Google Shape;3755;p37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6" name="Google Shape;3756;p37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7" name="Google Shape;3757;p37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8" name="Google Shape;3758;p37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9" name="Google Shape;3759;p37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0" name="Google Shape;3760;p37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1" name="Google Shape;3761;p37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2" name="Google Shape;3762;p37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3" name="Google Shape;3763;p37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4" name="Google Shape;3764;p37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5" name="Google Shape;3765;p37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6" name="Google Shape;3766;p37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7" name="Google Shape;3767;p37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8" name="Google Shape;3768;p37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69" name="Google Shape;3769;p37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0" name="Google Shape;3770;p37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1" name="Google Shape;3771;p37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2" name="Google Shape;3772;p37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3" name="Google Shape;3773;p37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4" name="Google Shape;3774;p37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5" name="Google Shape;3775;p37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6" name="Google Shape;3776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7" name="Google Shape;3777;p37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8" name="Google Shape;3778;p37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79" name="Google Shape;3779;p37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0" name="Google Shape;3780;p37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1" name="Google Shape;3781;p37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2" name="Google Shape;3782;p37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3" name="Google Shape;3783;p37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4" name="Google Shape;3784;p37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37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6" name="Google Shape;3786;p37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7" name="Google Shape;3787;p37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8" name="Google Shape;3788;p37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9" name="Google Shape;3789;p37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0" name="Google Shape;3790;p37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1" name="Google Shape;3791;p37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37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3" name="Google Shape;3793;p37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4" name="Google Shape;3794;p37"/>
            <p:cNvGrpSpPr/>
            <p:nvPr/>
          </p:nvGrpSpPr>
          <p:grpSpPr>
            <a:xfrm>
              <a:off x="6743611" y="414665"/>
              <a:ext cx="1150805" cy="832433"/>
              <a:chOff x="1267836" y="2894590"/>
              <a:chExt cx="1150805" cy="832433"/>
            </a:xfrm>
          </p:grpSpPr>
          <p:sp>
            <p:nvSpPr>
              <p:cNvPr id="3795" name="Google Shape;3795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6" name="Google Shape;3796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7" name="Google Shape;3797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8" name="Google Shape;3798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9" name="Google Shape;3799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0" name="Google Shape;3800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1" name="Google Shape;3801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2" name="Google Shape;3802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6" name="Google Shape;3806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7" name="Google Shape;3807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8" name="Google Shape;3808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9" name="Google Shape;3809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0" name="Google Shape;3810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1" name="Google Shape;3811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2" name="Google Shape;3812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3" name="Google Shape;3813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4" name="Google Shape;3814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5" name="Google Shape;3815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7" name="Google Shape;3817;p37"/>
            <p:cNvSpPr/>
            <p:nvPr/>
          </p:nvSpPr>
          <p:spPr>
            <a:xfrm>
              <a:off x="1478533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2648349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1933602" y="826592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 flipH="1">
              <a:off x="17805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 flipH="1">
              <a:off x="2836374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 flipH="1">
              <a:off x="3903369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23" name="Google Shape;3823;p37"/>
            <p:cNvGrpSpPr/>
            <p:nvPr/>
          </p:nvGrpSpPr>
          <p:grpSpPr>
            <a:xfrm flipH="1">
              <a:off x="4803831" y="24235"/>
              <a:ext cx="358499" cy="447941"/>
              <a:chOff x="4896454" y="199085"/>
              <a:chExt cx="358499" cy="447941"/>
            </a:xfrm>
          </p:grpSpPr>
          <p:sp>
            <p:nvSpPr>
              <p:cNvPr id="3824" name="Google Shape;3824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6" name="Google Shape;3826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7" name="Google Shape;3827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8" name="Google Shape;3828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9" name="Google Shape;3829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0" name="Google Shape;3830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1" name="Google Shape;3831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2" name="Google Shape;3832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3" name="Google Shape;3833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34" name="Google Shape;3834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35" name="Google Shape;3835;p37"/>
            <p:cNvSpPr/>
            <p:nvPr/>
          </p:nvSpPr>
          <p:spPr>
            <a:xfrm>
              <a:off x="1576215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>
              <a:off x="2971602" y="11601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 flipH="1">
              <a:off x="3748569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 flipH="1">
              <a:off x="2464606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39" name="Google Shape;3839;p37"/>
            <p:cNvGrpSpPr/>
            <p:nvPr/>
          </p:nvGrpSpPr>
          <p:grpSpPr>
            <a:xfrm rot="-2265940" flipH="1">
              <a:off x="611823" y="854908"/>
              <a:ext cx="291689" cy="364463"/>
              <a:chOff x="4896454" y="199085"/>
              <a:chExt cx="358499" cy="447941"/>
            </a:xfrm>
          </p:grpSpPr>
          <p:sp>
            <p:nvSpPr>
              <p:cNvPr id="3840" name="Google Shape;3840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1" name="Google Shape;3841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2" name="Google Shape;3842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3" name="Google Shape;3843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4" name="Google Shape;3844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5" name="Google Shape;3845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6" name="Google Shape;3846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7" name="Google Shape;3847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8" name="Google Shape;3848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49" name="Google Shape;3849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0" name="Google Shape;3850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51" name="Google Shape;3851;p37"/>
            <p:cNvSpPr/>
            <p:nvPr/>
          </p:nvSpPr>
          <p:spPr>
            <a:xfrm flipH="1">
              <a:off x="3622309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 flipH="1">
              <a:off x="670474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53" name="Google Shape;3853;p37"/>
            <p:cNvGrpSpPr/>
            <p:nvPr/>
          </p:nvGrpSpPr>
          <p:grpSpPr>
            <a:xfrm rot="9774109">
              <a:off x="5260820" y="1288803"/>
              <a:ext cx="851724" cy="694099"/>
              <a:chOff x="1267836" y="2894590"/>
              <a:chExt cx="1150805" cy="832433"/>
            </a:xfrm>
          </p:grpSpPr>
          <p:sp>
            <p:nvSpPr>
              <p:cNvPr id="3854" name="Google Shape;3854;p37"/>
              <p:cNvSpPr/>
              <p:nvPr/>
            </p:nvSpPr>
            <p:spPr>
              <a:xfrm rot="-2700000" flipH="1">
                <a:off x="1680431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5" name="Google Shape;3855;p37"/>
              <p:cNvSpPr/>
              <p:nvPr/>
            </p:nvSpPr>
            <p:spPr>
              <a:xfrm rot="-2700000" flipH="1">
                <a:off x="2018251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6" name="Google Shape;3856;p37"/>
              <p:cNvSpPr/>
              <p:nvPr/>
            </p:nvSpPr>
            <p:spPr>
              <a:xfrm rot="-2700000" flipH="1">
                <a:off x="1855767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7" name="Google Shape;3857;p37"/>
              <p:cNvSpPr/>
              <p:nvPr/>
            </p:nvSpPr>
            <p:spPr>
              <a:xfrm rot="-2700000" flipH="1">
                <a:off x="1448574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8" name="Google Shape;3858;p37"/>
              <p:cNvSpPr/>
              <p:nvPr/>
            </p:nvSpPr>
            <p:spPr>
              <a:xfrm rot="-2700000" flipH="1">
                <a:off x="1322478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59" name="Google Shape;3859;p37"/>
              <p:cNvSpPr/>
              <p:nvPr/>
            </p:nvSpPr>
            <p:spPr>
              <a:xfrm rot="-2700000" flipH="1">
                <a:off x="1585619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0" name="Google Shape;3860;p37"/>
              <p:cNvSpPr/>
              <p:nvPr/>
            </p:nvSpPr>
            <p:spPr>
              <a:xfrm rot="-2700000" flipH="1">
                <a:off x="1681933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1" name="Google Shape;3861;p37"/>
              <p:cNvSpPr/>
              <p:nvPr/>
            </p:nvSpPr>
            <p:spPr>
              <a:xfrm rot="-2700000" flipH="1">
                <a:off x="1979054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2" name="Google Shape;3862;p37"/>
              <p:cNvSpPr/>
              <p:nvPr/>
            </p:nvSpPr>
            <p:spPr>
              <a:xfrm rot="-2700000" flipH="1">
                <a:off x="1787928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37"/>
              <p:cNvSpPr/>
              <p:nvPr/>
            </p:nvSpPr>
            <p:spPr>
              <a:xfrm rot="-2700000" flipH="1">
                <a:off x="1860762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4" name="Google Shape;3864;p37"/>
              <p:cNvSpPr/>
              <p:nvPr/>
            </p:nvSpPr>
            <p:spPr>
              <a:xfrm rot="-2700000" flipH="1">
                <a:off x="1575391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5" name="Google Shape;3865;p37"/>
              <p:cNvSpPr/>
              <p:nvPr/>
            </p:nvSpPr>
            <p:spPr>
              <a:xfrm rot="-2700000" flipH="1">
                <a:off x="1711914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6" name="Google Shape;3866;p37"/>
              <p:cNvSpPr/>
              <p:nvPr/>
            </p:nvSpPr>
            <p:spPr>
              <a:xfrm rot="-2700000" flipH="1">
                <a:off x="1554712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7" name="Google Shape;3867;p37"/>
              <p:cNvSpPr/>
              <p:nvPr/>
            </p:nvSpPr>
            <p:spPr>
              <a:xfrm rot="-2700000" flipH="1">
                <a:off x="1709004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8" name="Google Shape;3868;p37"/>
              <p:cNvSpPr/>
              <p:nvPr/>
            </p:nvSpPr>
            <p:spPr>
              <a:xfrm rot="-2700000" flipH="1">
                <a:off x="2069740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9" name="Google Shape;3869;p37"/>
              <p:cNvSpPr/>
              <p:nvPr/>
            </p:nvSpPr>
            <p:spPr>
              <a:xfrm rot="-2700000" flipH="1">
                <a:off x="1599238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0" name="Google Shape;3870;p37"/>
              <p:cNvSpPr/>
              <p:nvPr/>
            </p:nvSpPr>
            <p:spPr>
              <a:xfrm rot="-2700000" flipH="1">
                <a:off x="1898581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1" name="Google Shape;3871;p37"/>
              <p:cNvSpPr/>
              <p:nvPr/>
            </p:nvSpPr>
            <p:spPr>
              <a:xfrm rot="-2700000" flipH="1">
                <a:off x="1400897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2" name="Google Shape;3872;p37"/>
              <p:cNvSpPr/>
              <p:nvPr/>
            </p:nvSpPr>
            <p:spPr>
              <a:xfrm rot="-2700000" flipH="1">
                <a:off x="14454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3" name="Google Shape;3873;p37"/>
              <p:cNvSpPr/>
              <p:nvPr/>
            </p:nvSpPr>
            <p:spPr>
              <a:xfrm rot="-2700000" flipH="1">
                <a:off x="1878591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4" name="Google Shape;3874;p37"/>
              <p:cNvSpPr/>
              <p:nvPr/>
            </p:nvSpPr>
            <p:spPr>
              <a:xfrm rot="-2700000" flipH="1">
                <a:off x="2151160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5" name="Google Shape;3875;p37"/>
              <p:cNvSpPr/>
              <p:nvPr/>
            </p:nvSpPr>
            <p:spPr>
              <a:xfrm rot="-2700000" flipH="1">
                <a:off x="2191423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76" name="Google Shape;3876;p37"/>
            <p:cNvGrpSpPr/>
            <p:nvPr/>
          </p:nvGrpSpPr>
          <p:grpSpPr>
            <a:xfrm rot="-2700000">
              <a:off x="3949372" y="490804"/>
              <a:ext cx="755670" cy="411465"/>
              <a:chOff x="8334205" y="3657627"/>
              <a:chExt cx="1101277" cy="599649"/>
            </a:xfrm>
          </p:grpSpPr>
          <p:sp>
            <p:nvSpPr>
              <p:cNvPr id="3877" name="Google Shape;3877;p37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8" name="Google Shape;3878;p37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79" name="Google Shape;3879;p37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0" name="Google Shape;3880;p37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1" name="Google Shape;3881;p37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2" name="Google Shape;3882;p37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3" name="Google Shape;3883;p37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chemeClr val="lt1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84" name="Google Shape;3884;p37"/>
            <p:cNvGrpSpPr/>
            <p:nvPr/>
          </p:nvGrpSpPr>
          <p:grpSpPr>
            <a:xfrm>
              <a:off x="2889538" y="319313"/>
              <a:ext cx="804548" cy="501001"/>
              <a:chOff x="6743588" y="1434463"/>
              <a:chExt cx="804548" cy="501001"/>
            </a:xfrm>
          </p:grpSpPr>
          <p:sp>
            <p:nvSpPr>
              <p:cNvPr id="3885" name="Google Shape;3885;p37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6" name="Google Shape;3886;p37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7" name="Google Shape;3887;p37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8" name="Google Shape;3888;p37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89" name="Google Shape;3889;p37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0" name="Google Shape;3890;p37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EE84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1" name="Google Shape;3891;p37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2" name="Google Shape;3892;p37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3" name="Google Shape;3893;p37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4" name="Google Shape;3894;p37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5" name="Google Shape;3895;p37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6" name="Google Shape;3896;p37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7" name="Google Shape;3897;p37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8" name="Google Shape;3898;p37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99" name="Google Shape;3899;p37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0" name="Google Shape;3900;p37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1" name="Google Shape;3901;p37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2" name="Google Shape;3902;p37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3" name="Google Shape;3903;p37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4" name="Google Shape;3904;p37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5" name="Google Shape;3905;p37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6" name="Google Shape;3906;p37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7" name="Google Shape;3907;p37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8" name="Google Shape;3908;p37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09" name="Google Shape;3909;p37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0" name="Google Shape;3910;p37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1" name="Google Shape;3911;p37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2" name="Google Shape;3912;p37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3" name="Google Shape;3913;p37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4" name="Google Shape;3914;p37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5" name="Google Shape;3915;p37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6" name="Google Shape;3916;p37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7" name="Google Shape;3917;p37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8" name="Google Shape;3918;p37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19" name="Google Shape;3919;p37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7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1" name="Google Shape;3921;p37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2" name="Google Shape;3922;p37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3" name="Google Shape;3923;p37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4" name="Google Shape;3924;p37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5" name="Google Shape;3925;p37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6" name="Google Shape;3926;p37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7" name="Google Shape;3927;p37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8" name="Google Shape;3928;p37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9" name="Google Shape;3929;p37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0" name="Google Shape;3930;p37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1" name="Google Shape;3931;p37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2" name="Google Shape;3932;p37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3" name="Google Shape;3933;p37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4" name="Google Shape;3934;p37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5" name="Google Shape;3935;p37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6" name="Google Shape;3936;p37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7" name="Google Shape;3937;p37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8" name="Google Shape;3938;p37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39" name="Google Shape;3939;p37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0" name="Google Shape;3940;p37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1" name="Google Shape;3941;p37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2" name="Google Shape;3942;p37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3" name="Google Shape;3943;p37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4" name="Google Shape;3944;p37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5" name="Google Shape;3945;p37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6" name="Google Shape;3946;p37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7" name="Google Shape;3947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8" name="Google Shape;3948;p37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49" name="Google Shape;3949;p37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0" name="Google Shape;3950;p37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1" name="Google Shape;3951;p37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2" name="Google Shape;3952;p37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3" name="Google Shape;3953;p37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4" name="Google Shape;3954;p37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5" name="Google Shape;3955;p37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6" name="Google Shape;3956;p37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7" name="Google Shape;3957;p37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8" name="Google Shape;3958;p37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59" name="Google Shape;3959;p37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0" name="Google Shape;3960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1" name="Google Shape;3961;p37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2" name="Google Shape;3962;p37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3" name="Google Shape;3963;p37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4" name="Google Shape;3964;p37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5" name="Google Shape;3965;p37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6" name="Google Shape;3966;p37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67" name="Google Shape;3967;p37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68" name="Google Shape;3968;p37"/>
            <p:cNvGrpSpPr/>
            <p:nvPr/>
          </p:nvGrpSpPr>
          <p:grpSpPr>
            <a:xfrm>
              <a:off x="874301" y="186030"/>
              <a:ext cx="892774" cy="615203"/>
              <a:chOff x="7601251" y="1671955"/>
              <a:chExt cx="892774" cy="615203"/>
            </a:xfrm>
          </p:grpSpPr>
          <p:sp>
            <p:nvSpPr>
              <p:cNvPr id="3969" name="Google Shape;3969;p37"/>
              <p:cNvSpPr/>
              <p:nvPr/>
            </p:nvSpPr>
            <p:spPr>
              <a:xfrm>
                <a:off x="7738212" y="1678145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0" name="Google Shape;3970;p37"/>
              <p:cNvSpPr/>
              <p:nvPr/>
            </p:nvSpPr>
            <p:spPr>
              <a:xfrm>
                <a:off x="7846197" y="1923064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1" name="Google Shape;3971;p37"/>
              <p:cNvSpPr/>
              <p:nvPr/>
            </p:nvSpPr>
            <p:spPr>
              <a:xfrm>
                <a:off x="7603711" y="1700958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2" name="Google Shape;3972;p37"/>
              <p:cNvSpPr/>
              <p:nvPr/>
            </p:nvSpPr>
            <p:spPr>
              <a:xfrm>
                <a:off x="7851116" y="1953310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3" name="Google Shape;3973;p37"/>
              <p:cNvSpPr/>
              <p:nvPr/>
            </p:nvSpPr>
            <p:spPr>
              <a:xfrm>
                <a:off x="8006593" y="1931713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4" name="Google Shape;3974;p37"/>
              <p:cNvSpPr/>
              <p:nvPr/>
            </p:nvSpPr>
            <p:spPr>
              <a:xfrm>
                <a:off x="7876416" y="1961338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5" name="Google Shape;3975;p37"/>
              <p:cNvSpPr/>
              <p:nvPr/>
            </p:nvSpPr>
            <p:spPr>
              <a:xfrm>
                <a:off x="8217616" y="1973042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6" name="Google Shape;3976;p37"/>
              <p:cNvSpPr/>
              <p:nvPr/>
            </p:nvSpPr>
            <p:spPr>
              <a:xfrm>
                <a:off x="8212669" y="2013155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7" name="Google Shape;3977;p37"/>
              <p:cNvSpPr/>
              <p:nvPr/>
            </p:nvSpPr>
            <p:spPr>
              <a:xfrm>
                <a:off x="7959101" y="1677523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8" name="Google Shape;3978;p37"/>
              <p:cNvSpPr/>
              <p:nvPr/>
            </p:nvSpPr>
            <p:spPr>
              <a:xfrm>
                <a:off x="7741915" y="1715149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79" name="Google Shape;3979;p37"/>
              <p:cNvSpPr/>
              <p:nvPr/>
            </p:nvSpPr>
            <p:spPr>
              <a:xfrm>
                <a:off x="7869632" y="1704040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0" name="Google Shape;3980;p37"/>
              <p:cNvSpPr/>
              <p:nvPr/>
            </p:nvSpPr>
            <p:spPr>
              <a:xfrm>
                <a:off x="7865307" y="1707148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1" name="Google Shape;3981;p37"/>
              <p:cNvSpPr/>
              <p:nvPr/>
            </p:nvSpPr>
            <p:spPr>
              <a:xfrm>
                <a:off x="7852360" y="1704661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2" name="Google Shape;3982;p37"/>
              <p:cNvSpPr/>
              <p:nvPr/>
            </p:nvSpPr>
            <p:spPr>
              <a:xfrm>
                <a:off x="7761052" y="1702202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3" name="Google Shape;3983;p37"/>
              <p:cNvSpPr/>
              <p:nvPr/>
            </p:nvSpPr>
            <p:spPr>
              <a:xfrm>
                <a:off x="7822735" y="2149494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4" name="Google Shape;3984;p37"/>
              <p:cNvSpPr/>
              <p:nvPr/>
            </p:nvSpPr>
            <p:spPr>
              <a:xfrm>
                <a:off x="7800543" y="1871247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5" name="Google Shape;3985;p37"/>
              <p:cNvSpPr/>
              <p:nvPr/>
            </p:nvSpPr>
            <p:spPr>
              <a:xfrm>
                <a:off x="7856063" y="2111868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6" name="Google Shape;3986;p37"/>
              <p:cNvSpPr/>
              <p:nvPr/>
            </p:nvSpPr>
            <p:spPr>
              <a:xfrm>
                <a:off x="7604332" y="2052646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7" name="Google Shape;3987;p37"/>
              <p:cNvSpPr/>
              <p:nvPr/>
            </p:nvSpPr>
            <p:spPr>
              <a:xfrm>
                <a:off x="7616063" y="2217367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8" name="Google Shape;3988;p37"/>
              <p:cNvSpPr/>
              <p:nvPr/>
            </p:nvSpPr>
            <p:spPr>
              <a:xfrm>
                <a:off x="7616063" y="2222908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89" name="Google Shape;3989;p37"/>
              <p:cNvSpPr/>
              <p:nvPr/>
            </p:nvSpPr>
            <p:spPr>
              <a:xfrm>
                <a:off x="7617901" y="2213042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0" name="Google Shape;3990;p37"/>
              <p:cNvSpPr/>
              <p:nvPr/>
            </p:nvSpPr>
            <p:spPr>
              <a:xfrm>
                <a:off x="7615442" y="2221070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1" name="Google Shape;3991;p37"/>
              <p:cNvSpPr/>
              <p:nvPr/>
            </p:nvSpPr>
            <p:spPr>
              <a:xfrm>
                <a:off x="7654311" y="2133465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2" name="Google Shape;3992;p37"/>
              <p:cNvSpPr/>
              <p:nvPr/>
            </p:nvSpPr>
            <p:spPr>
              <a:xfrm>
                <a:off x="7636417" y="2222908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7"/>
              <p:cNvSpPr/>
              <p:nvPr/>
            </p:nvSpPr>
            <p:spPr>
              <a:xfrm>
                <a:off x="8192316" y="1743531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4" name="Google Shape;3994;p37"/>
              <p:cNvSpPr/>
              <p:nvPr/>
            </p:nvSpPr>
            <p:spPr>
              <a:xfrm>
                <a:off x="8390365" y="1733665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5" name="Google Shape;3995;p37"/>
              <p:cNvSpPr/>
              <p:nvPr/>
            </p:nvSpPr>
            <p:spPr>
              <a:xfrm>
                <a:off x="8452047" y="1721934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6" name="Google Shape;3996;p37"/>
              <p:cNvSpPr/>
              <p:nvPr/>
            </p:nvSpPr>
            <p:spPr>
              <a:xfrm>
                <a:off x="7796840" y="1788563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7" name="Google Shape;3997;p37"/>
              <p:cNvSpPr/>
              <p:nvPr/>
            </p:nvSpPr>
            <p:spPr>
              <a:xfrm>
                <a:off x="8061518" y="2102597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8" name="Google Shape;3998;p37"/>
              <p:cNvSpPr/>
              <p:nvPr/>
            </p:nvSpPr>
            <p:spPr>
              <a:xfrm>
                <a:off x="8050408" y="2104462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9" name="Google Shape;3999;p37"/>
              <p:cNvSpPr/>
              <p:nvPr/>
            </p:nvSpPr>
            <p:spPr>
              <a:xfrm>
                <a:off x="7786974" y="17928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0" name="Google Shape;4000;p37"/>
              <p:cNvSpPr/>
              <p:nvPr/>
            </p:nvSpPr>
            <p:spPr>
              <a:xfrm>
                <a:off x="8027568" y="204275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1" name="Google Shape;4001;p37"/>
              <p:cNvSpPr/>
              <p:nvPr/>
            </p:nvSpPr>
            <p:spPr>
              <a:xfrm>
                <a:off x="8060896" y="216060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2" name="Google Shape;4002;p37"/>
              <p:cNvSpPr/>
              <p:nvPr/>
            </p:nvSpPr>
            <p:spPr>
              <a:xfrm>
                <a:off x="7957236" y="1924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3" name="Google Shape;4003;p37"/>
              <p:cNvSpPr/>
              <p:nvPr/>
            </p:nvSpPr>
            <p:spPr>
              <a:xfrm>
                <a:off x="7957236" y="1925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4" name="Google Shape;4004;p37"/>
              <p:cNvSpPr/>
              <p:nvPr/>
            </p:nvSpPr>
            <p:spPr>
              <a:xfrm>
                <a:off x="7957858" y="19261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5" name="Google Shape;4005;p37"/>
              <p:cNvSpPr/>
              <p:nvPr/>
            </p:nvSpPr>
            <p:spPr>
              <a:xfrm>
                <a:off x="8027568" y="20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6" name="Google Shape;4006;p37"/>
              <p:cNvSpPr/>
              <p:nvPr/>
            </p:nvSpPr>
            <p:spPr>
              <a:xfrm>
                <a:off x="8060274" y="21593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7" name="Google Shape;4007;p37"/>
              <p:cNvSpPr/>
              <p:nvPr/>
            </p:nvSpPr>
            <p:spPr>
              <a:xfrm>
                <a:off x="8060274" y="215936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8" name="Google Shape;4008;p37"/>
              <p:cNvSpPr/>
              <p:nvPr/>
            </p:nvSpPr>
            <p:spPr>
              <a:xfrm>
                <a:off x="7994267" y="1675658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09" name="Google Shape;400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0" name="Google Shape;4010;p37"/>
              <p:cNvSpPr/>
              <p:nvPr/>
            </p:nvSpPr>
            <p:spPr>
              <a:xfrm>
                <a:off x="8155906" y="20489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1" name="Google Shape;4011;p37"/>
              <p:cNvSpPr/>
              <p:nvPr/>
            </p:nvSpPr>
            <p:spPr>
              <a:xfrm>
                <a:off x="8148500" y="2049564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2" name="Google Shape;4012;p37"/>
              <p:cNvSpPr/>
              <p:nvPr/>
            </p:nvSpPr>
            <p:spPr>
              <a:xfrm>
                <a:off x="8281163" y="2130384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3" name="Google Shape;4013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4" name="Google Shape;4014;p37"/>
              <p:cNvSpPr/>
              <p:nvPr/>
            </p:nvSpPr>
            <p:spPr>
              <a:xfrm>
                <a:off x="8013377" y="17682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5" name="Google Shape;4015;p37"/>
              <p:cNvSpPr/>
              <p:nvPr/>
            </p:nvSpPr>
            <p:spPr>
              <a:xfrm>
                <a:off x="8201560" y="20847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6" name="Google Shape;4016;p37"/>
              <p:cNvSpPr/>
              <p:nvPr/>
            </p:nvSpPr>
            <p:spPr>
              <a:xfrm>
                <a:off x="8202182" y="20853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7" name="Google Shape;4017;p37"/>
              <p:cNvSpPr/>
              <p:nvPr/>
            </p:nvSpPr>
            <p:spPr>
              <a:xfrm>
                <a:off x="8202803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8" name="Google Shape;4018;p37"/>
              <p:cNvSpPr/>
              <p:nvPr/>
            </p:nvSpPr>
            <p:spPr>
              <a:xfrm>
                <a:off x="8281163" y="21303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19" name="Google Shape;4019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0" name="Google Shape;4020;p37"/>
              <p:cNvSpPr/>
              <p:nvPr/>
            </p:nvSpPr>
            <p:spPr>
              <a:xfrm>
                <a:off x="8013377" y="1766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1" name="Google Shape;4021;p37"/>
              <p:cNvSpPr/>
              <p:nvPr/>
            </p:nvSpPr>
            <p:spPr>
              <a:xfrm>
                <a:off x="8013377" y="1766993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2" name="Google Shape;4022;p37"/>
              <p:cNvSpPr/>
              <p:nvPr/>
            </p:nvSpPr>
            <p:spPr>
              <a:xfrm>
                <a:off x="8201560" y="208473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3" name="Google Shape;4023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4" name="Google Shape;4024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5" name="Google Shape;4025;p37"/>
              <p:cNvSpPr/>
              <p:nvPr/>
            </p:nvSpPr>
            <p:spPr>
              <a:xfrm>
                <a:off x="8202182" y="20853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6" name="Google Shape;4026;p37"/>
              <p:cNvSpPr/>
              <p:nvPr/>
            </p:nvSpPr>
            <p:spPr>
              <a:xfrm>
                <a:off x="7735130" y="1671955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7" name="Google Shape;4027;p37"/>
              <p:cNvSpPr/>
              <p:nvPr/>
            </p:nvSpPr>
            <p:spPr>
              <a:xfrm>
                <a:off x="8220697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8" name="Google Shape;4028;p37"/>
              <p:cNvSpPr/>
              <p:nvPr/>
            </p:nvSpPr>
            <p:spPr>
              <a:xfrm>
                <a:off x="8221319" y="1739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9" name="Google Shape;4029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0" name="Google Shape;4030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1" name="Google Shape;4031;p37"/>
              <p:cNvSpPr/>
              <p:nvPr/>
            </p:nvSpPr>
            <p:spPr>
              <a:xfrm>
                <a:off x="7838790" y="1917523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2" name="Google Shape;4032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3" name="Google Shape;4033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4" name="Google Shape;4034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5" name="Google Shape;4035;p37"/>
              <p:cNvSpPr/>
              <p:nvPr/>
            </p:nvSpPr>
            <p:spPr>
              <a:xfrm>
                <a:off x="8220697" y="173982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6" name="Google Shape;4036;p37"/>
              <p:cNvSpPr/>
              <p:nvPr/>
            </p:nvSpPr>
            <p:spPr>
              <a:xfrm>
                <a:off x="8221319" y="1739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7" name="Google Shape;4037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8" name="Google Shape;4038;p37"/>
              <p:cNvSpPr/>
              <p:nvPr/>
            </p:nvSpPr>
            <p:spPr>
              <a:xfrm>
                <a:off x="8221319" y="1740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39" name="Google Shape;4039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0" name="Google Shape;4040;p37"/>
              <p:cNvSpPr/>
              <p:nvPr/>
            </p:nvSpPr>
            <p:spPr>
              <a:xfrm>
                <a:off x="7857306" y="1744774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1" name="Google Shape;4041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2" name="Google Shape;4042;p37"/>
              <p:cNvSpPr/>
              <p:nvPr/>
            </p:nvSpPr>
            <p:spPr>
              <a:xfrm>
                <a:off x="7857306" y="174539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3" name="Google Shape;4043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4" name="Google Shape;4044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5" name="Google Shape;4045;p37"/>
              <p:cNvSpPr/>
              <p:nvPr/>
            </p:nvSpPr>
            <p:spPr>
              <a:xfrm>
                <a:off x="8338521" y="1939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6" name="Google Shape;4046;p37"/>
              <p:cNvSpPr/>
              <p:nvPr/>
            </p:nvSpPr>
            <p:spPr>
              <a:xfrm>
                <a:off x="7746240" y="194095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7" name="Google Shape;4047;p37"/>
              <p:cNvSpPr/>
              <p:nvPr/>
            </p:nvSpPr>
            <p:spPr>
              <a:xfrm>
                <a:off x="7746240" y="1941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8" name="Google Shape;4048;p37"/>
              <p:cNvSpPr/>
              <p:nvPr/>
            </p:nvSpPr>
            <p:spPr>
              <a:xfrm>
                <a:off x="8160853" y="22537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9" name="Google Shape;4049;p37"/>
              <p:cNvSpPr/>
              <p:nvPr/>
            </p:nvSpPr>
            <p:spPr>
              <a:xfrm>
                <a:off x="8160231" y="2253776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0" name="Google Shape;4050;p37"/>
              <p:cNvSpPr/>
              <p:nvPr/>
            </p:nvSpPr>
            <p:spPr>
              <a:xfrm>
                <a:off x="8160231" y="2254398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1" name="Google Shape;4051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2" name="Google Shape;4052;p37"/>
              <p:cNvSpPr/>
              <p:nvPr/>
            </p:nvSpPr>
            <p:spPr>
              <a:xfrm>
                <a:off x="8084331" y="227537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3" name="Google Shape;4053;p37"/>
              <p:cNvSpPr/>
              <p:nvPr/>
            </p:nvSpPr>
            <p:spPr>
              <a:xfrm>
                <a:off x="8083736" y="2275373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4" name="Google Shape;4054;p37"/>
              <p:cNvSpPr/>
              <p:nvPr/>
            </p:nvSpPr>
            <p:spPr>
              <a:xfrm>
                <a:off x="7601251" y="1700958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5" name="Google Shape;4055;p37"/>
              <p:cNvSpPr/>
              <p:nvPr/>
            </p:nvSpPr>
            <p:spPr>
              <a:xfrm>
                <a:off x="7633335" y="216555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6" name="Google Shape;4056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7" name="Google Shape;4057;p37"/>
              <p:cNvSpPr/>
              <p:nvPr/>
            </p:nvSpPr>
            <p:spPr>
              <a:xfrm>
                <a:off x="8352712" y="19064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8" name="Google Shape;4058;p37"/>
              <p:cNvSpPr/>
              <p:nvPr/>
            </p:nvSpPr>
            <p:spPr>
              <a:xfrm>
                <a:off x="7633957" y="21649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9" name="Google Shape;4059;p37"/>
              <p:cNvSpPr/>
              <p:nvPr/>
            </p:nvSpPr>
            <p:spPr>
              <a:xfrm>
                <a:off x="7680233" y="1758965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0" name="Google Shape;4060;p37"/>
              <p:cNvSpPr/>
              <p:nvPr/>
            </p:nvSpPr>
            <p:spPr>
              <a:xfrm>
                <a:off x="8357658" y="18311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1" name="Google Shape;4061;p37"/>
              <p:cNvSpPr/>
              <p:nvPr/>
            </p:nvSpPr>
            <p:spPr>
              <a:xfrm>
                <a:off x="7947370" y="212173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2" name="Google Shape;4062;p37"/>
              <p:cNvSpPr/>
              <p:nvPr/>
            </p:nvSpPr>
            <p:spPr>
              <a:xfrm>
                <a:off x="7761674" y="218774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63" name="Google Shape;4063;p37"/>
            <p:cNvSpPr/>
            <p:nvPr/>
          </p:nvSpPr>
          <p:spPr>
            <a:xfrm flipH="1">
              <a:off x="-3076" y="204550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7"/>
            <p:cNvSpPr/>
            <p:nvPr/>
          </p:nvSpPr>
          <p:spPr>
            <a:xfrm>
              <a:off x="652677" y="54667"/>
              <a:ext cx="96294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7"/>
            <p:cNvSpPr/>
            <p:nvPr/>
          </p:nvSpPr>
          <p:spPr>
            <a:xfrm>
              <a:off x="244590" y="26401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66" name="Google Shape;4066;p37"/>
            <p:cNvGrpSpPr/>
            <p:nvPr/>
          </p:nvGrpSpPr>
          <p:grpSpPr>
            <a:xfrm rot="3639228" flipH="1">
              <a:off x="-116313" y="23980"/>
              <a:ext cx="358509" cy="447954"/>
              <a:chOff x="4896454" y="199085"/>
              <a:chExt cx="358499" cy="447941"/>
            </a:xfrm>
          </p:grpSpPr>
          <p:sp>
            <p:nvSpPr>
              <p:cNvPr id="4067" name="Google Shape;4067;p37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8" name="Google Shape;4068;p37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9" name="Google Shape;4069;p37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0" name="Google Shape;4070;p37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1" name="Google Shape;4071;p37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2" name="Google Shape;4072;p37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3" name="Google Shape;4073;p37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4" name="Google Shape;4074;p37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5" name="Google Shape;4075;p37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6" name="Google Shape;4076;p37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7" name="Google Shape;4077;p37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78" name="Google Shape;4078;p37"/>
            <p:cNvSpPr/>
            <p:nvPr/>
          </p:nvSpPr>
          <p:spPr>
            <a:xfrm>
              <a:off x="71124" y="1022457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7"/>
            <p:cNvSpPr/>
            <p:nvPr/>
          </p:nvSpPr>
          <p:spPr>
            <a:xfrm flipH="1">
              <a:off x="265581" y="15388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7"/>
            <p:cNvSpPr/>
            <p:nvPr/>
          </p:nvSpPr>
          <p:spPr>
            <a:xfrm>
              <a:off x="-316435" y="144924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NKNOELEADERBOARD" val="245767057"/>
</p:tagLst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84</TotalTime>
  <Words>1313</Words>
  <Application>Microsoft Office PowerPoint</Application>
  <PresentationFormat>On-screen Show (16:9)</PresentationFormat>
  <Paragraphs>179</Paragraphs>
  <Slides>21</Slides>
  <Notes>12</Notes>
  <HiddenSlides>0</HiddenSlides>
  <MMClips>0</MMClips>
  <ScaleCrop>false</ScaleCrop>
  <HeadingPairs>
    <vt:vector size="6" baseType="variant">
      <vt:variant>
        <vt:lpstr>Fonts Used</vt:lpstr>
      </vt:variant>
      <vt:variant>
        <vt:i4>16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38" baseType="lpstr">
      <vt:lpstr>Arial</vt:lpstr>
      <vt:lpstr>Cambria</vt:lpstr>
      <vt:lpstr>Didact Gothic</vt:lpstr>
      <vt:lpstr>Varela</vt:lpstr>
      <vt:lpstr>Times New Roman</vt:lpstr>
      <vt:lpstr>宋体</vt:lpstr>
      <vt:lpstr>方正超粗黑简体</vt:lpstr>
      <vt:lpstr>Arial Black</vt:lpstr>
      <vt:lpstr>SVN-Caprica Script</vt:lpstr>
      <vt:lpstr>SVN-Bali Script</vt:lpstr>
      <vt:lpstr>Arial Unicode MS</vt:lpstr>
      <vt:lpstr>VNI-Times</vt:lpstr>
      <vt:lpstr>SVN-Dessert Menu Script</vt:lpstr>
      <vt:lpstr>方正粗圆_GBK</vt:lpstr>
      <vt:lpstr>UTM Flamenco</vt:lpstr>
      <vt:lpstr>Mitr</vt:lpstr>
      <vt:lpstr>Reading Workshop by Slidesgo</vt:lpstr>
      <vt:lpstr>ÔN TẬP GIỮA HỌC KÌ 1 (Tiết 1)</vt:lpstr>
      <vt:lpstr>Mục tiêu</vt:lpstr>
      <vt:lpstr>Ôn luyện tập đọc  và học thuộc lòng</vt:lpstr>
      <vt:lpstr>Nêu các chủ điểm mà em đã học từ tuần 1 đến tuần 9</vt:lpstr>
      <vt:lpstr>Slide 5</vt:lpstr>
      <vt:lpstr>Slide 6</vt:lpstr>
      <vt:lpstr>Slide 7</vt:lpstr>
      <vt:lpstr>Slide 8</vt:lpstr>
      <vt:lpstr>Thi học thuộc lòng</vt:lpstr>
      <vt:lpstr>Slide 10</vt:lpstr>
      <vt:lpstr>Thư gửi các học sinh</vt:lpstr>
      <vt:lpstr>Bài ca về trái đất </vt:lpstr>
      <vt:lpstr>Ê-mi-li, con …</vt:lpstr>
      <vt:lpstr>Sắc màu em yêu </vt:lpstr>
      <vt:lpstr>Tiếng đàn ba-la-lai-ca trên sông Đà </vt:lpstr>
      <vt:lpstr>Trước cổng trời</vt:lpstr>
      <vt:lpstr>Slide 17</vt:lpstr>
      <vt:lpstr>Slide 18</vt:lpstr>
      <vt:lpstr>Slide 19</vt:lpstr>
      <vt:lpstr>Slide 20</vt:lpstr>
      <vt:lpstr>Slide 21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ÔN TẬP GIỮA HỌC KÌ 1 Workshop</dc:title>
  <dc:creator>EduFive</dc:creator>
  <cp:lastModifiedBy>Admin</cp:lastModifiedBy>
  <cp:revision>4</cp:revision>
  <dcterms:modified xsi:type="dcterms:W3CDTF">2021-11-27T13:47:44Z</dcterms:modified>
</cp:coreProperties>
</file>