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Default Extension="wav" ContentType="audio/wav"/>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59" r:id="rId5"/>
    <p:sldId id="260" r:id="rId6"/>
    <p:sldId id="338" r:id="rId7"/>
    <p:sldId id="339" r:id="rId8"/>
    <p:sldId id="340" r:id="rId9"/>
    <p:sldId id="341" r:id="rId10"/>
    <p:sldId id="342" r:id="rId11"/>
    <p:sldId id="344" r:id="rId12"/>
    <p:sldId id="300" r:id="rId13"/>
    <p:sldId id="343" r:id="rId14"/>
    <p:sldId id="345" r:id="rId15"/>
    <p:sldId id="348" r:id="rId16"/>
    <p:sldId id="349" r:id="rId17"/>
    <p:sldId id="346" r:id="rId18"/>
    <p:sldId id="34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CCFFFF"/>
    <a:srgbClr val="3C8F9E"/>
    <a:srgbClr val="FAC10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7" autoAdjust="0"/>
    <p:restoredTop sz="94660"/>
  </p:normalViewPr>
  <p:slideViewPr>
    <p:cSldViewPr snapToGrid="0" showGuides="1">
      <p:cViewPr>
        <p:scale>
          <a:sx n="33" d="100"/>
          <a:sy n="33" d="100"/>
        </p:scale>
        <p:origin x="-1998" y="-8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D2AD5-9D0E-4597-AECD-A7EF4A482FF4}" type="datetimeFigureOut">
              <a:rPr lang="zh-CN" altLang="en-US" smtClean="0"/>
              <a:pPr/>
              <a:t>2021/11/27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0FBB0-20A2-4DA4-9853-D41A52744F1C}" type="slidenum">
              <a:rPr lang="zh-CN" altLang="en-US" smtClean="0"/>
              <a:pPr/>
              <a:t>‹#›</a:t>
            </a:fld>
            <a:endParaRPr lang="zh-CN" altLang="en-US"/>
          </a:p>
        </p:txBody>
      </p:sp>
    </p:spTree>
    <p:extLst>
      <p:ext uri="{BB962C8B-B14F-4D97-AF65-F5344CB8AC3E}">
        <p14:creationId xmlns:p14="http://schemas.microsoft.com/office/powerpoint/2010/main" xmlns="" val="75783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C0FBB0-20A2-4DA4-9853-D41A52744F1C}" type="slidenum">
              <a:rPr lang="zh-CN" altLang="en-US" smtClean="0"/>
              <a:pPr/>
              <a:t>4</a:t>
            </a:fld>
            <a:endParaRPr lang="zh-CN" altLang="en-US"/>
          </a:p>
        </p:txBody>
      </p:sp>
    </p:spTree>
    <p:extLst>
      <p:ext uri="{BB962C8B-B14F-4D97-AF65-F5344CB8AC3E}">
        <p14:creationId xmlns:p14="http://schemas.microsoft.com/office/powerpoint/2010/main" xmlns="" val="396314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1"/>
        <p:cNvGrpSpPr/>
        <p:nvPr/>
      </p:nvGrpSpPr>
      <p:grpSpPr>
        <a:xfrm>
          <a:off x="0" y="0"/>
          <a:ext cx="0" cy="0"/>
          <a:chOff x="0" y="0"/>
          <a:chExt cx="0" cy="0"/>
        </a:xfrm>
      </p:grpSpPr>
      <p:sp>
        <p:nvSpPr>
          <p:cNvPr id="4952" name="Google Shape;4952;gf5a7180e7d_4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3" name="Google Shape;4953;gf5a7180e7d_4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C0FBB0-20A2-4DA4-9853-D41A52744F1C}" type="slidenum">
              <a:rPr lang="zh-CN" altLang="en-US" smtClean="0"/>
              <a:pPr/>
              <a:t>13</a:t>
            </a:fld>
            <a:endParaRPr lang="zh-CN" altLang="en-US"/>
          </a:p>
        </p:txBody>
      </p:sp>
    </p:spTree>
    <p:extLst>
      <p:ext uri="{BB962C8B-B14F-4D97-AF65-F5344CB8AC3E}">
        <p14:creationId xmlns:p14="http://schemas.microsoft.com/office/powerpoint/2010/main" xmlns="" val="249410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E7D5FAF-6B34-405F-A3CA-D5B60F2ADC8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C48FCD8-E78D-429B-AB41-0931A3DAD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57D3D87-A0B3-425A-8824-09DF3072BB24}"/>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5" name="页脚占位符 4">
            <a:extLst>
              <a:ext uri="{FF2B5EF4-FFF2-40B4-BE49-F238E27FC236}">
                <a16:creationId xmlns:a16="http://schemas.microsoft.com/office/drawing/2014/main" xmlns="" id="{C955323F-A66C-40FE-B48D-F2CBE83687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42F2351-D504-42D5-90AA-48E2796D666E}"/>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48912589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8FBB06-33C7-411A-9CF5-E224560E09D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A6337799-0B9A-4A51-A1A3-739CA3A2911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3425A3C-F339-40D1-83E1-4908D2E5763E}"/>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5" name="页脚占位符 4">
            <a:extLst>
              <a:ext uri="{FF2B5EF4-FFF2-40B4-BE49-F238E27FC236}">
                <a16:creationId xmlns:a16="http://schemas.microsoft.com/office/drawing/2014/main" xmlns="" id="{08D51BB1-D7CC-4477-8FF0-DF58082278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8465D00-AE98-4F65-84EA-8763181FE1AD}"/>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168962970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A96F766-791B-4222-975D-5070B57D2EE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6EFBFCB-D969-403B-B7E3-D050012A70F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E410FC2-5A38-4515-8BA3-FE776BD00D39}"/>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5" name="页脚占位符 4">
            <a:extLst>
              <a:ext uri="{FF2B5EF4-FFF2-40B4-BE49-F238E27FC236}">
                <a16:creationId xmlns:a16="http://schemas.microsoft.com/office/drawing/2014/main" xmlns="" id="{8FDAE2DB-9BFC-4520-99A3-C495D20DA3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859F2FE-B41C-4EA2-B952-4FCFADC9C042}"/>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251374029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7"/>
        <p:cNvGrpSpPr/>
        <p:nvPr/>
      </p:nvGrpSpPr>
      <p:grpSpPr>
        <a:xfrm>
          <a:off x="0" y="0"/>
          <a:ext cx="0" cy="0"/>
          <a:chOff x="0" y="0"/>
          <a:chExt cx="0" cy="0"/>
        </a:xfrm>
      </p:grpSpPr>
      <p:sp>
        <p:nvSpPr>
          <p:cNvPr id="318" name="Google Shape;318;p53"/>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extLst>
      <p:ext uri="{BB962C8B-B14F-4D97-AF65-F5344CB8AC3E}">
        <p14:creationId xmlns:p14="http://schemas.microsoft.com/office/powerpoint/2010/main" xmlns="" val="317613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36DFBB-5B43-4AC6-BC43-B92B68F307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84624BF-6FD4-4DA8-938C-E54DC258DEA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9B2CB2F-5D15-4AEC-98A1-2D12489BD7D6}"/>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5" name="页脚占位符 4">
            <a:extLst>
              <a:ext uri="{FF2B5EF4-FFF2-40B4-BE49-F238E27FC236}">
                <a16:creationId xmlns:a16="http://schemas.microsoft.com/office/drawing/2014/main" xmlns="" id="{3B61E54B-7C4F-4E36-AC93-8D2AA137C9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1C8698-31AF-474A-BF1D-7B6F3C2E0635}"/>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27216677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23462F9-4EA8-4D2D-9887-4D69F84FEF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DB0D08D3-822B-48EE-B9FB-00FC60FA2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03B4B96-2F35-4363-BFF1-D99C54CD625C}"/>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5" name="页脚占位符 4">
            <a:extLst>
              <a:ext uri="{FF2B5EF4-FFF2-40B4-BE49-F238E27FC236}">
                <a16:creationId xmlns:a16="http://schemas.microsoft.com/office/drawing/2014/main" xmlns="" id="{5CD3D0B5-4E04-4095-B5E6-7A03B8897E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52ECED2-1783-4E1C-A909-ED29593C517B}"/>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10910100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D42A5C5-2746-4B72-BAA7-AAF4E4A06A4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342F6E4-0121-431B-BD4F-0C7F036608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99449832-6126-4EFB-AF46-A0F4B002A8B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EEFD7BCF-0F50-4653-8879-40432A2C7938}"/>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6" name="页脚占位符 5">
            <a:extLst>
              <a:ext uri="{FF2B5EF4-FFF2-40B4-BE49-F238E27FC236}">
                <a16:creationId xmlns:a16="http://schemas.microsoft.com/office/drawing/2014/main" xmlns="" id="{FC60E989-6ADA-40E6-85F6-5E3B7B538D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19DCA18-3440-4B6B-9486-B9FA41D0C286}"/>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7384818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A922EF-24CC-4384-B7F6-D9D809615AB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0FF1741-7B7D-4CAE-9A1C-9A0AE174E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6EE3D10-75AB-4F29-A2CD-B4CCE921375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A6BCD09-CA2D-432A-9A9A-CDDBB383A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58FA72A-B672-4A1D-A13D-E4FA1B6FE77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0FE29FB1-ABE5-4C2A-B7C1-6512A7ABFFF4}"/>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8" name="页脚占位符 7">
            <a:extLst>
              <a:ext uri="{FF2B5EF4-FFF2-40B4-BE49-F238E27FC236}">
                <a16:creationId xmlns:a16="http://schemas.microsoft.com/office/drawing/2014/main" xmlns="" id="{DD2E99D2-96B6-4288-859B-4A87905091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60842C0B-1006-4275-BF1A-A38D8799DE1B}"/>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33172533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03BE60-D353-44DB-B444-173BB0BD30E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9C0FF2A-DBC0-4027-ACE9-C785061B9853}"/>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4" name="页脚占位符 3">
            <a:extLst>
              <a:ext uri="{FF2B5EF4-FFF2-40B4-BE49-F238E27FC236}">
                <a16:creationId xmlns:a16="http://schemas.microsoft.com/office/drawing/2014/main" xmlns="" id="{DCEEB87F-1313-42E6-90BE-948F6E1FD4C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406E1EDD-1E07-4813-A388-6C93802D3E39}"/>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74032289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F356553F-C3E2-45C5-A98A-B28621E08C4F}"/>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3" name="页脚占位符 2">
            <a:extLst>
              <a:ext uri="{FF2B5EF4-FFF2-40B4-BE49-F238E27FC236}">
                <a16:creationId xmlns:a16="http://schemas.microsoft.com/office/drawing/2014/main" xmlns="" id="{D2583EBC-4CA6-4117-8E42-24F089AA749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6AFDFFCD-1399-4F3F-A277-D0ECF373B0AD}"/>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339936834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3561AC-FF97-44F4-A37D-B89F047B180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F73F8CB-1676-4674-BDDC-3358660CD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5627238-EF74-4F6B-AB98-F829670EB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5953A9D-74CF-46F1-8FF1-C9A2D3153E0A}"/>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6" name="页脚占位符 5">
            <a:extLst>
              <a:ext uri="{FF2B5EF4-FFF2-40B4-BE49-F238E27FC236}">
                <a16:creationId xmlns:a16="http://schemas.microsoft.com/office/drawing/2014/main" xmlns="" id="{3B2D27A9-4554-49A3-ADC8-627B396965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501E4A1-EAA7-4A52-9567-2CE45E600FB7}"/>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7425663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2F2608-4B6E-4C2C-9AF3-9386B7CA1C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F21B01B-2B26-4540-B7B8-D47203986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2A6115F-A2AC-4E3B-85BA-398FE8C62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D968B49-DC02-4715-BF47-5FA81B758B9D}"/>
              </a:ext>
            </a:extLst>
          </p:cNvPr>
          <p:cNvSpPr>
            <a:spLocks noGrp="1"/>
          </p:cNvSpPr>
          <p:nvPr>
            <p:ph type="dt" sz="half" idx="10"/>
          </p:nvPr>
        </p:nvSpPr>
        <p:spPr/>
        <p:txBody>
          <a:bodyPr/>
          <a:lstStyle/>
          <a:p>
            <a:fld id="{AC6CE249-B7B0-48E9-BAEF-DBF7CD63921D}" type="datetimeFigureOut">
              <a:rPr lang="zh-CN" altLang="en-US" smtClean="0"/>
              <a:pPr/>
              <a:t>2021/11/27</a:t>
            </a:fld>
            <a:endParaRPr lang="zh-CN" altLang="en-US"/>
          </a:p>
        </p:txBody>
      </p:sp>
      <p:sp>
        <p:nvSpPr>
          <p:cNvPr id="6" name="页脚占位符 5">
            <a:extLst>
              <a:ext uri="{FF2B5EF4-FFF2-40B4-BE49-F238E27FC236}">
                <a16:creationId xmlns:a16="http://schemas.microsoft.com/office/drawing/2014/main" xmlns="" id="{884D5CD2-F827-4EA9-9471-3B42AE44E1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76048AA-D98C-4E78-BBD4-ADD8B3A11C8A}"/>
              </a:ext>
            </a:extLst>
          </p:cNvPr>
          <p:cNvSpPr>
            <a:spLocks noGrp="1"/>
          </p:cNvSpPr>
          <p:nvPr>
            <p:ph type="sldNum" sz="quarter" idx="12"/>
          </p:nvPr>
        </p:nvSpPr>
        <p:spPr/>
        <p:txBody>
          <a:bodyPr/>
          <a:lstStyle/>
          <a:p>
            <a:fld id="{D21626DA-4C7E-47CD-9457-2B495812707A}" type="slidenum">
              <a:rPr lang="zh-CN" altLang="en-US" smtClean="0"/>
              <a:pPr/>
              <a:t>‹#›</a:t>
            </a:fld>
            <a:endParaRPr lang="zh-CN" altLang="en-US"/>
          </a:p>
        </p:txBody>
      </p:sp>
    </p:spTree>
    <p:extLst>
      <p:ext uri="{BB962C8B-B14F-4D97-AF65-F5344CB8AC3E}">
        <p14:creationId xmlns:p14="http://schemas.microsoft.com/office/powerpoint/2010/main" xmlns="" val="10255291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8AD54FC-B242-4A03-ADFE-A96E3E4AE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202480D-B3D5-47A2-85A6-67812C62F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A4ADF8E-4426-47E3-BE56-48E99BA79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CE249-B7B0-48E9-BAEF-DBF7CD63921D}" type="datetimeFigureOut">
              <a:rPr lang="zh-CN" altLang="en-US" smtClean="0"/>
              <a:pPr/>
              <a:t>2021/11/27</a:t>
            </a:fld>
            <a:endParaRPr lang="zh-CN" altLang="en-US"/>
          </a:p>
        </p:txBody>
      </p:sp>
      <p:sp>
        <p:nvSpPr>
          <p:cNvPr id="5" name="页脚占位符 4">
            <a:extLst>
              <a:ext uri="{FF2B5EF4-FFF2-40B4-BE49-F238E27FC236}">
                <a16:creationId xmlns:a16="http://schemas.microsoft.com/office/drawing/2014/main" xmlns="" id="{8C9CB86F-AE06-4834-8037-CE01CB0887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CA8F968-D60C-4F07-A5EF-27743FEEF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626DA-4C7E-47CD-9457-2B495812707A}" type="slidenum">
              <a:rPr lang="zh-CN" altLang="en-US" smtClean="0"/>
              <a:pPr/>
              <a:t>‹#›</a:t>
            </a:fld>
            <a:endParaRPr lang="zh-CN" altLang="en-US"/>
          </a:p>
        </p:txBody>
      </p:sp>
      <p:sp>
        <p:nvSpPr>
          <p:cNvPr id="7" name="Oval 6">
            <a:extLst>
              <a:ext uri="{FF2B5EF4-FFF2-40B4-BE49-F238E27FC236}">
                <a16:creationId xmlns:a16="http://schemas.microsoft.com/office/drawing/2014/main" xmlns="" id="{E293A4D6-B935-40BE-913F-7D2899EBC45D}"/>
              </a:ext>
            </a:extLst>
          </p:cNvPr>
          <p:cNvSpPr/>
          <p:nvPr userDrawn="1"/>
        </p:nvSpPr>
        <p:spPr>
          <a:xfrm>
            <a:off x="-1653702" y="0"/>
            <a:ext cx="1325563" cy="1325563"/>
          </a:xfrm>
          <a:prstGeom prst="ellipse">
            <a:avLst/>
          </a:prstGeom>
          <a:blipFill dpi="0" rotWithShape="1">
            <a:blip r:embed="rId1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4152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0387734A-14EF-48A5-9B84-26A21063FF23}"/>
              </a:ext>
            </a:extLst>
          </p:cNvPr>
          <p:cNvPicPr>
            <a:picLocks noChangeAspect="1"/>
          </p:cNvPicPr>
          <p:nvPr/>
        </p:nvPicPr>
        <p:blipFill>
          <a:blip r:embed="rId3" cstate="print"/>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1" name="图片 10">
            <a:extLst>
              <a:ext uri="{FF2B5EF4-FFF2-40B4-BE49-F238E27FC236}">
                <a16:creationId xmlns:a16="http://schemas.microsoft.com/office/drawing/2014/main" xmlns="" id="{FAC2EB2C-52DA-4F55-A9DD-2A52899C607B}"/>
              </a:ext>
            </a:extLst>
          </p:cNvPr>
          <p:cNvPicPr>
            <a:picLocks noChangeAspect="1"/>
          </p:cNvPicPr>
          <p:nvPr/>
        </p:nvPicPr>
        <p:blipFill>
          <a:blip r:embed="rId4" cstate="print"/>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5" name="Rectangle 4">
            <a:extLst>
              <a:ext uri="{FF2B5EF4-FFF2-40B4-BE49-F238E27FC236}">
                <a16:creationId xmlns:a16="http://schemas.microsoft.com/office/drawing/2014/main" xmlns="" id="{5713FA18-EDEA-455A-AEFD-979031CB3CDD}"/>
              </a:ext>
            </a:extLst>
          </p:cNvPr>
          <p:cNvSpPr/>
          <p:nvPr/>
        </p:nvSpPr>
        <p:spPr>
          <a:xfrm>
            <a:off x="2182557" y="2442803"/>
            <a:ext cx="7787974" cy="2994823"/>
          </a:xfrm>
          <a:prstGeom prst="rect">
            <a:avLst/>
          </a:prstGeom>
          <a:noFill/>
        </p:spPr>
        <p:txBody>
          <a:bodyPr wrap="none" lIns="91440" tIns="45720" rIns="91440" bIns="45720">
            <a:prstTxWarp prst="textPlain">
              <a:avLst/>
            </a:prstTxWarp>
            <a:spAutoFit/>
          </a:bodyPr>
          <a:lstStyle/>
          <a:p>
            <a:pPr algn="ctr"/>
            <a:r>
              <a:rPr lang="vi-VN" sz="6000" b="1">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rPr>
              <a:t>ÔN TẬP GIỮA KÌ I</a:t>
            </a:r>
          </a:p>
          <a:p>
            <a:pPr algn="ctr"/>
            <a:r>
              <a:rPr lang="vi-VN" sz="6000" b="1">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rPr>
              <a:t>TIẾT 2</a:t>
            </a:r>
            <a:endParaRPr lang="en-US" sz="6000" b="1" dirty="0">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nvGrpSpPr>
          <p:cNvPr id="3" name="Group 2">
            <a:extLst>
              <a:ext uri="{FF2B5EF4-FFF2-40B4-BE49-F238E27FC236}">
                <a16:creationId xmlns:a16="http://schemas.microsoft.com/office/drawing/2014/main" xmlns="" id="{14792FCC-E02A-4E27-8F81-A87D0ED40AA7}"/>
              </a:ext>
            </a:extLst>
          </p:cNvPr>
          <p:cNvGrpSpPr/>
          <p:nvPr/>
        </p:nvGrpSpPr>
        <p:grpSpPr>
          <a:xfrm>
            <a:off x="3920599" y="1019063"/>
            <a:ext cx="4273296" cy="1080919"/>
            <a:chOff x="3409595" y="1292166"/>
            <a:chExt cx="4273296" cy="1080919"/>
          </a:xfrm>
        </p:grpSpPr>
        <p:sp>
          <p:nvSpPr>
            <p:cNvPr id="2" name="Rectangle: Rounded Corners 1">
              <a:extLst>
                <a:ext uri="{FF2B5EF4-FFF2-40B4-BE49-F238E27FC236}">
                  <a16:creationId xmlns:a16="http://schemas.microsoft.com/office/drawing/2014/main" xmlns="" id="{3ECD5522-46E3-45FB-8E35-1ED41EF623EF}"/>
                </a:ext>
              </a:extLst>
            </p:cNvPr>
            <p:cNvSpPr/>
            <p:nvPr/>
          </p:nvSpPr>
          <p:spPr>
            <a:xfrm>
              <a:off x="3409595" y="1292166"/>
              <a:ext cx="4273296" cy="1080919"/>
            </a:xfrm>
            <a:prstGeom prst="roundRect">
              <a:avLst>
                <a:gd name="adj" fmla="val 50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2DF66D4-6061-4221-95D8-AE7B03E0C317}"/>
                </a:ext>
              </a:extLst>
            </p:cNvPr>
            <p:cNvSpPr/>
            <p:nvPr/>
          </p:nvSpPr>
          <p:spPr>
            <a:xfrm>
              <a:off x="3939344" y="1446238"/>
              <a:ext cx="3213797" cy="772773"/>
            </a:xfrm>
            <a:prstGeom prst="rect">
              <a:avLst/>
            </a:prstGeom>
            <a:noFill/>
          </p:spPr>
          <p:txBody>
            <a:bodyPr wrap="none" lIns="91440" tIns="45720" rIns="91440" bIns="45720">
              <a:prstTxWarp prst="textPlain">
                <a:avLst/>
              </a:prstTxWarp>
              <a:spAutoFit/>
            </a:bodyPr>
            <a:lstStyle/>
            <a:p>
              <a:pPr algn="ctr"/>
              <a:r>
                <a:rPr lang="vi-VN" sz="6000" b="1">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rPr>
                <a:t>Tiếng Việt</a:t>
              </a:r>
              <a:endParaRPr lang="en-US" sz="6000" b="1" dirty="0">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endParaRPr>
            </a:p>
          </p:txBody>
        </p:sp>
      </p:grpSp>
      <p:sp>
        <p:nvSpPr>
          <p:cNvPr id="9" name="TextBox 1776"/>
          <p:cNvSpPr txBox="1"/>
          <p:nvPr/>
        </p:nvSpPr>
        <p:spPr>
          <a:xfrm>
            <a:off x="3046554" y="358259"/>
            <a:ext cx="5368777" cy="4616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smtClean="0"/>
              <a:t>TRƯỜNG TIỂU HỌC LÊ NGỌC HÂN</a:t>
            </a:r>
            <a:endParaRPr lang="en-US" sz="2400" b="1" dirty="0"/>
          </a:p>
        </p:txBody>
      </p:sp>
    </p:spTree>
    <p:extLst>
      <p:ext uri="{BB962C8B-B14F-4D97-AF65-F5344CB8AC3E}">
        <p14:creationId xmlns:p14="http://schemas.microsoft.com/office/powerpoint/2010/main" xmlns="" val="3573424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AC32B0D6-D023-4F0C-A1E7-82A4E45A2870}"/>
              </a:ext>
            </a:extLst>
          </p:cNvPr>
          <p:cNvPicPr>
            <a:picLocks noChangeAspect="1"/>
          </p:cNvPicPr>
          <p:nvPr/>
        </p:nvPicPr>
        <p:blipFill>
          <a:blip r:embed="rId5" cstate="print"/>
          <a:stretch>
            <a:fillRect/>
          </a:stretch>
        </p:blipFill>
        <p:spPr>
          <a:xfrm>
            <a:off x="862691" y="744765"/>
            <a:ext cx="695004" cy="829128"/>
          </a:xfrm>
          <a:prstGeom prst="rect">
            <a:avLst/>
          </a:prstGeom>
        </p:spPr>
      </p:pic>
      <p:sp>
        <p:nvSpPr>
          <p:cNvPr id="24" name="TextBox 23">
            <a:extLst>
              <a:ext uri="{FF2B5EF4-FFF2-40B4-BE49-F238E27FC236}">
                <a16:creationId xmlns:a16="http://schemas.microsoft.com/office/drawing/2014/main" xmlns="" id="{32C62BCF-A573-4E74-AFCA-917730921D8A}"/>
              </a:ext>
            </a:extLst>
          </p:cNvPr>
          <p:cNvSpPr txBox="1">
            <a:spLocks noChangeArrowheads="1"/>
          </p:cNvSpPr>
          <p:nvPr/>
        </p:nvSpPr>
        <p:spPr bwMode="auto">
          <a:xfrm>
            <a:off x="1210193" y="916394"/>
            <a:ext cx="45259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Luyện viết từ khó:</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xmlns="" id="{356CE794-688B-434E-A9A6-17F54AB9A1F4}"/>
              </a:ext>
            </a:extLst>
          </p:cNvPr>
          <p:cNvGrpSpPr>
            <a:grpSpLocks/>
          </p:cNvGrpSpPr>
          <p:nvPr/>
        </p:nvGrpSpPr>
        <p:grpSpPr bwMode="auto">
          <a:xfrm>
            <a:off x="5602666" y="1706681"/>
            <a:ext cx="4768850" cy="2051050"/>
            <a:chOff x="6257664" y="4829850"/>
            <a:chExt cx="4690807" cy="1697193"/>
          </a:xfrm>
          <a:solidFill>
            <a:srgbClr val="CCFFFF"/>
          </a:solidFill>
          <a:effectLst>
            <a:outerShdw blurRad="50800" dist="38100" dir="2700000" algn="tl" rotWithShape="0">
              <a:prstClr val="black">
                <a:alpha val="40000"/>
              </a:prstClr>
            </a:outerShdw>
          </a:effectLst>
        </p:grpSpPr>
        <p:sp>
          <p:nvSpPr>
            <p:cNvPr id="30" name="云形 25">
              <a:extLst>
                <a:ext uri="{FF2B5EF4-FFF2-40B4-BE49-F238E27FC236}">
                  <a16:creationId xmlns:a16="http://schemas.microsoft.com/office/drawing/2014/main" xmlns="" id="{625D4E1F-B803-4087-9592-13E34A88BDC0}"/>
                </a:ext>
              </a:extLst>
            </p:cNvPr>
            <p:cNvSpPr/>
            <p:nvPr/>
          </p:nvSpPr>
          <p:spPr>
            <a:xfrm>
              <a:off x="6257664" y="4829850"/>
              <a:ext cx="4675192" cy="1697193"/>
            </a:xfrm>
            <a:prstGeom prst="cloud">
              <a:avLst/>
            </a:prstGeom>
            <a:grp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2925">
                <a:solidFill>
                  <a:prstClr val="white"/>
                </a:solidFill>
                <a:latin typeface="Times New Roman" panose="02020603050405020304" pitchFamily="18" charset="0"/>
                <a:cs typeface="Times New Roman" panose="02020603050405020304" pitchFamily="18" charset="0"/>
              </a:endParaRPr>
            </a:p>
          </p:txBody>
        </p:sp>
        <p:sp>
          <p:nvSpPr>
            <p:cNvPr id="34" name="文本框 26">
              <a:extLst>
                <a:ext uri="{FF2B5EF4-FFF2-40B4-BE49-F238E27FC236}">
                  <a16:creationId xmlns:a16="http://schemas.microsoft.com/office/drawing/2014/main" xmlns="" id="{5B0BCFC0-A311-4C65-916D-B89DB464C36B}"/>
                </a:ext>
              </a:extLst>
            </p:cNvPr>
            <p:cNvSpPr txBox="1"/>
            <p:nvPr/>
          </p:nvSpPr>
          <p:spPr>
            <a:xfrm>
              <a:off x="6457539" y="5250207"/>
              <a:ext cx="4490932" cy="706726"/>
            </a:xfrm>
            <a:prstGeom prst="rect">
              <a:avLst/>
            </a:prstGeom>
            <a:noFill/>
            <a:ln>
              <a:noFill/>
            </a:ln>
          </p:spPr>
          <p:txBody>
            <a:bodyPr>
              <a:spAutoFit/>
            </a:bodyPr>
            <a:lstStyle/>
            <a:p>
              <a:pPr algn="ctr" defTabSz="668655" eaLnBrk="1" fontAlgn="auto" hangingPunct="1">
                <a:spcBef>
                  <a:spcPts val="0"/>
                </a:spcBef>
                <a:spcAft>
                  <a:spcPts val="0"/>
                </a:spcAft>
                <a:defRPr/>
              </a:pPr>
              <a:r>
                <a:rPr lang="en-US" altLang="zh-CN" sz="4950" b="1" dirty="0" err="1">
                  <a:solidFill>
                    <a:schemeClr val="tx1"/>
                  </a:solidFill>
                  <a:latin typeface="HP001 4 hàng" panose="020B0603050302020204" pitchFamily="34" charset="0"/>
                  <a:ea typeface="字体管家棉花糖" panose="00020600040101010101" charset="-122"/>
                  <a:cs typeface="Times New Roman" panose="02020603050405020304" pitchFamily="18" charset="0"/>
                </a:rPr>
                <a:t>sông</a:t>
              </a:r>
              <a:r>
                <a:rPr lang="en-US" altLang="zh-CN" sz="4950" b="1" dirty="0">
                  <a:solidFill>
                    <a:schemeClr val="tx1"/>
                  </a:solidFill>
                  <a:latin typeface="HP001 4 hàng" panose="020B0603050302020204" pitchFamily="34" charset="0"/>
                  <a:ea typeface="字体管家棉花糖" panose="00020600040101010101" charset="-122"/>
                  <a:cs typeface="Times New Roman" panose="02020603050405020304" pitchFamily="18" charset="0"/>
                </a:rPr>
                <a:t> </a:t>
              </a:r>
              <a:r>
                <a:rPr lang="en-US" altLang="zh-CN" sz="4950" b="1" dirty="0" err="1">
                  <a:solidFill>
                    <a:srgbClr val="FF0066"/>
                  </a:solidFill>
                  <a:latin typeface="HP001 4 hàng" panose="020B0603050302020204" pitchFamily="34" charset="0"/>
                  <a:ea typeface="字体管家棉花糖" panose="00020600040101010101" charset="-122"/>
                  <a:cs typeface="Times New Roman" panose="02020603050405020304" pitchFamily="18" charset="0"/>
                </a:rPr>
                <a:t>H</a:t>
              </a: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ồng</a:t>
              </a:r>
              <a:endParaRPr lang="zh-CN" altLang="en-US" sz="4950" b="1" spc="220" dirty="0">
                <a:solidFill>
                  <a:srgbClr val="000000"/>
                </a:solidFill>
                <a:latin typeface="HP001 4 hàng" panose="020B0603050302020204" pitchFamily="34" charset="0"/>
                <a:ea typeface="字体管家天蝎座" panose="00020600040101010101" charset="-122"/>
                <a:cs typeface="Times New Roman" panose="02020603050405020304" pitchFamily="18" charset="0"/>
              </a:endParaRPr>
            </a:p>
          </p:txBody>
        </p:sp>
      </p:grpSp>
      <p:grpSp>
        <p:nvGrpSpPr>
          <p:cNvPr id="35" name="Group 34">
            <a:extLst>
              <a:ext uri="{FF2B5EF4-FFF2-40B4-BE49-F238E27FC236}">
                <a16:creationId xmlns:a16="http://schemas.microsoft.com/office/drawing/2014/main" xmlns="" id="{A8F65E92-66C0-41A9-9920-6016B65D3B96}"/>
              </a:ext>
            </a:extLst>
          </p:cNvPr>
          <p:cNvGrpSpPr>
            <a:grpSpLocks/>
          </p:cNvGrpSpPr>
          <p:nvPr/>
        </p:nvGrpSpPr>
        <p:grpSpPr bwMode="auto">
          <a:xfrm>
            <a:off x="5602665" y="4064430"/>
            <a:ext cx="4768851" cy="2051051"/>
            <a:chOff x="6189924" y="4605875"/>
            <a:chExt cx="4674587" cy="1697193"/>
          </a:xfrm>
        </p:grpSpPr>
        <p:sp>
          <p:nvSpPr>
            <p:cNvPr id="36" name="云形 25">
              <a:extLst>
                <a:ext uri="{FF2B5EF4-FFF2-40B4-BE49-F238E27FC236}">
                  <a16:creationId xmlns:a16="http://schemas.microsoft.com/office/drawing/2014/main" xmlns="" id="{47ED8CA5-EA94-44CC-B2DE-5B575C066AB3}"/>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2925">
                <a:solidFill>
                  <a:prstClr val="white"/>
                </a:solidFill>
                <a:latin typeface="Times New Roman" panose="02020603050405020304" pitchFamily="18" charset="0"/>
                <a:cs typeface="Times New Roman" panose="02020603050405020304" pitchFamily="18" charset="0"/>
              </a:endParaRPr>
            </a:p>
          </p:txBody>
        </p:sp>
        <p:sp>
          <p:nvSpPr>
            <p:cNvPr id="37" name="文本框 26">
              <a:extLst>
                <a:ext uri="{FF2B5EF4-FFF2-40B4-BE49-F238E27FC236}">
                  <a16:creationId xmlns:a16="http://schemas.microsoft.com/office/drawing/2014/main" xmlns="" id="{9EB60045-73A4-4121-B26B-1E4BCA007000}"/>
                </a:ext>
              </a:extLst>
            </p:cNvPr>
            <p:cNvSpPr txBox="1"/>
            <p:nvPr/>
          </p:nvSpPr>
          <p:spPr>
            <a:xfrm>
              <a:off x="6280918" y="5113447"/>
              <a:ext cx="4418825" cy="706730"/>
            </a:xfrm>
            <a:prstGeom prst="rect">
              <a:avLst/>
            </a:prstGeom>
            <a:noFill/>
          </p:spPr>
          <p:txBody>
            <a:bodyPr wrap="square">
              <a:spAutoFit/>
            </a:bodyPr>
            <a:lstStyle/>
            <a:p>
              <a:pPr algn="ctr" defTabSz="668655" eaLnBrk="1" fontAlgn="auto" hangingPunct="1">
                <a:spcBef>
                  <a:spcPts val="0"/>
                </a:spcBef>
                <a:spcAft>
                  <a:spcPts val="0"/>
                </a:spcAft>
                <a:defRPr/>
              </a:pP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sông</a:t>
              </a:r>
              <a:r>
                <a:rPr lang="en-US" altLang="zh-CN" sz="4950" b="1" dirty="0">
                  <a:solidFill>
                    <a:srgbClr val="000000"/>
                  </a:solidFill>
                  <a:latin typeface="HP001 4 hàng" panose="020B0603050302020204" pitchFamily="34" charset="0"/>
                  <a:ea typeface="字体管家棉花糖" panose="00020600040101010101" charset="-122"/>
                  <a:cs typeface="Times New Roman" panose="02020603050405020304" pitchFamily="18" charset="0"/>
                </a:rPr>
                <a:t> </a:t>
              </a:r>
              <a:r>
                <a:rPr lang="en-US" altLang="zh-CN" sz="4950" b="1" dirty="0" err="1">
                  <a:solidFill>
                    <a:srgbClr val="FF0066"/>
                  </a:solidFill>
                  <a:latin typeface="HP001 4 hàng" panose="020B0603050302020204" pitchFamily="34" charset="0"/>
                  <a:ea typeface="字体管家棉花糖" panose="00020600040101010101" charset="-122"/>
                  <a:cs typeface="Times New Roman" panose="02020603050405020304" pitchFamily="18" charset="0"/>
                </a:rPr>
                <a:t>Đ</a:t>
              </a: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à</a:t>
              </a:r>
              <a:endParaRPr lang="zh-CN" altLang="en-US" sz="4950" b="1" spc="220" dirty="0">
                <a:solidFill>
                  <a:srgbClr val="000000"/>
                </a:solidFill>
                <a:latin typeface="HP001 4 hàng" panose="020B0603050302020204" pitchFamily="34" charset="0"/>
                <a:ea typeface="字体管家天蝎座" panose="00020600040101010101" charset="-122"/>
                <a:cs typeface="Times New Roman" panose="02020603050405020304" pitchFamily="18" charset="0"/>
              </a:endParaRPr>
            </a:p>
          </p:txBody>
        </p:sp>
      </p:grpSp>
      <p:pic>
        <p:nvPicPr>
          <p:cNvPr id="38" name="图片 6">
            <a:extLst>
              <a:ext uri="{FF2B5EF4-FFF2-40B4-BE49-F238E27FC236}">
                <a16:creationId xmlns:a16="http://schemas.microsoft.com/office/drawing/2014/main" xmlns="" id="{18608048-390E-4CF3-B5B1-572B4D26F2CC}"/>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627" y="2320860"/>
            <a:ext cx="4401052" cy="4401052"/>
          </a:xfrm>
          <a:prstGeom prst="rect">
            <a:avLst/>
          </a:prstGeom>
          <a:effectLst>
            <a:outerShdw blurRad="25400" dist="25400" dir="13500000" algn="br" rotWithShape="0">
              <a:prstClr val="black">
                <a:alpha val="40000"/>
              </a:prstClr>
            </a:outerShdw>
          </a:effectLst>
        </p:spPr>
      </p:pic>
    </p:spTree>
    <p:extLst>
      <p:ext uri="{BB962C8B-B14F-4D97-AF65-F5344CB8AC3E}">
        <p14:creationId xmlns:p14="http://schemas.microsoft.com/office/powerpoint/2010/main" xmlns="" val="405074720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1A523B-9D80-43E1-AC53-DF8D91EEE018}"/>
              </a:ext>
            </a:extLst>
          </p:cNvPr>
          <p:cNvPicPr>
            <a:picLocks noChangeAspect="1"/>
          </p:cNvPicPr>
          <p:nvPr/>
        </p:nvPicPr>
        <p:blipFill>
          <a:blip r:embed="rId2" cstate="print"/>
          <a:stretch>
            <a:fillRect/>
          </a:stretch>
        </p:blipFill>
        <p:spPr>
          <a:xfrm>
            <a:off x="0" y="1390"/>
            <a:ext cx="12192000" cy="6855220"/>
          </a:xfrm>
          <a:prstGeom prst="rect">
            <a:avLst/>
          </a:prstGeom>
        </p:spPr>
      </p:pic>
    </p:spTree>
    <p:extLst>
      <p:ext uri="{BB962C8B-B14F-4D97-AF65-F5344CB8AC3E}">
        <p14:creationId xmlns:p14="http://schemas.microsoft.com/office/powerpoint/2010/main" xmlns="" val="33891348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4"/>
        <p:cNvGrpSpPr/>
        <p:nvPr/>
      </p:nvGrpSpPr>
      <p:grpSpPr>
        <a:xfrm>
          <a:off x="0" y="0"/>
          <a:ext cx="0" cy="0"/>
          <a:chOff x="0" y="0"/>
          <a:chExt cx="0" cy="0"/>
        </a:xfrm>
      </p:grpSpPr>
      <p:pic>
        <p:nvPicPr>
          <p:cNvPr id="6" name="Picture 2" descr="Mẫu giấy 5 ô ly - Mẫu giấy luyện viết chữ - Download.vn">
            <a:extLst>
              <a:ext uri="{FF2B5EF4-FFF2-40B4-BE49-F238E27FC236}">
                <a16:creationId xmlns:a16="http://schemas.microsoft.com/office/drawing/2014/main" xmlns="" id="{BC3FA27C-2E3A-4926-A5C8-0D6C274C0DB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1205"/>
          <a:stretch/>
        </p:blipFill>
        <p:spPr bwMode="auto">
          <a:xfrm>
            <a:off x="1034642" y="50799"/>
            <a:ext cx="11166709" cy="68071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57EA6BD8-81AB-464E-B743-D33E35FE690A}"/>
              </a:ext>
            </a:extLst>
          </p:cNvPr>
          <p:cNvSpPr/>
          <p:nvPr/>
        </p:nvSpPr>
        <p:spPr>
          <a:xfrm>
            <a:off x="1034642" y="0"/>
            <a:ext cx="11166705"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8" name="Straight Connector 7">
            <a:extLst>
              <a:ext uri="{FF2B5EF4-FFF2-40B4-BE49-F238E27FC236}">
                <a16:creationId xmlns:a16="http://schemas.microsoft.com/office/drawing/2014/main" xmlns="" id="{BB09D79C-1302-498A-968B-8E6222B79CD2}"/>
              </a:ext>
            </a:extLst>
          </p:cNvPr>
          <p:cNvCxnSpPr>
            <a:cxnSpLocks/>
          </p:cNvCxnSpPr>
          <p:nvPr/>
        </p:nvCxnSpPr>
        <p:spPr>
          <a:xfrm>
            <a:off x="1101484" y="1"/>
            <a:ext cx="0" cy="690879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615F75EA-9333-4718-B440-96D7B2B5A16C}"/>
              </a:ext>
            </a:extLst>
          </p:cNvPr>
          <p:cNvSpPr/>
          <p:nvPr/>
        </p:nvSpPr>
        <p:spPr>
          <a:xfrm>
            <a:off x="1614100" y="436462"/>
            <a:ext cx="8963800"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Thứ … ngày … tháng … năm 2021</a:t>
            </a:r>
          </a:p>
        </p:txBody>
      </p:sp>
      <p:sp>
        <p:nvSpPr>
          <p:cNvPr id="10" name="Rectangle 9">
            <a:extLst>
              <a:ext uri="{FF2B5EF4-FFF2-40B4-BE49-F238E27FC236}">
                <a16:creationId xmlns:a16="http://schemas.microsoft.com/office/drawing/2014/main" xmlns="" id="{5FB70231-777C-48CA-9FA6-71626FE371A1}"/>
              </a:ext>
            </a:extLst>
          </p:cNvPr>
          <p:cNvSpPr/>
          <p:nvPr/>
        </p:nvSpPr>
        <p:spPr>
          <a:xfrm>
            <a:off x="5188472" y="1263642"/>
            <a:ext cx="2609496"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Chính tả</a:t>
            </a:r>
          </a:p>
        </p:txBody>
      </p:sp>
      <p:cxnSp>
        <p:nvCxnSpPr>
          <p:cNvPr id="11" name="Straight Connector 10">
            <a:extLst>
              <a:ext uri="{FF2B5EF4-FFF2-40B4-BE49-F238E27FC236}">
                <a16:creationId xmlns:a16="http://schemas.microsoft.com/office/drawing/2014/main" xmlns="" id="{E27FE118-9706-41E2-A06A-3BC520C2A274}"/>
              </a:ext>
            </a:extLst>
          </p:cNvPr>
          <p:cNvCxnSpPr>
            <a:cxnSpLocks/>
          </p:cNvCxnSpPr>
          <p:nvPr/>
        </p:nvCxnSpPr>
        <p:spPr>
          <a:xfrm>
            <a:off x="5417615" y="1892435"/>
            <a:ext cx="2179927" cy="0"/>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DC954509-A45F-4A61-B8A0-C6F560922C9B}"/>
              </a:ext>
            </a:extLst>
          </p:cNvPr>
          <p:cNvSpPr/>
          <p:nvPr/>
        </p:nvSpPr>
        <p:spPr>
          <a:xfrm>
            <a:off x="4268636" y="1791735"/>
            <a:ext cx="7058664" cy="1169679"/>
          </a:xfrm>
          <a:prstGeom prst="rect">
            <a:avLst/>
          </a:prstGeom>
          <a:noFill/>
        </p:spPr>
        <p:txBody>
          <a:bodyPr wrap="none" lIns="182880" tIns="91440" rIns="182880" bIns="91440">
            <a:spAutoFit/>
          </a:bodyPr>
          <a:lstStyle/>
          <a:p>
            <a:pPr algn="ctr">
              <a:lnSpc>
                <a:spcPct val="150000"/>
              </a:lnSpc>
            </a:pPr>
            <a:r>
              <a:rPr lang="vi-VN" sz="4267" b="1">
                <a:ln w="3175">
                  <a:solidFill>
                    <a:srgbClr val="9900FF"/>
                  </a:solidFill>
                </a:ln>
                <a:solidFill>
                  <a:srgbClr val="9900FF"/>
                </a:solidFill>
                <a:latin typeface="HP001 4 hàng" panose="020B0603050302020204" pitchFamily="34" charset="0"/>
              </a:rPr>
              <a:t>Nỗi niềm giữ nước giữ rừng</a:t>
            </a:r>
            <a:endParaRPr lang="en-US" sz="4267" b="1" dirty="0">
              <a:ln w="3175">
                <a:solidFill>
                  <a:srgbClr val="9900FF"/>
                </a:solidFill>
              </a:ln>
              <a:solidFill>
                <a:srgbClr val="9900FF"/>
              </a:solidFill>
              <a:latin typeface="HP001 4 hàng" panose="020B0603050302020204" pitchFamily="34" charset="0"/>
            </a:endParaRPr>
          </a:p>
        </p:txBody>
      </p:sp>
      <p:cxnSp>
        <p:nvCxnSpPr>
          <p:cNvPr id="13" name="Straight Connector 12">
            <a:extLst>
              <a:ext uri="{FF2B5EF4-FFF2-40B4-BE49-F238E27FC236}">
                <a16:creationId xmlns:a16="http://schemas.microsoft.com/office/drawing/2014/main" xmlns="" id="{FC019162-B6E3-48F0-B06B-9F3B99C19F55}"/>
              </a:ext>
            </a:extLst>
          </p:cNvPr>
          <p:cNvCxnSpPr>
            <a:cxnSpLocks/>
          </p:cNvCxnSpPr>
          <p:nvPr/>
        </p:nvCxnSpPr>
        <p:spPr>
          <a:xfrm>
            <a:off x="3683268" y="2590795"/>
            <a:ext cx="0" cy="431800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DBC31BCC-69DA-4D9E-9294-3C282AFB57E1}"/>
              </a:ext>
            </a:extLst>
          </p:cNvPr>
          <p:cNvSpPr/>
          <p:nvPr/>
        </p:nvSpPr>
        <p:spPr>
          <a:xfrm>
            <a:off x="5068207" y="2975926"/>
            <a:ext cx="4356001" cy="841321"/>
          </a:xfrm>
          <a:prstGeom prst="rect">
            <a:avLst/>
          </a:prstGeom>
          <a:noFill/>
        </p:spPr>
        <p:txBody>
          <a:bodyPr wrap="none" lIns="182880" tIns="91440" rIns="182880" bIns="91440">
            <a:spAutoFit/>
          </a:bodyPr>
          <a:lstStyle/>
          <a:p>
            <a:pPr algn="ctr"/>
            <a:r>
              <a:rPr lang="vi-VN" sz="4267" b="1">
                <a:ln w="3175">
                  <a:solidFill>
                    <a:srgbClr val="9900FF"/>
                  </a:solidFill>
                </a:ln>
                <a:solidFill>
                  <a:srgbClr val="9900FF"/>
                </a:solidFill>
                <a:latin typeface="HP001 4 hàng" panose="020B0603050302020204" pitchFamily="34" charset="0"/>
              </a:rPr>
              <a:t>Tôi biết tờ giấy </a:t>
            </a:r>
            <a:r>
              <a:rPr lang="en-US" sz="4267" b="1">
                <a:ln w="3175">
                  <a:solidFill>
                    <a:srgbClr val="9900FF"/>
                  </a:solidFill>
                </a:ln>
                <a:solidFill>
                  <a:srgbClr val="9900FF"/>
                </a:solidFill>
                <a:latin typeface="HP001 4 hàng" panose="020B0603050302020204" pitchFamily="34" charset="0"/>
              </a:rPr>
              <a:t>...</a:t>
            </a:r>
            <a:endParaRPr lang="en-US" sz="4267" b="1" dirty="0">
              <a:ln w="3175">
                <a:solidFill>
                  <a:srgbClr val="9900FF"/>
                </a:solidFill>
              </a:ln>
              <a:solidFill>
                <a:srgbClr val="9900FF"/>
              </a:solidFill>
              <a:latin typeface="HP001 4 hàng" panose="020B0603050302020204" pitchFamily="34" charset="0"/>
            </a:endParaRPr>
          </a:p>
        </p:txBody>
      </p:sp>
      <p:sp>
        <p:nvSpPr>
          <p:cNvPr id="15" name="Rectangle 14">
            <a:extLst>
              <a:ext uri="{FF2B5EF4-FFF2-40B4-BE49-F238E27FC236}">
                <a16:creationId xmlns:a16="http://schemas.microsoft.com/office/drawing/2014/main" xmlns="" id="{5E6F34EB-CAF4-4F65-A6A2-FD0F6F8E8015}"/>
              </a:ext>
            </a:extLst>
          </p:cNvPr>
          <p:cNvSpPr/>
          <p:nvPr/>
        </p:nvSpPr>
        <p:spPr>
          <a:xfrm>
            <a:off x="6875722" y="5500379"/>
            <a:ext cx="3875613"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Nguyễn </a:t>
            </a:r>
            <a:r>
              <a:rPr lang="vi-VN" sz="4267" b="1">
                <a:ln w="3175">
                  <a:solidFill>
                    <a:srgbClr val="9900FF"/>
                  </a:solidFill>
                </a:ln>
                <a:solidFill>
                  <a:srgbClr val="9900FF"/>
                </a:solidFill>
                <a:latin typeface="HP001 4 hàng" panose="020B0603050302020204" pitchFamily="34" charset="0"/>
              </a:rPr>
              <a:t>Tuân</a:t>
            </a:r>
            <a:endParaRPr lang="en-US" sz="4267" b="1" dirty="0">
              <a:ln w="3175">
                <a:solidFill>
                  <a:srgbClr val="9900FF"/>
                </a:solidFill>
              </a:ln>
              <a:solidFill>
                <a:srgbClr val="9900FF"/>
              </a:solidFill>
              <a:latin typeface="HP001 4 hàng" panose="020B0603050302020204" pitchFamily="34" charset="0"/>
            </a:endParaRPr>
          </a:p>
        </p:txBody>
      </p:sp>
      <p:grpSp>
        <p:nvGrpSpPr>
          <p:cNvPr id="16" name="Group 15">
            <a:extLst>
              <a:ext uri="{FF2B5EF4-FFF2-40B4-BE49-F238E27FC236}">
                <a16:creationId xmlns:a16="http://schemas.microsoft.com/office/drawing/2014/main" xmlns="" id="{F9F566B8-6574-437B-9C47-1373E4E59EA9}"/>
              </a:ext>
            </a:extLst>
          </p:cNvPr>
          <p:cNvGrpSpPr/>
          <p:nvPr/>
        </p:nvGrpSpPr>
        <p:grpSpPr>
          <a:xfrm>
            <a:off x="1822747" y="2946154"/>
            <a:ext cx="1164422" cy="841321"/>
            <a:chOff x="1336228" y="2221045"/>
            <a:chExt cx="873316" cy="630991"/>
          </a:xfrm>
        </p:grpSpPr>
        <p:sp>
          <p:nvSpPr>
            <p:cNvPr id="17" name="Rectangle 16">
              <a:extLst>
                <a:ext uri="{FF2B5EF4-FFF2-40B4-BE49-F238E27FC236}">
                  <a16:creationId xmlns:a16="http://schemas.microsoft.com/office/drawing/2014/main" xmlns="" id="{37A4D0F2-15FE-41CF-B7D2-99F717A1A737}"/>
                </a:ext>
              </a:extLst>
            </p:cNvPr>
            <p:cNvSpPr/>
            <p:nvPr/>
          </p:nvSpPr>
          <p:spPr>
            <a:xfrm>
              <a:off x="1336228" y="2221045"/>
              <a:ext cx="873316" cy="63099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Lỗ</a:t>
              </a:r>
              <a:r>
                <a:rPr lang="en-US" sz="800" b="1">
                  <a:ln w="3175">
                    <a:solidFill>
                      <a:srgbClr val="9900FF"/>
                    </a:solidFill>
                  </a:ln>
                  <a:solidFill>
                    <a:srgbClr val="9900FF"/>
                  </a:solidFill>
                  <a:latin typeface="HP001 4 hàng" panose="020B0603050302020204" pitchFamily="34" charset="0"/>
                </a:rPr>
                <a:t> </a:t>
              </a:r>
              <a:r>
                <a:rPr lang="en-US" sz="4267" b="1">
                  <a:ln w="3175">
                    <a:solidFill>
                      <a:srgbClr val="9900FF"/>
                    </a:solidFill>
                  </a:ln>
                  <a:solidFill>
                    <a:srgbClr val="9900FF"/>
                  </a:solidFill>
                  <a:latin typeface="HP001 4 hàng" panose="020B0603050302020204" pitchFamily="34" charset="0"/>
                </a:rPr>
                <a:t>i</a:t>
              </a:r>
            </a:p>
          </p:txBody>
        </p:sp>
        <p:cxnSp>
          <p:nvCxnSpPr>
            <p:cNvPr id="18" name="Straight Connector 17">
              <a:extLst>
                <a:ext uri="{FF2B5EF4-FFF2-40B4-BE49-F238E27FC236}">
                  <a16:creationId xmlns:a16="http://schemas.microsoft.com/office/drawing/2014/main" xmlns="" id="{EE5C6C47-4AC3-452A-B916-10252EB6A224}"/>
                </a:ext>
              </a:extLst>
            </p:cNvPr>
            <p:cNvCxnSpPr>
              <a:cxnSpLocks/>
            </p:cNvCxnSpPr>
            <p:nvPr/>
          </p:nvCxnSpPr>
          <p:spPr>
            <a:xfrm>
              <a:off x="1471781" y="2671012"/>
              <a:ext cx="597651" cy="0"/>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xmlns="" id="{F0536B1B-9C9A-414D-B654-6B085141D6FC}"/>
              </a:ext>
            </a:extLst>
          </p:cNvPr>
          <p:cNvPicPr>
            <a:picLocks noChangeAspect="1"/>
          </p:cNvPicPr>
          <p:nvPr/>
        </p:nvPicPr>
        <p:blipFill>
          <a:blip r:embed="rId4" cstate="print"/>
          <a:stretch>
            <a:fillRect/>
          </a:stretch>
        </p:blipFill>
        <p:spPr>
          <a:xfrm>
            <a:off x="14152272" y="-5"/>
            <a:ext cx="12169384" cy="69031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514A7D9F-CFAF-42E8-BA21-C1F86CE5D08D}"/>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5">
            <a:extLst>
              <a:ext uri="{FF2B5EF4-FFF2-40B4-BE49-F238E27FC236}">
                <a16:creationId xmlns:a16="http://schemas.microsoft.com/office/drawing/2014/main" xmlns="" id="{5AD2259A-C453-4E9D-9E31-9DECB4DFD378}"/>
              </a:ext>
            </a:extLst>
          </p:cNvPr>
          <p:cNvSpPr txBox="1">
            <a:spLocks noChangeArrowheads="1"/>
          </p:cNvSpPr>
          <p:nvPr/>
        </p:nvSpPr>
        <p:spPr bwMode="auto">
          <a:xfrm>
            <a:off x="1104164" y="1476570"/>
            <a:ext cx="9983672" cy="413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358775">
              <a:defRPr sz="4800" b="1">
                <a:solidFill>
                  <a:srgbClr val="0000CC"/>
                </a:solidFill>
                <a:latin typeface="VNI-Times" pitchFamily="2" charset="0"/>
              </a:defRPr>
            </a:lvl1pPr>
            <a:lvl2pPr marL="742950" indent="-285750">
              <a:defRPr sz="4800" b="1">
                <a:solidFill>
                  <a:srgbClr val="0000CC"/>
                </a:solidFill>
                <a:latin typeface="VNI-Times" pitchFamily="2" charset="0"/>
              </a:defRPr>
            </a:lvl2pPr>
            <a:lvl3pPr marL="1143000" indent="-228600">
              <a:defRPr sz="4800" b="1">
                <a:solidFill>
                  <a:srgbClr val="0000CC"/>
                </a:solidFill>
                <a:latin typeface="VNI-Times" pitchFamily="2" charset="0"/>
              </a:defRPr>
            </a:lvl3pPr>
            <a:lvl4pPr marL="1600200" indent="-228600">
              <a:defRPr sz="4800" b="1">
                <a:solidFill>
                  <a:srgbClr val="0000CC"/>
                </a:solidFill>
                <a:latin typeface="VNI-Times" pitchFamily="2" charset="0"/>
              </a:defRPr>
            </a:lvl4pPr>
            <a:lvl5pPr marL="2057400" indent="-228600">
              <a:defRPr sz="4800" b="1">
                <a:solidFill>
                  <a:srgbClr val="0000CC"/>
                </a:solidFill>
                <a:latin typeface="VNI-Times" pitchFamily="2" charset="0"/>
              </a:defRPr>
            </a:lvl5pPr>
            <a:lvl6pPr marL="2514600" indent="-228600" eaLnBrk="0" fontAlgn="base" hangingPunct="0">
              <a:spcBef>
                <a:spcPct val="0"/>
              </a:spcBef>
              <a:spcAft>
                <a:spcPct val="0"/>
              </a:spcAft>
              <a:defRPr sz="4800" b="1">
                <a:solidFill>
                  <a:srgbClr val="0000CC"/>
                </a:solidFill>
                <a:latin typeface="VNI-Times" pitchFamily="2" charset="0"/>
              </a:defRPr>
            </a:lvl6pPr>
            <a:lvl7pPr marL="2971800" indent="-228600" eaLnBrk="0" fontAlgn="base" hangingPunct="0">
              <a:spcBef>
                <a:spcPct val="0"/>
              </a:spcBef>
              <a:spcAft>
                <a:spcPct val="0"/>
              </a:spcAft>
              <a:defRPr sz="4800" b="1">
                <a:solidFill>
                  <a:srgbClr val="0000CC"/>
                </a:solidFill>
                <a:latin typeface="VNI-Times" pitchFamily="2" charset="0"/>
              </a:defRPr>
            </a:lvl7pPr>
            <a:lvl8pPr marL="3429000" indent="-228600" eaLnBrk="0" fontAlgn="base" hangingPunct="0">
              <a:spcBef>
                <a:spcPct val="0"/>
              </a:spcBef>
              <a:spcAft>
                <a:spcPct val="0"/>
              </a:spcAft>
              <a:defRPr sz="4800" b="1">
                <a:solidFill>
                  <a:srgbClr val="0000CC"/>
                </a:solidFill>
                <a:latin typeface="VNI-Times" pitchFamily="2" charset="0"/>
              </a:defRPr>
            </a:lvl8pPr>
            <a:lvl9pPr marL="3886200" indent="-228600" eaLnBrk="0" fontAlgn="base" hangingPunct="0">
              <a:spcBef>
                <a:spcPct val="0"/>
              </a:spcBef>
              <a:spcAft>
                <a:spcPct val="0"/>
              </a:spcAft>
              <a:defRPr sz="4800" b="1">
                <a:solidFill>
                  <a:srgbClr val="0000CC"/>
                </a:solidFill>
                <a:latin typeface="VNI-Times" pitchFamily="2" charset="0"/>
              </a:defRPr>
            </a:lvl9pPr>
          </a:lstStyle>
          <a:p>
            <a:pPr algn="just" eaLnBrk="1" hangingPunct="1">
              <a:spcBef>
                <a:spcPct val="20000"/>
              </a:spcBef>
            </a:pPr>
            <a:r>
              <a:rPr lang="en-US" altLang="en-US" sz="3200" b="0">
                <a:solidFill>
                  <a:schemeClr val="tx1"/>
                </a:solidFill>
                <a:latin typeface="Times New Roman" panose="02020603050405020304" pitchFamily="18" charset="0"/>
              </a:rPr>
              <a:t>Tôi biết tờ giấy tôi đang viết và cuốn sách này làm bằng bột nứa, bột gỗ của rừng. Ngồi trong lòng đò ngược sông Đà, nhìn lên nhiều đám cháy nghĩ mà giận người đốt rừng. Chính người đốt rừng đang đốt cơ man nào là sách.</a:t>
            </a:r>
          </a:p>
          <a:p>
            <a:pPr algn="just" eaLnBrk="1" hangingPunct="1">
              <a:spcBef>
                <a:spcPct val="20000"/>
              </a:spcBef>
            </a:pPr>
            <a:r>
              <a:rPr lang="en-US" altLang="en-US" sz="3200" b="0">
                <a:solidFill>
                  <a:schemeClr val="tx1"/>
                </a:solidFill>
                <a:latin typeface="Times New Roman" panose="02020603050405020304" pitchFamily="18"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            </a:t>
            </a:r>
          </a:p>
        </p:txBody>
      </p:sp>
      <p:sp>
        <p:nvSpPr>
          <p:cNvPr id="10" name="Rectangle 9">
            <a:extLst>
              <a:ext uri="{FF2B5EF4-FFF2-40B4-BE49-F238E27FC236}">
                <a16:creationId xmlns:a16="http://schemas.microsoft.com/office/drawing/2014/main" xmlns="" id="{A9DD7863-51D0-4BDB-BB4A-0C4DCA728F1E}"/>
              </a:ext>
            </a:extLst>
          </p:cNvPr>
          <p:cNvSpPr>
            <a:spLocks noChangeArrowheads="1"/>
          </p:cNvSpPr>
          <p:nvPr/>
        </p:nvSpPr>
        <p:spPr bwMode="auto">
          <a:xfrm>
            <a:off x="2396331" y="649962"/>
            <a:ext cx="739933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Nỗi niềm giữ nước giữ rừng</a:t>
            </a:r>
          </a:p>
        </p:txBody>
      </p:sp>
      <p:sp>
        <p:nvSpPr>
          <p:cNvPr id="12" name="Rectangle 11">
            <a:extLst>
              <a:ext uri="{FF2B5EF4-FFF2-40B4-BE49-F238E27FC236}">
                <a16:creationId xmlns:a16="http://schemas.microsoft.com/office/drawing/2014/main" xmlns="" id="{ABFF6267-8FDC-450F-9212-3611806F964C}"/>
              </a:ext>
            </a:extLst>
          </p:cNvPr>
          <p:cNvSpPr>
            <a:spLocks noChangeArrowheads="1"/>
          </p:cNvSpPr>
          <p:nvPr/>
        </p:nvSpPr>
        <p:spPr bwMode="auto">
          <a:xfrm>
            <a:off x="7160307" y="5662051"/>
            <a:ext cx="464343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3200" b="0">
                <a:solidFill>
                  <a:srgbClr val="000000"/>
                </a:solidFill>
                <a:latin typeface="UTM Aristote" panose="02040603050506020204" pitchFamily="18" charset="0"/>
                <a:cs typeface="Times New Roman" panose="02020603050405020304" pitchFamily="18" charset="0"/>
              </a:rPr>
              <a:t>Nguyễn Tuân</a:t>
            </a:r>
          </a:p>
        </p:txBody>
      </p:sp>
    </p:spTree>
    <p:extLst>
      <p:ext uri="{BB962C8B-B14F-4D97-AF65-F5344CB8AC3E}">
        <p14:creationId xmlns:p14="http://schemas.microsoft.com/office/powerpoint/2010/main" xmlns="" val="102440026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xmlns="" id="{6289D42F-3731-448A-8E2F-F19F4B096380}"/>
              </a:ext>
            </a:extLst>
          </p:cNvPr>
          <p:cNvSpPr/>
          <p:nvPr/>
        </p:nvSpPr>
        <p:spPr>
          <a:xfrm rot="11165740">
            <a:off x="3895563" y="1103623"/>
            <a:ext cx="7821039" cy="4601109"/>
          </a:xfrm>
          <a:prstGeom prst="cloud">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xmlns="" id="{6C080812-41E6-4BCC-BFA9-CC40A9D1E157}"/>
              </a:ext>
            </a:extLst>
          </p:cNvPr>
          <p:cNvPicPr>
            <a:picLocks noChangeAspect="1"/>
          </p:cNvPicPr>
          <p:nvPr/>
        </p:nvPicPr>
        <p:blipFill>
          <a:blip r:embed="rId4" cstate="print"/>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xmlns="" id="{1DB3302D-64FD-4CB8-B986-572274EC3F68}"/>
              </a:ext>
            </a:extLst>
          </p:cNvPr>
          <p:cNvPicPr>
            <a:picLocks noChangeAspect="1"/>
          </p:cNvPicPr>
          <p:nvPr/>
        </p:nvPicPr>
        <p:blipFill>
          <a:blip r:embed="rId5" cstate="print"/>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pic>
        <p:nvPicPr>
          <p:cNvPr id="44" name="图片 43">
            <a:extLst>
              <a:ext uri="{FF2B5EF4-FFF2-40B4-BE49-F238E27FC236}">
                <a16:creationId xmlns:a16="http://schemas.microsoft.com/office/drawing/2014/main" xmlns="" id="{CEA658F6-2EA0-41D7-94D4-7406C833CCA1}"/>
              </a:ext>
            </a:extLst>
          </p:cNvPr>
          <p:cNvPicPr>
            <a:picLocks noChangeAspect="1"/>
          </p:cNvPicPr>
          <p:nvPr/>
        </p:nvPicPr>
        <p:blipFill>
          <a:blip r:embed="rId6" cstate="print"/>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sp>
        <p:nvSpPr>
          <p:cNvPr id="2" name="Rectangle 1">
            <a:extLst>
              <a:ext uri="{FF2B5EF4-FFF2-40B4-BE49-F238E27FC236}">
                <a16:creationId xmlns:a16="http://schemas.microsoft.com/office/drawing/2014/main" xmlns="" id="{B9A36800-B7DE-429D-A552-163B0C3D7ACD}"/>
              </a:ext>
            </a:extLst>
          </p:cNvPr>
          <p:cNvSpPr/>
          <p:nvPr/>
        </p:nvSpPr>
        <p:spPr>
          <a:xfrm>
            <a:off x="4643081" y="2422386"/>
            <a:ext cx="6160745" cy="2013227"/>
          </a:xfrm>
          <a:prstGeom prst="rect">
            <a:avLst/>
          </a:prstGeom>
          <a:noFill/>
        </p:spPr>
        <p:txBody>
          <a:bodyPr wrap="none" lIns="91440" tIns="45720" rIns="91440" bIns="45720">
            <a:prstTxWarp prst="textPlain">
              <a:avLst/>
            </a:prstTxWarp>
            <a:spAutoFit/>
          </a:bodyPr>
          <a:lstStyle/>
          <a:p>
            <a:pPr algn="ctr"/>
            <a:r>
              <a:rPr lang="en-US"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rPr>
              <a:t>LIÊN HỆ</a:t>
            </a:r>
          </a:p>
        </p:txBody>
      </p:sp>
    </p:spTree>
    <p:extLst>
      <p:ext uri="{BB962C8B-B14F-4D97-AF65-F5344CB8AC3E}">
        <p14:creationId xmlns:p14="http://schemas.microsoft.com/office/powerpoint/2010/main" xmlns="" val="35827944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A08664B-168A-4F15-850C-DEB55B536CF8}"/>
              </a:ext>
            </a:extLst>
          </p:cNvPr>
          <p:cNvSpPr>
            <a:spLocks noChangeArrowheads="1"/>
          </p:cNvSpPr>
          <p:nvPr/>
        </p:nvSpPr>
        <p:spPr bwMode="auto">
          <a:xfrm>
            <a:off x="2221233" y="3044279"/>
            <a:ext cx="840137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Video </a:t>
            </a:r>
            <a:r>
              <a:rPr lang="vi-VN" altLang="en-US" sz="4400">
                <a:solidFill>
                  <a:srgbClr val="FF0000"/>
                </a:solidFill>
                <a:latin typeface="UTM Isadora" panose="02040603050506020204" pitchFamily="18" charset="0"/>
                <a:cs typeface="Times New Roman" panose="02020603050405020304" pitchFamily="18" charset="0"/>
              </a:rPr>
              <a:t>Tái chế lá cây thành giấy</a:t>
            </a:r>
            <a:endParaRPr lang="en-US" altLang="en-US" sz="4400">
              <a:solidFill>
                <a:srgbClr val="FF0000"/>
              </a:solidFill>
              <a:latin typeface="UTM Isadora"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1975827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xmlns="" id="{101D15E9-AB24-494B-8F42-A6FBCB11F5C1}"/>
              </a:ext>
            </a:extLst>
          </p:cNvPr>
          <p:cNvPicPr>
            <a:picLocks noChangeAspect="1"/>
          </p:cNvPicPr>
          <p:nvPr/>
        </p:nvPicPr>
        <p:blipFill>
          <a:blip r:embed="rId4" cstate="print"/>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xmlns="" id="{61192CD0-1913-4956-9305-5A2A2E582BAC}"/>
              </a:ext>
            </a:extLst>
          </p:cNvPr>
          <p:cNvPicPr>
            <a:picLocks noChangeAspect="1"/>
          </p:cNvPicPr>
          <p:nvPr/>
        </p:nvPicPr>
        <p:blipFill>
          <a:blip r:embed="rId5" cstate="print"/>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xmlns="" id="{3CA471AD-2B8E-43E9-9B83-99D6F0C0DC0E}"/>
              </a:ext>
            </a:extLst>
          </p:cNvPr>
          <p:cNvSpPr/>
          <p:nvPr/>
        </p:nvSpPr>
        <p:spPr>
          <a:xfrm>
            <a:off x="1068466" y="147025"/>
            <a:ext cx="5897979" cy="23970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xmlns="" id="{C1C96A42-CEC9-46B1-BFA7-63902854B8DB}"/>
              </a:ext>
            </a:extLst>
          </p:cNvPr>
          <p:cNvSpPr/>
          <p:nvPr/>
        </p:nvSpPr>
        <p:spPr>
          <a:xfrm rot="11112132">
            <a:off x="3090367" y="2535841"/>
            <a:ext cx="6974119" cy="417372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xmlns="" id="{D379F462-A0F5-4C12-9DCF-A4BA1F50F588}"/>
              </a:ext>
            </a:extLst>
          </p:cNvPr>
          <p:cNvSpPr txBox="1">
            <a:spLocks noChangeArrowheads="1"/>
          </p:cNvSpPr>
          <p:nvPr/>
        </p:nvSpPr>
        <p:spPr bwMode="auto">
          <a:xfrm>
            <a:off x="800829" y="748152"/>
            <a:ext cx="6298457"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Chúng mình cần làm gì</a:t>
            </a:r>
          </a:p>
          <a:p>
            <a:pPr algn="ctr"/>
            <a:r>
              <a:rPr lang="vi-VN" altLang="en-US" sz="3800">
                <a:solidFill>
                  <a:srgbClr val="FF0000"/>
                </a:solidFill>
                <a:latin typeface="UTM Flamenco" panose="02040603050506020204" pitchFamily="18" charset="0"/>
              </a:rPr>
              <a:t>để bảo vệ nước và rừng ?</a:t>
            </a:r>
          </a:p>
        </p:txBody>
      </p:sp>
      <p:sp>
        <p:nvSpPr>
          <p:cNvPr id="12" name="TextBox 17">
            <a:extLst>
              <a:ext uri="{FF2B5EF4-FFF2-40B4-BE49-F238E27FC236}">
                <a16:creationId xmlns:a16="http://schemas.microsoft.com/office/drawing/2014/main" xmlns="" id="{32BF0A97-720C-41EA-B426-5E6C8CE1E79C}"/>
              </a:ext>
            </a:extLst>
          </p:cNvPr>
          <p:cNvSpPr txBox="1">
            <a:spLocks noChangeArrowheads="1"/>
          </p:cNvSpPr>
          <p:nvPr/>
        </p:nvSpPr>
        <p:spPr bwMode="auto">
          <a:xfrm>
            <a:off x="3274259" y="3497303"/>
            <a:ext cx="6303995"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 Tuyên truyền mọi người </a:t>
            </a:r>
          </a:p>
          <a:p>
            <a:pPr algn="ctr"/>
            <a:r>
              <a:rPr lang="vi-VN" altLang="en-US" sz="3800">
                <a:latin typeface="UTM Flamenco" panose="02040603050506020204" pitchFamily="18" charset="0"/>
              </a:rPr>
              <a:t>bảo vệ môi trường.</a:t>
            </a:r>
          </a:p>
          <a:p>
            <a:pPr algn="ctr"/>
            <a:r>
              <a:rPr lang="vi-VN" altLang="en-US" sz="3800">
                <a:latin typeface="UTM Flamenco" panose="02040603050506020204" pitchFamily="18" charset="0"/>
              </a:rPr>
              <a:t>- Không xả rác bừa bãi</a:t>
            </a:r>
          </a:p>
          <a:p>
            <a:pPr algn="ctr"/>
            <a:r>
              <a:rPr lang="vi-VN" altLang="en-US" sz="3800">
                <a:latin typeface="UTM Flamenco" panose="02040603050506020204" pitchFamily="18" charset="0"/>
              </a:rPr>
              <a:t>- Sử dụng tiết kiệm nước, giấy</a:t>
            </a:r>
          </a:p>
        </p:txBody>
      </p:sp>
      <p:grpSp>
        <p:nvGrpSpPr>
          <p:cNvPr id="13" name="Group 12">
            <a:extLst>
              <a:ext uri="{FF2B5EF4-FFF2-40B4-BE49-F238E27FC236}">
                <a16:creationId xmlns:a16="http://schemas.microsoft.com/office/drawing/2014/main" xmlns=""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xmlns="" id="{0B0B453E-40F4-419F-8821-ABB51E565806}"/>
                </a:ext>
              </a:extLst>
            </p:cNvPr>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xmlns=""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xmlns="" id="{72BF3918-7AD3-4B34-B534-917536B8F39B}"/>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23457" b="41311" l="42857" r="61286"/>
                      </a14:imgEffect>
                    </a14:imgLayer>
                  </a14:imgProps>
                </a:ext>
                <a:ext uri="{28A0092B-C50C-407E-A947-70E740481C1C}">
                  <a14:useLocalDpi xmlns:a14="http://schemas.microsoft.com/office/drawing/2010/main" xmlns=""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Group 15">
            <a:extLst>
              <a:ext uri="{FF2B5EF4-FFF2-40B4-BE49-F238E27FC236}">
                <a16:creationId xmlns:a16="http://schemas.microsoft.com/office/drawing/2014/main" xmlns=""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xmlns="" id="{3DF60CB1-2538-4101-8C2E-46F5B564CF36}"/>
                </a:ext>
              </a:extLst>
            </p:cNvPr>
            <p:cNvPicPr>
              <a:picLocks noChangeAspect="1" noChangeArrowheads="1"/>
            </p:cNvPicPr>
            <p:nvPr/>
          </p:nvPicPr>
          <p:blipFill rotWithShape="1">
            <a:blip r:embed="rId10" cstate="print">
              <a:extLst>
                <a:ext uri="{BEBA8EAE-BF5A-486C-A8C5-ECC9F3942E4B}">
                  <a14:imgProps xmlns:a14="http://schemas.microsoft.com/office/drawing/2010/main" xmlns="">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xmlns=""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xmlns="" id="{58C729CF-6365-4321-8584-40100111FCDA}"/>
                </a:ext>
              </a:extLst>
            </p:cNvPr>
            <p:cNvPicPr>
              <a:picLocks noChangeAspect="1" noChangeArrowheads="1"/>
            </p:cNvPicPr>
            <p:nvPr/>
          </p:nvPicPr>
          <p:blipFill rotWithShape="1">
            <a:blip r:embed="rId11" cstate="print">
              <a:extLst>
                <a:ext uri="{BEBA8EAE-BF5A-486C-A8C5-ECC9F3942E4B}">
                  <a14:imgProps xmlns:a14="http://schemas.microsoft.com/office/drawing/2010/main" xmlns="">
                    <a14:imgLayer r:embed="rId7">
                      <a14:imgEffect>
                        <a14:backgroundRemoval t="28457" b="33434" l="61993" r="66965"/>
                      </a14:imgEffect>
                    </a14:imgLayer>
                  </a14:imgProps>
                </a:ext>
                <a:ext uri="{28A0092B-C50C-407E-A947-70E740481C1C}">
                  <a14:useLocalDpi xmlns:a14="http://schemas.microsoft.com/office/drawing/2010/main" xmlns=""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xmlns="" id="{333E6657-C1E0-455D-BABF-D87A5DD1B3C9}"/>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23457" b="41311" l="42857" r="61286"/>
                      </a14:imgEffect>
                    </a14:imgLayer>
                  </a14:imgProps>
                </a:ext>
                <a:ext uri="{28A0092B-C50C-407E-A947-70E740481C1C}">
                  <a14:useLocalDpi xmlns:a14="http://schemas.microsoft.com/office/drawing/2010/main" xmlns=""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7124453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xmlns="" id="{6289D42F-3731-448A-8E2F-F19F4B096380}"/>
              </a:ext>
            </a:extLst>
          </p:cNvPr>
          <p:cNvSpPr/>
          <p:nvPr/>
        </p:nvSpPr>
        <p:spPr>
          <a:xfrm rot="11165740">
            <a:off x="3895563" y="1103623"/>
            <a:ext cx="7821039" cy="4601109"/>
          </a:xfrm>
          <a:prstGeom prst="cloud">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xmlns="" id="{6C080812-41E6-4BCC-BFA9-CC40A9D1E157}"/>
              </a:ext>
            </a:extLst>
          </p:cNvPr>
          <p:cNvPicPr>
            <a:picLocks noChangeAspect="1"/>
          </p:cNvPicPr>
          <p:nvPr/>
        </p:nvPicPr>
        <p:blipFill>
          <a:blip r:embed="rId4" cstate="print"/>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xmlns="" id="{1DB3302D-64FD-4CB8-B986-572274EC3F68}"/>
              </a:ext>
            </a:extLst>
          </p:cNvPr>
          <p:cNvPicPr>
            <a:picLocks noChangeAspect="1"/>
          </p:cNvPicPr>
          <p:nvPr/>
        </p:nvPicPr>
        <p:blipFill>
          <a:blip r:embed="rId5" cstate="print"/>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pic>
        <p:nvPicPr>
          <p:cNvPr id="44" name="图片 43">
            <a:extLst>
              <a:ext uri="{FF2B5EF4-FFF2-40B4-BE49-F238E27FC236}">
                <a16:creationId xmlns:a16="http://schemas.microsoft.com/office/drawing/2014/main" xmlns="" id="{CEA658F6-2EA0-41D7-94D4-7406C833CCA1}"/>
              </a:ext>
            </a:extLst>
          </p:cNvPr>
          <p:cNvPicPr>
            <a:picLocks noChangeAspect="1"/>
          </p:cNvPicPr>
          <p:nvPr/>
        </p:nvPicPr>
        <p:blipFill>
          <a:blip r:embed="rId6" cstate="print"/>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sp>
        <p:nvSpPr>
          <p:cNvPr id="2" name="Rectangle 1">
            <a:extLst>
              <a:ext uri="{FF2B5EF4-FFF2-40B4-BE49-F238E27FC236}">
                <a16:creationId xmlns:a16="http://schemas.microsoft.com/office/drawing/2014/main" xmlns="" id="{B9A36800-B7DE-429D-A552-163B0C3D7ACD}"/>
              </a:ext>
            </a:extLst>
          </p:cNvPr>
          <p:cNvSpPr/>
          <p:nvPr/>
        </p:nvSpPr>
        <p:spPr>
          <a:xfrm>
            <a:off x="5528843" y="701376"/>
            <a:ext cx="4273296" cy="1264396"/>
          </a:xfrm>
          <a:prstGeom prst="rect">
            <a:avLst/>
          </a:prstGeom>
          <a:noFill/>
        </p:spPr>
        <p:txBody>
          <a:bodyPr wrap="none" lIns="91440" tIns="45720" rIns="91440" bIns="45720">
            <a:prstTxWarp prst="textPlain">
              <a:avLst/>
            </a:prstTxWarp>
            <a:spAutoFit/>
          </a:bodyPr>
          <a:lstStyle/>
          <a:p>
            <a:pPr algn="ctr"/>
            <a:r>
              <a:rPr lang="vi-VN"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rPr>
              <a:t>DẶN DÒ</a:t>
            </a:r>
            <a:endParaRPr lang="en-US"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endParaRPr>
          </a:p>
        </p:txBody>
      </p:sp>
      <p:sp>
        <p:nvSpPr>
          <p:cNvPr id="7" name="TextBox 6">
            <a:extLst>
              <a:ext uri="{FF2B5EF4-FFF2-40B4-BE49-F238E27FC236}">
                <a16:creationId xmlns:a16="http://schemas.microsoft.com/office/drawing/2014/main" xmlns="" id="{9B0BAFD1-CD1B-4850-8DBD-3B61CADB699E}"/>
              </a:ext>
            </a:extLst>
          </p:cNvPr>
          <p:cNvSpPr txBox="1">
            <a:spLocks noChangeArrowheads="1"/>
          </p:cNvSpPr>
          <p:nvPr/>
        </p:nvSpPr>
        <p:spPr bwMode="auto">
          <a:xfrm>
            <a:off x="4228190" y="2151339"/>
            <a:ext cx="6874602"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marL="571500" indent="-571500" algn="ctr" eaLnBrk="1" hangingPunct="1">
              <a:buFontTx/>
              <a:buChar char="-"/>
            </a:pPr>
            <a:r>
              <a:rPr lang="vi-VN" altLang="en-US" sz="4400">
                <a:solidFill>
                  <a:srgbClr val="002060"/>
                </a:solidFill>
                <a:latin typeface="UTM Flamenco" panose="02040603050506020204" pitchFamily="18" charset="0"/>
                <a:cs typeface="Times New Roman" panose="02020603050405020304" pitchFamily="18" charset="0"/>
              </a:rPr>
              <a:t>Xem lại bài chính tả:</a:t>
            </a:r>
          </a:p>
          <a:p>
            <a:pPr algn="ctr" eaLnBrk="1" hangingPunct="1"/>
            <a:r>
              <a:rPr lang="vi-VN" altLang="en-US" sz="4400">
                <a:solidFill>
                  <a:srgbClr val="002060"/>
                </a:solidFill>
                <a:latin typeface="UTM Flamenco" panose="02040603050506020204" pitchFamily="18" charset="0"/>
                <a:cs typeface="Times New Roman" panose="02020603050405020304" pitchFamily="18" charset="0"/>
              </a:rPr>
              <a:t>Nỗi niềm giữ nước giữ rừng</a:t>
            </a:r>
          </a:p>
          <a:p>
            <a:pPr marL="571500" indent="-571500" algn="ctr" eaLnBrk="1" hangingPunct="1">
              <a:buFontTx/>
              <a:buChar char="-"/>
            </a:pPr>
            <a:r>
              <a:rPr lang="vi-VN" altLang="en-US" sz="4400">
                <a:solidFill>
                  <a:srgbClr val="002060"/>
                </a:solidFill>
                <a:latin typeface="UTM Flamenco" panose="02040603050506020204" pitchFamily="18" charset="0"/>
                <a:cs typeface="Times New Roman" panose="02020603050405020304" pitchFamily="18" charset="0"/>
              </a:rPr>
              <a:t>Chuẩn bị bài mới:</a:t>
            </a:r>
          </a:p>
          <a:p>
            <a:pPr algn="ctr" eaLnBrk="1" hangingPunct="1"/>
            <a:r>
              <a:rPr lang="vi-VN" altLang="en-US" sz="4400">
                <a:solidFill>
                  <a:srgbClr val="002060"/>
                </a:solidFill>
                <a:latin typeface="UTM Flamenco" panose="02040603050506020204" pitchFamily="18" charset="0"/>
                <a:cs typeface="Times New Roman" panose="02020603050405020304" pitchFamily="18" charset="0"/>
              </a:rPr>
              <a:t>Ôn tập Giữa kì I – Tiết 3</a:t>
            </a:r>
            <a:endParaRPr lang="en-GB" altLang="en-US" sz="4400">
              <a:solidFill>
                <a:srgbClr val="002060"/>
              </a:solidFill>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2326833691"/>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97011FC6-EAE6-4D6E-9396-FC094E757A08}"/>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xmlns="" id="{2FEE48E8-602F-42E1-A1B3-303CAD2D0FB1}"/>
              </a:ext>
            </a:extLst>
          </p:cNvPr>
          <p:cNvPicPr>
            <a:picLocks noChangeAspect="1"/>
          </p:cNvPicPr>
          <p:nvPr/>
        </p:nvPicPr>
        <p:blipFill>
          <a:blip r:embed="rId4" cstate="print"/>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6" name="图片 15">
            <a:extLst>
              <a:ext uri="{FF2B5EF4-FFF2-40B4-BE49-F238E27FC236}">
                <a16:creationId xmlns:a16="http://schemas.microsoft.com/office/drawing/2014/main" xmlns="" id="{A5E0A082-F124-478F-9652-24A348B47305}"/>
              </a:ext>
            </a:extLst>
          </p:cNvPr>
          <p:cNvPicPr>
            <a:picLocks noChangeAspect="1"/>
          </p:cNvPicPr>
          <p:nvPr/>
        </p:nvPicPr>
        <p:blipFill>
          <a:blip r:embed="rId5" cstate="print"/>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pic>
        <p:nvPicPr>
          <p:cNvPr id="25" name="图片 24">
            <a:extLst>
              <a:ext uri="{FF2B5EF4-FFF2-40B4-BE49-F238E27FC236}">
                <a16:creationId xmlns:a16="http://schemas.microsoft.com/office/drawing/2014/main" xmlns="" id="{89EDC61B-904F-42D4-BDF0-328AE8FA48B9}"/>
              </a:ext>
            </a:extLst>
          </p:cNvPr>
          <p:cNvPicPr>
            <a:picLocks noChangeAspect="1"/>
          </p:cNvPicPr>
          <p:nvPr/>
        </p:nvPicPr>
        <p:blipFill>
          <a:blip r:embed="rId6" cstate="print"/>
          <a:stretch>
            <a:fillRect/>
          </a:stretch>
        </p:blipFill>
        <p:spPr>
          <a:xfrm>
            <a:off x="22862" y="4301466"/>
            <a:ext cx="2767824" cy="2414225"/>
          </a:xfrm>
          <a:prstGeom prst="rect">
            <a:avLst/>
          </a:prstGeom>
        </p:spPr>
      </p:pic>
      <p:pic>
        <p:nvPicPr>
          <p:cNvPr id="26" name="图片 25">
            <a:extLst>
              <a:ext uri="{FF2B5EF4-FFF2-40B4-BE49-F238E27FC236}">
                <a16:creationId xmlns:a16="http://schemas.microsoft.com/office/drawing/2014/main" xmlns="" id="{1EAE396E-F63B-40DD-8E26-B043F66E579A}"/>
              </a:ext>
            </a:extLst>
          </p:cNvPr>
          <p:cNvPicPr>
            <a:picLocks noChangeAspect="1"/>
          </p:cNvPicPr>
          <p:nvPr/>
        </p:nvPicPr>
        <p:blipFill>
          <a:blip r:embed="rId7" cstate="print"/>
          <a:stretch>
            <a:fillRect/>
          </a:stretch>
        </p:blipFill>
        <p:spPr>
          <a:xfrm>
            <a:off x="8419773" y="3250719"/>
            <a:ext cx="3749365" cy="3664014"/>
          </a:xfrm>
          <a:prstGeom prst="rect">
            <a:avLst/>
          </a:prstGeom>
        </p:spPr>
      </p:pic>
      <p:sp>
        <p:nvSpPr>
          <p:cNvPr id="11" name="TextBox 79">
            <a:extLst>
              <a:ext uri="{FF2B5EF4-FFF2-40B4-BE49-F238E27FC236}">
                <a16:creationId xmlns:a16="http://schemas.microsoft.com/office/drawing/2014/main" xmlns="" id="{9B15284C-E378-4191-A74D-F7923B709FAA}"/>
              </a:ext>
            </a:extLst>
          </p:cNvPr>
          <p:cNvSpPr txBox="1">
            <a:spLocks noChangeArrowheads="1"/>
          </p:cNvSpPr>
          <p:nvPr/>
        </p:nvSpPr>
        <p:spPr bwMode="auto">
          <a:xfrm>
            <a:off x="875165" y="1568302"/>
            <a:ext cx="9180187"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CHÚC CÁC BẠN</a:t>
            </a:r>
          </a:p>
          <a:p>
            <a:pPr algn="ctr" eaLnBrk="1" hangingPunct="1"/>
            <a:r>
              <a:rPr lang="vi-VN"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HỌC TẬP TỐT !</a:t>
            </a:r>
            <a:endPar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417154223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97011FC6-EAE6-4D6E-9396-FC094E757A08}"/>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xmlns="" id="{2FEE48E8-602F-42E1-A1B3-303CAD2D0FB1}"/>
              </a:ext>
            </a:extLst>
          </p:cNvPr>
          <p:cNvPicPr>
            <a:picLocks noChangeAspect="1"/>
          </p:cNvPicPr>
          <p:nvPr/>
        </p:nvPicPr>
        <p:blipFill>
          <a:blip r:embed="rId5" cstate="print"/>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6" name="图片 15">
            <a:extLst>
              <a:ext uri="{FF2B5EF4-FFF2-40B4-BE49-F238E27FC236}">
                <a16:creationId xmlns:a16="http://schemas.microsoft.com/office/drawing/2014/main" xmlns="" id="{A5E0A082-F124-478F-9652-24A348B47305}"/>
              </a:ext>
            </a:extLst>
          </p:cNvPr>
          <p:cNvPicPr>
            <a:picLocks noChangeAspect="1"/>
          </p:cNvPicPr>
          <p:nvPr/>
        </p:nvPicPr>
        <p:blipFill>
          <a:blip r:embed="rId6" cstate="print"/>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pic>
        <p:nvPicPr>
          <p:cNvPr id="25" name="图片 24">
            <a:extLst>
              <a:ext uri="{FF2B5EF4-FFF2-40B4-BE49-F238E27FC236}">
                <a16:creationId xmlns:a16="http://schemas.microsoft.com/office/drawing/2014/main" xmlns="" id="{89EDC61B-904F-42D4-BDF0-328AE8FA48B9}"/>
              </a:ext>
            </a:extLst>
          </p:cNvPr>
          <p:cNvPicPr>
            <a:picLocks noChangeAspect="1"/>
          </p:cNvPicPr>
          <p:nvPr/>
        </p:nvPicPr>
        <p:blipFill>
          <a:blip r:embed="rId7" cstate="print"/>
          <a:stretch>
            <a:fillRect/>
          </a:stretch>
        </p:blipFill>
        <p:spPr>
          <a:xfrm>
            <a:off x="22862" y="4301466"/>
            <a:ext cx="2767824" cy="2414225"/>
          </a:xfrm>
          <a:prstGeom prst="rect">
            <a:avLst/>
          </a:prstGeom>
        </p:spPr>
      </p:pic>
      <p:pic>
        <p:nvPicPr>
          <p:cNvPr id="26" name="图片 25">
            <a:extLst>
              <a:ext uri="{FF2B5EF4-FFF2-40B4-BE49-F238E27FC236}">
                <a16:creationId xmlns:a16="http://schemas.microsoft.com/office/drawing/2014/main" xmlns="" id="{1EAE396E-F63B-40DD-8E26-B043F66E579A}"/>
              </a:ext>
            </a:extLst>
          </p:cNvPr>
          <p:cNvPicPr>
            <a:picLocks noChangeAspect="1"/>
          </p:cNvPicPr>
          <p:nvPr/>
        </p:nvPicPr>
        <p:blipFill>
          <a:blip r:embed="rId8" cstate="print"/>
          <a:stretch>
            <a:fillRect/>
          </a:stretch>
        </p:blipFill>
        <p:spPr>
          <a:xfrm>
            <a:off x="8419773" y="3250719"/>
            <a:ext cx="3749365" cy="3664014"/>
          </a:xfrm>
          <a:prstGeom prst="rect">
            <a:avLst/>
          </a:prstGeom>
        </p:spPr>
      </p:pic>
      <p:sp>
        <p:nvSpPr>
          <p:cNvPr id="11" name="TextBox 79">
            <a:extLst>
              <a:ext uri="{FF2B5EF4-FFF2-40B4-BE49-F238E27FC236}">
                <a16:creationId xmlns:a16="http://schemas.microsoft.com/office/drawing/2014/main" xmlns="" id="{9B15284C-E378-4191-A74D-F7923B709FAA}"/>
              </a:ext>
            </a:extLst>
          </p:cNvPr>
          <p:cNvSpPr txBox="1">
            <a:spLocks noChangeArrowheads="1"/>
          </p:cNvSpPr>
          <p:nvPr/>
        </p:nvSpPr>
        <p:spPr bwMode="auto">
          <a:xfrm>
            <a:off x="875165" y="1568302"/>
            <a:ext cx="9180187"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Nỗi niềm </a:t>
            </a:r>
          </a:p>
          <a:p>
            <a:pPr algn="ctr" eaLnBrk="1" hangingPunct="1"/>
            <a:r>
              <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giữ nước giữ rừng</a:t>
            </a:r>
          </a:p>
        </p:txBody>
      </p:sp>
      <p:sp>
        <p:nvSpPr>
          <p:cNvPr id="12" name="TextBox 11">
            <a:extLst>
              <a:ext uri="{FF2B5EF4-FFF2-40B4-BE49-F238E27FC236}">
                <a16:creationId xmlns:a16="http://schemas.microsoft.com/office/drawing/2014/main" xmlns="" id="{8E2E3FB1-948A-416A-BE5D-525A4332049C}"/>
              </a:ext>
            </a:extLst>
          </p:cNvPr>
          <p:cNvSpPr txBox="1">
            <a:spLocks noChangeArrowheads="1"/>
          </p:cNvSpPr>
          <p:nvPr/>
        </p:nvSpPr>
        <p:spPr bwMode="auto">
          <a:xfrm>
            <a:off x="2517080" y="677458"/>
            <a:ext cx="556817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spcBef>
                <a:spcPct val="50000"/>
              </a:spcBef>
            </a:pPr>
            <a:r>
              <a:rPr lang="en-GB" altLang="en-US" sz="4400">
                <a:solidFill>
                  <a:srgbClr val="002060"/>
                </a:solidFill>
                <a:latin typeface="UTM Colossalis" panose="02040603050506020204" pitchFamily="18" charset="0"/>
                <a:cs typeface="Times New Roman" panose="02020603050405020304" pitchFamily="18" charset="0"/>
              </a:rPr>
              <a:t>   </a:t>
            </a:r>
            <a:r>
              <a:rPr lang="en-GB" altLang="en-US" sz="4400" u="sng">
                <a:solidFill>
                  <a:srgbClr val="002060"/>
                </a:solidFill>
                <a:latin typeface="UTM Colossalis" panose="02040603050506020204" pitchFamily="18" charset="0"/>
                <a:cs typeface="Times New Roman" panose="02020603050405020304" pitchFamily="18" charset="0"/>
              </a:rPr>
              <a:t>Viết chính tả bài: </a:t>
            </a:r>
          </a:p>
        </p:txBody>
      </p:sp>
      <p:sp>
        <p:nvSpPr>
          <p:cNvPr id="13" name="TextBox 12">
            <a:extLst>
              <a:ext uri="{FF2B5EF4-FFF2-40B4-BE49-F238E27FC236}">
                <a16:creationId xmlns:a16="http://schemas.microsoft.com/office/drawing/2014/main" xmlns="" id="{EFC41EC9-74AE-4451-A834-74D3562D3016}"/>
              </a:ext>
            </a:extLst>
          </p:cNvPr>
          <p:cNvSpPr txBox="1">
            <a:spLocks noChangeArrowheads="1"/>
          </p:cNvSpPr>
          <p:nvPr/>
        </p:nvSpPr>
        <p:spPr bwMode="auto">
          <a:xfrm>
            <a:off x="3038184" y="5431619"/>
            <a:ext cx="4525963"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spcBef>
                <a:spcPct val="50000"/>
              </a:spcBef>
            </a:pPr>
            <a:r>
              <a:rPr lang="en-GB" altLang="en-US" sz="4400">
                <a:solidFill>
                  <a:srgbClr val="0000FF"/>
                </a:solidFill>
                <a:latin typeface="UTM Flamenco" panose="02040603050506020204" pitchFamily="18" charset="0"/>
                <a:cs typeface="Times New Roman" panose="02020603050405020304" pitchFamily="18" charset="0"/>
              </a:rPr>
              <a:t>   </a:t>
            </a:r>
            <a:r>
              <a:rPr lang="en-GB" altLang="en-US" sz="4400">
                <a:solidFill>
                  <a:schemeClr val="tx1"/>
                </a:solidFill>
                <a:latin typeface="UTM Flamenco" panose="02040603050506020204" pitchFamily="18" charset="0"/>
                <a:cs typeface="Times New Roman" panose="02020603050405020304" pitchFamily="18" charset="0"/>
              </a:rPr>
              <a:t>(Trang 95, 96)</a:t>
            </a:r>
          </a:p>
        </p:txBody>
      </p:sp>
    </p:spTree>
    <p:extLst>
      <p:ext uri="{BB962C8B-B14F-4D97-AF65-F5344CB8AC3E}">
        <p14:creationId xmlns:p14="http://schemas.microsoft.com/office/powerpoint/2010/main" xmlns="" val="366859996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21"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xmlns="" id="{6289D42F-3731-448A-8E2F-F19F4B096380}"/>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xmlns="" id="{6C080812-41E6-4BCC-BFA9-CC40A9D1E157}"/>
              </a:ext>
            </a:extLst>
          </p:cNvPr>
          <p:cNvPicPr>
            <a:picLocks noChangeAspect="1"/>
          </p:cNvPicPr>
          <p:nvPr/>
        </p:nvPicPr>
        <p:blipFill>
          <a:blip r:embed="rId4" cstate="print"/>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xmlns="" id="{1DB3302D-64FD-4CB8-B986-572274EC3F68}"/>
              </a:ext>
            </a:extLst>
          </p:cNvPr>
          <p:cNvPicPr>
            <a:picLocks noChangeAspect="1"/>
          </p:cNvPicPr>
          <p:nvPr/>
        </p:nvPicPr>
        <p:blipFill>
          <a:blip r:embed="rId5" cstate="print"/>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sp>
        <p:nvSpPr>
          <p:cNvPr id="29" name="矩形: 圆角 28">
            <a:extLst>
              <a:ext uri="{FF2B5EF4-FFF2-40B4-BE49-F238E27FC236}">
                <a16:creationId xmlns:a16="http://schemas.microsoft.com/office/drawing/2014/main" xmlns="" id="{9EC1494F-24F5-461E-9A02-A2F72A1CDD5F}"/>
              </a:ext>
            </a:extLst>
          </p:cNvPr>
          <p:cNvSpPr/>
          <p:nvPr/>
        </p:nvSpPr>
        <p:spPr>
          <a:xfrm>
            <a:off x="3673380" y="2063688"/>
            <a:ext cx="1069696" cy="1069696"/>
          </a:xfrm>
          <a:prstGeom prst="roundRect">
            <a:avLst>
              <a:gd name="adj" fmla="val 38426"/>
            </a:avLst>
          </a:prstGeom>
          <a:solidFill>
            <a:srgbClr val="3C8F9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0" name="矩形: 圆角 29">
            <a:extLst>
              <a:ext uri="{FF2B5EF4-FFF2-40B4-BE49-F238E27FC236}">
                <a16:creationId xmlns:a16="http://schemas.microsoft.com/office/drawing/2014/main" xmlns="" id="{2C4D57BC-DF88-4578-AC62-4E39E383100A}"/>
              </a:ext>
            </a:extLst>
          </p:cNvPr>
          <p:cNvSpPr/>
          <p:nvPr/>
        </p:nvSpPr>
        <p:spPr>
          <a:xfrm>
            <a:off x="3673380" y="3380545"/>
            <a:ext cx="1069696" cy="106969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1" name="矩形: 圆角 30">
            <a:extLst>
              <a:ext uri="{FF2B5EF4-FFF2-40B4-BE49-F238E27FC236}">
                <a16:creationId xmlns:a16="http://schemas.microsoft.com/office/drawing/2014/main" xmlns="" id="{FE557F12-4F63-4744-88FD-857E1C5CB9D5}"/>
              </a:ext>
            </a:extLst>
          </p:cNvPr>
          <p:cNvSpPr/>
          <p:nvPr/>
        </p:nvSpPr>
        <p:spPr>
          <a:xfrm>
            <a:off x="3660633" y="4731153"/>
            <a:ext cx="1069696" cy="1069696"/>
          </a:xfrm>
          <a:prstGeom prst="roundRect">
            <a:avLst>
              <a:gd name="adj" fmla="val 38426"/>
            </a:avLst>
          </a:prstGeom>
          <a:solidFill>
            <a:srgbClr val="3C8F9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pic>
        <p:nvPicPr>
          <p:cNvPr id="44" name="图片 43">
            <a:extLst>
              <a:ext uri="{FF2B5EF4-FFF2-40B4-BE49-F238E27FC236}">
                <a16:creationId xmlns:a16="http://schemas.microsoft.com/office/drawing/2014/main" xmlns="" id="{CEA658F6-2EA0-41D7-94D4-7406C833CCA1}"/>
              </a:ext>
            </a:extLst>
          </p:cNvPr>
          <p:cNvPicPr>
            <a:picLocks noChangeAspect="1"/>
          </p:cNvPicPr>
          <p:nvPr/>
        </p:nvPicPr>
        <p:blipFill>
          <a:blip r:embed="rId6" cstate="print"/>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pic>
        <p:nvPicPr>
          <p:cNvPr id="3" name="Picture 2">
            <a:extLst>
              <a:ext uri="{FF2B5EF4-FFF2-40B4-BE49-F238E27FC236}">
                <a16:creationId xmlns:a16="http://schemas.microsoft.com/office/drawing/2014/main" xmlns="" id="{BAC6BB42-2FAA-4FD0-9EBA-3FF784E6701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35468" y="985784"/>
            <a:ext cx="6714500" cy="887128"/>
          </a:xfrm>
          <a:prstGeom prst="rect">
            <a:avLst/>
          </a:prstGeom>
        </p:spPr>
      </p:pic>
      <p:sp>
        <p:nvSpPr>
          <p:cNvPr id="26" name="TextBox 25">
            <a:extLst>
              <a:ext uri="{FF2B5EF4-FFF2-40B4-BE49-F238E27FC236}">
                <a16:creationId xmlns:a16="http://schemas.microsoft.com/office/drawing/2014/main" xmlns="" id="{A7089BDA-71D5-4040-B009-6A46949FED36}"/>
              </a:ext>
            </a:extLst>
          </p:cNvPr>
          <p:cNvSpPr txBox="1"/>
          <p:nvPr/>
        </p:nvSpPr>
        <p:spPr>
          <a:xfrm>
            <a:off x="4154272" y="2051290"/>
            <a:ext cx="7164160" cy="1015663"/>
          </a:xfrm>
          <a:prstGeom prst="rect">
            <a:avLst/>
          </a:prstGeom>
          <a:noFill/>
        </p:spPr>
        <p:txBody>
          <a:bodyPr wrap="square">
            <a:spAutoFit/>
          </a:bodyPr>
          <a:lstStyle/>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Hiểu nội dung bài chính tả: </a:t>
            </a:r>
            <a:endParaRPr lang="vi-VN" sz="3000" b="1">
              <a:solidFill>
                <a:srgbClr val="3C8F9E"/>
              </a:solidFill>
              <a:effectLst>
                <a:outerShdw blurRad="38100" dist="38100" dir="2700000" algn="tl">
                  <a:srgbClr val="000000">
                    <a:alpha val="43137"/>
                  </a:srgbClr>
                </a:outerShdw>
              </a:effectLst>
            </a:endParaRPr>
          </a:p>
          <a:p>
            <a:pPr algn="ctr"/>
            <a:r>
              <a:rPr lang="vi-VN"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Nỗi niềm giữ nước giữ rừng</a:t>
            </a:r>
            <a:endPar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D14F1385-98BC-48DD-BC07-94D442B81EE2}"/>
              </a:ext>
            </a:extLst>
          </p:cNvPr>
          <p:cNvSpPr txBox="1"/>
          <p:nvPr/>
        </p:nvSpPr>
        <p:spPr>
          <a:xfrm>
            <a:off x="5251018" y="3422663"/>
            <a:ext cx="4970668" cy="1015663"/>
          </a:xfrm>
          <a:prstGeom prst="rect">
            <a:avLst/>
          </a:prstGeom>
          <a:noFill/>
        </p:spPr>
        <p:txBody>
          <a:bodyPr wrap="square">
            <a:spAutoFit/>
          </a:bodyPr>
          <a:lstStyle/>
          <a:p>
            <a:pPr algn="ct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NI-Times" pitchFamily="2" charset="0"/>
              </a:rPr>
              <a:t>t</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đúng chính tả, trình bày đúng hình thứ</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NI-Times" pitchFamily="2" charset="0"/>
              </a:rPr>
              <a:t>c</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văn xuôi</a:t>
            </a:r>
            <a:endParaRPr lang="en-US" sz="3000" b="1">
              <a:solidFill>
                <a:srgbClr val="FAC10E"/>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xmlns="" id="{590E99D0-4D2A-46CD-988B-C4A75EBA4927}"/>
              </a:ext>
            </a:extLst>
          </p:cNvPr>
          <p:cNvSpPr txBox="1"/>
          <p:nvPr/>
        </p:nvSpPr>
        <p:spPr>
          <a:xfrm>
            <a:off x="4211639" y="4731153"/>
            <a:ext cx="7164160" cy="1015663"/>
          </a:xfrm>
          <a:prstGeom prst="rect">
            <a:avLst/>
          </a:prstGeom>
          <a:noFill/>
        </p:spPr>
        <p:txBody>
          <a:bodyPr wrap="square">
            <a:spAutoFit/>
          </a:bodyPr>
          <a:lstStyle/>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 ý thức viết đúng, </a:t>
            </a:r>
            <a:endParaRPr lang="vi-VN"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viết đẹp Tiếng Việt</a:t>
            </a:r>
            <a:endParaRPr lang="en-US" sz="3000" b="1">
              <a:solidFill>
                <a:srgbClr val="3C8F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4182370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6" grpId="0"/>
      <p:bldP spid="27"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514A7D9F-CFAF-42E8-BA21-C1F86CE5D08D}"/>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5">
            <a:extLst>
              <a:ext uri="{FF2B5EF4-FFF2-40B4-BE49-F238E27FC236}">
                <a16:creationId xmlns:a16="http://schemas.microsoft.com/office/drawing/2014/main" xmlns="" id="{5AD2259A-C453-4E9D-9E31-9DECB4DFD378}"/>
              </a:ext>
            </a:extLst>
          </p:cNvPr>
          <p:cNvSpPr txBox="1">
            <a:spLocks noChangeArrowheads="1"/>
          </p:cNvSpPr>
          <p:nvPr/>
        </p:nvSpPr>
        <p:spPr bwMode="auto">
          <a:xfrm>
            <a:off x="1104164" y="1476570"/>
            <a:ext cx="9983672" cy="413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358775">
              <a:defRPr sz="4800" b="1">
                <a:solidFill>
                  <a:srgbClr val="0000CC"/>
                </a:solidFill>
                <a:latin typeface="VNI-Times" pitchFamily="2" charset="0"/>
              </a:defRPr>
            </a:lvl1pPr>
            <a:lvl2pPr marL="742950" indent="-285750">
              <a:defRPr sz="4800" b="1">
                <a:solidFill>
                  <a:srgbClr val="0000CC"/>
                </a:solidFill>
                <a:latin typeface="VNI-Times" pitchFamily="2" charset="0"/>
              </a:defRPr>
            </a:lvl2pPr>
            <a:lvl3pPr marL="1143000" indent="-228600">
              <a:defRPr sz="4800" b="1">
                <a:solidFill>
                  <a:srgbClr val="0000CC"/>
                </a:solidFill>
                <a:latin typeface="VNI-Times" pitchFamily="2" charset="0"/>
              </a:defRPr>
            </a:lvl3pPr>
            <a:lvl4pPr marL="1600200" indent="-228600">
              <a:defRPr sz="4800" b="1">
                <a:solidFill>
                  <a:srgbClr val="0000CC"/>
                </a:solidFill>
                <a:latin typeface="VNI-Times" pitchFamily="2" charset="0"/>
              </a:defRPr>
            </a:lvl4pPr>
            <a:lvl5pPr marL="2057400" indent="-228600">
              <a:defRPr sz="4800" b="1">
                <a:solidFill>
                  <a:srgbClr val="0000CC"/>
                </a:solidFill>
                <a:latin typeface="VNI-Times" pitchFamily="2" charset="0"/>
              </a:defRPr>
            </a:lvl5pPr>
            <a:lvl6pPr marL="2514600" indent="-228600" eaLnBrk="0" fontAlgn="base" hangingPunct="0">
              <a:spcBef>
                <a:spcPct val="0"/>
              </a:spcBef>
              <a:spcAft>
                <a:spcPct val="0"/>
              </a:spcAft>
              <a:defRPr sz="4800" b="1">
                <a:solidFill>
                  <a:srgbClr val="0000CC"/>
                </a:solidFill>
                <a:latin typeface="VNI-Times" pitchFamily="2" charset="0"/>
              </a:defRPr>
            </a:lvl6pPr>
            <a:lvl7pPr marL="2971800" indent="-228600" eaLnBrk="0" fontAlgn="base" hangingPunct="0">
              <a:spcBef>
                <a:spcPct val="0"/>
              </a:spcBef>
              <a:spcAft>
                <a:spcPct val="0"/>
              </a:spcAft>
              <a:defRPr sz="4800" b="1">
                <a:solidFill>
                  <a:srgbClr val="0000CC"/>
                </a:solidFill>
                <a:latin typeface="VNI-Times" pitchFamily="2" charset="0"/>
              </a:defRPr>
            </a:lvl7pPr>
            <a:lvl8pPr marL="3429000" indent="-228600" eaLnBrk="0" fontAlgn="base" hangingPunct="0">
              <a:spcBef>
                <a:spcPct val="0"/>
              </a:spcBef>
              <a:spcAft>
                <a:spcPct val="0"/>
              </a:spcAft>
              <a:defRPr sz="4800" b="1">
                <a:solidFill>
                  <a:srgbClr val="0000CC"/>
                </a:solidFill>
                <a:latin typeface="VNI-Times" pitchFamily="2" charset="0"/>
              </a:defRPr>
            </a:lvl8pPr>
            <a:lvl9pPr marL="3886200" indent="-228600" eaLnBrk="0" fontAlgn="base" hangingPunct="0">
              <a:spcBef>
                <a:spcPct val="0"/>
              </a:spcBef>
              <a:spcAft>
                <a:spcPct val="0"/>
              </a:spcAft>
              <a:defRPr sz="4800" b="1">
                <a:solidFill>
                  <a:srgbClr val="0000CC"/>
                </a:solidFill>
                <a:latin typeface="VNI-Times" pitchFamily="2" charset="0"/>
              </a:defRPr>
            </a:lvl9pPr>
          </a:lstStyle>
          <a:p>
            <a:pPr algn="just" eaLnBrk="1" hangingPunct="1">
              <a:spcBef>
                <a:spcPct val="20000"/>
              </a:spcBef>
            </a:pPr>
            <a:r>
              <a:rPr lang="en-US" altLang="en-US" sz="3200" b="0">
                <a:solidFill>
                  <a:schemeClr val="tx1"/>
                </a:solidFill>
                <a:latin typeface="Times New Roman" panose="02020603050405020304" pitchFamily="18" charset="0"/>
              </a:rPr>
              <a:t>Tôi biết tờ giấy tôi đang viết và cuốn sách này làm bằng bột nứa, bột gỗ của rừng. Ngồi trong lòng đò ngược sông Đà, nhìn lên nhiều đám cháy nghĩ mà giận người đốt rừng. Chính người đốt rừng đang đốt cơ man nào là sách.</a:t>
            </a:r>
          </a:p>
          <a:p>
            <a:pPr algn="just" eaLnBrk="1" hangingPunct="1">
              <a:spcBef>
                <a:spcPct val="20000"/>
              </a:spcBef>
            </a:pPr>
            <a:r>
              <a:rPr lang="en-US" altLang="en-US" sz="3200" b="0">
                <a:solidFill>
                  <a:schemeClr val="tx1"/>
                </a:solidFill>
                <a:latin typeface="Times New Roman" panose="02020603050405020304" pitchFamily="18"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            </a:t>
            </a:r>
          </a:p>
        </p:txBody>
      </p:sp>
      <p:sp>
        <p:nvSpPr>
          <p:cNvPr id="10" name="Rectangle 9">
            <a:extLst>
              <a:ext uri="{FF2B5EF4-FFF2-40B4-BE49-F238E27FC236}">
                <a16:creationId xmlns:a16="http://schemas.microsoft.com/office/drawing/2014/main" xmlns="" id="{A9DD7863-51D0-4BDB-BB4A-0C4DCA728F1E}"/>
              </a:ext>
            </a:extLst>
          </p:cNvPr>
          <p:cNvSpPr>
            <a:spLocks noChangeArrowheads="1"/>
          </p:cNvSpPr>
          <p:nvPr/>
        </p:nvSpPr>
        <p:spPr bwMode="auto">
          <a:xfrm>
            <a:off x="2396331" y="649962"/>
            <a:ext cx="739933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Nỗi niềm giữ nước giữ rừng</a:t>
            </a:r>
          </a:p>
        </p:txBody>
      </p:sp>
      <p:sp>
        <p:nvSpPr>
          <p:cNvPr id="12" name="Rectangle 11">
            <a:extLst>
              <a:ext uri="{FF2B5EF4-FFF2-40B4-BE49-F238E27FC236}">
                <a16:creationId xmlns:a16="http://schemas.microsoft.com/office/drawing/2014/main" xmlns="" id="{ABFF6267-8FDC-450F-9212-3611806F964C}"/>
              </a:ext>
            </a:extLst>
          </p:cNvPr>
          <p:cNvSpPr>
            <a:spLocks noChangeArrowheads="1"/>
          </p:cNvSpPr>
          <p:nvPr/>
        </p:nvSpPr>
        <p:spPr bwMode="auto">
          <a:xfrm>
            <a:off x="7160307" y="5662051"/>
            <a:ext cx="464343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3200" b="0">
                <a:solidFill>
                  <a:srgbClr val="000000"/>
                </a:solidFill>
                <a:latin typeface="UTM Aristote" panose="02040603050506020204" pitchFamily="18" charset="0"/>
                <a:cs typeface="Times New Roman" panose="02020603050405020304" pitchFamily="18" charset="0"/>
              </a:rPr>
              <a:t>Nguyễn Tuân</a:t>
            </a:r>
          </a:p>
        </p:txBody>
      </p:sp>
    </p:spTree>
    <p:extLst>
      <p:ext uri="{BB962C8B-B14F-4D97-AF65-F5344CB8AC3E}">
        <p14:creationId xmlns:p14="http://schemas.microsoft.com/office/powerpoint/2010/main" xmlns="" val="158561802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AC32B0D6-D023-4F0C-A1E7-82A4E45A2870}"/>
              </a:ext>
            </a:extLst>
          </p:cNvPr>
          <p:cNvPicPr>
            <a:picLocks noChangeAspect="1"/>
          </p:cNvPicPr>
          <p:nvPr/>
        </p:nvPicPr>
        <p:blipFill>
          <a:blip r:embed="rId4" cstate="print"/>
          <a:stretch>
            <a:fillRect/>
          </a:stretch>
        </p:blipFill>
        <p:spPr>
          <a:xfrm>
            <a:off x="862691" y="744765"/>
            <a:ext cx="695004" cy="829128"/>
          </a:xfrm>
          <a:prstGeom prst="rect">
            <a:avLst/>
          </a:prstGeom>
        </p:spPr>
      </p:pic>
      <p:sp>
        <p:nvSpPr>
          <p:cNvPr id="6" name="Rectangle: Rounded Corners 5">
            <a:extLst>
              <a:ext uri="{FF2B5EF4-FFF2-40B4-BE49-F238E27FC236}">
                <a16:creationId xmlns:a16="http://schemas.microsoft.com/office/drawing/2014/main" xmlns="" id="{61E36F74-6E32-49B0-8609-42EA36EE29DB}"/>
              </a:ext>
            </a:extLst>
          </p:cNvPr>
          <p:cNvSpPr/>
          <p:nvPr/>
        </p:nvSpPr>
        <p:spPr>
          <a:xfrm>
            <a:off x="2232610" y="1966050"/>
            <a:ext cx="3547705" cy="4061633"/>
          </a:xfrm>
          <a:prstGeom prst="roundRect">
            <a:avLst/>
          </a:prstGeom>
          <a:solidFill>
            <a:srgbClr val="FAC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xmlns="" id="{E047F354-87BA-4C9F-9577-22988E904306}"/>
              </a:ext>
            </a:extLst>
          </p:cNvPr>
          <p:cNvSpPr/>
          <p:nvPr/>
        </p:nvSpPr>
        <p:spPr>
          <a:xfrm>
            <a:off x="6478039" y="1966050"/>
            <a:ext cx="3547705" cy="4061633"/>
          </a:xfrm>
          <a:prstGeom prst="roundRect">
            <a:avLst/>
          </a:prstGeom>
          <a:solidFill>
            <a:srgbClr val="FAC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C7C6BACF-0AE6-4423-9E1E-BEFB51CE90E5}"/>
              </a:ext>
            </a:extLst>
          </p:cNvPr>
          <p:cNvSpPr>
            <a:spLocks noChangeArrowheads="1"/>
          </p:cNvSpPr>
          <p:nvPr/>
        </p:nvSpPr>
        <p:spPr bwMode="auto">
          <a:xfrm>
            <a:off x="2311936" y="4129597"/>
            <a:ext cx="338905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2800" i="1">
                <a:solidFill>
                  <a:srgbClr val="002060"/>
                </a:solidFill>
                <a:latin typeface="Times New Roman" panose="02020603050405020304" pitchFamily="18" charset="0"/>
                <a:cs typeface="Times New Roman" panose="02020603050405020304" pitchFamily="18" charset="0"/>
              </a:rPr>
              <a:t>cầm trịch: điều khiển cho mọi việc tiến hành bình thường và nhịp nhàng.</a:t>
            </a:r>
          </a:p>
        </p:txBody>
      </p:sp>
      <p:sp>
        <p:nvSpPr>
          <p:cNvPr id="23" name="Rectangle 22">
            <a:extLst>
              <a:ext uri="{FF2B5EF4-FFF2-40B4-BE49-F238E27FC236}">
                <a16:creationId xmlns:a16="http://schemas.microsoft.com/office/drawing/2014/main" xmlns="" id="{9B03D4C4-08AB-48C3-9CAB-07ECBE70E2AF}"/>
              </a:ext>
            </a:extLst>
          </p:cNvPr>
          <p:cNvSpPr>
            <a:spLocks noChangeArrowheads="1"/>
          </p:cNvSpPr>
          <p:nvPr/>
        </p:nvSpPr>
        <p:spPr bwMode="auto">
          <a:xfrm>
            <a:off x="6812382" y="4177719"/>
            <a:ext cx="3103466"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2800" i="1">
                <a:solidFill>
                  <a:srgbClr val="002060"/>
                </a:solidFill>
                <a:latin typeface="Times New Roman" panose="02020603050405020304" pitchFamily="18" charset="0"/>
                <a:cs typeface="Times New Roman" panose="02020603050405020304" pitchFamily="18" charset="0"/>
              </a:rPr>
              <a:t>canh cánh: lúc nào cũng nghĩ đến, không yên tâm</a:t>
            </a:r>
          </a:p>
        </p:txBody>
      </p:sp>
      <p:pic>
        <p:nvPicPr>
          <p:cNvPr id="1026" name="Picture 2" descr="63,722 BEST River Cartoon IMAGES, STOCK PHOTOS &amp;amp; VECTORS | Adobe Stock">
            <a:extLst>
              <a:ext uri="{FF2B5EF4-FFF2-40B4-BE49-F238E27FC236}">
                <a16:creationId xmlns:a16="http://schemas.microsoft.com/office/drawing/2014/main" xmlns="" id="{380E3ACF-F4AE-4009-9B8F-12C0CC65710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29491" y="2274832"/>
            <a:ext cx="2549630" cy="1630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Worry Cartoon Images, Stock Photos &amp;amp; Vectors | Shutterstock">
            <a:extLst>
              <a:ext uri="{FF2B5EF4-FFF2-40B4-BE49-F238E27FC236}">
                <a16:creationId xmlns:a16="http://schemas.microsoft.com/office/drawing/2014/main" xmlns="" id="{412D652D-E9B1-4700-BA89-224851AF684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8776"/>
          <a:stretch/>
        </p:blipFill>
        <p:spPr bwMode="auto">
          <a:xfrm>
            <a:off x="6900148" y="1898037"/>
            <a:ext cx="2271499" cy="2231560"/>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a:extLst>
              <a:ext uri="{FF2B5EF4-FFF2-40B4-BE49-F238E27FC236}">
                <a16:creationId xmlns:a16="http://schemas.microsoft.com/office/drawing/2014/main" xmlns="" id="{32C62BCF-A573-4E74-AFCA-917730921D8A}"/>
              </a:ext>
            </a:extLst>
          </p:cNvPr>
          <p:cNvSpPr txBox="1">
            <a:spLocks noChangeArrowheads="1"/>
          </p:cNvSpPr>
          <p:nvPr/>
        </p:nvSpPr>
        <p:spPr bwMode="auto">
          <a:xfrm>
            <a:off x="774929" y="907109"/>
            <a:ext cx="45259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Giải nghĩa từ</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390763107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randombar(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randombar(horizontal)">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6" name="图片 9">
            <a:extLst>
              <a:ext uri="{FF2B5EF4-FFF2-40B4-BE49-F238E27FC236}">
                <a16:creationId xmlns:a16="http://schemas.microsoft.com/office/drawing/2014/main" xmlns="" id="{46246A17-1027-4178-9D3F-DC55EA0F4F24}"/>
              </a:ext>
            </a:extLst>
          </p:cNvPr>
          <p:cNvPicPr>
            <a:picLocks noChangeAspect="1"/>
          </p:cNvPicPr>
          <p:nvPr/>
        </p:nvPicPr>
        <p:blipFill>
          <a:blip r:embed="rId4" cstate="print"/>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7" name="图片 10">
            <a:extLst>
              <a:ext uri="{FF2B5EF4-FFF2-40B4-BE49-F238E27FC236}">
                <a16:creationId xmlns:a16="http://schemas.microsoft.com/office/drawing/2014/main" xmlns="" id="{72B0BCB1-7D9E-4D17-8EE1-DAA06774AD48}"/>
              </a:ext>
            </a:extLst>
          </p:cNvPr>
          <p:cNvPicPr>
            <a:picLocks noChangeAspect="1"/>
          </p:cNvPicPr>
          <p:nvPr/>
        </p:nvPicPr>
        <p:blipFill>
          <a:blip r:embed="rId5" cstate="print"/>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xmlns="" id="{3CA471AD-2B8E-43E9-9B83-99D6F0C0DC0E}"/>
              </a:ext>
            </a:extLst>
          </p:cNvPr>
          <p:cNvSpPr/>
          <p:nvPr/>
        </p:nvSpPr>
        <p:spPr>
          <a:xfrm>
            <a:off x="1327067" y="214009"/>
            <a:ext cx="6602196" cy="321499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xmlns="" id="{C1C96A42-CEC9-46B1-BFA7-63902854B8DB}"/>
              </a:ext>
            </a:extLst>
          </p:cNvPr>
          <p:cNvSpPr/>
          <p:nvPr/>
        </p:nvSpPr>
        <p:spPr>
          <a:xfrm>
            <a:off x="4455269" y="3229584"/>
            <a:ext cx="5054344" cy="26625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xmlns="" id="{D379F462-A0F5-4C12-9DCF-A4BA1F50F588}"/>
              </a:ext>
            </a:extLst>
          </p:cNvPr>
          <p:cNvSpPr txBox="1">
            <a:spLocks noChangeArrowheads="1"/>
          </p:cNvSpPr>
          <p:nvPr/>
        </p:nvSpPr>
        <p:spPr bwMode="auto">
          <a:xfrm>
            <a:off x="1478936" y="965870"/>
            <a:ext cx="6298457"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en-US" altLang="en-US" sz="3800">
                <a:solidFill>
                  <a:srgbClr val="FF0000"/>
                </a:solidFill>
                <a:latin typeface="UTM Flamenco" panose="02040603050506020204" pitchFamily="18" charset="0"/>
              </a:rPr>
              <a:t>Tại sao tác giả lại nói chính người đốt rừng đang đốt cơ man nào là sách?</a:t>
            </a:r>
            <a:endParaRPr lang="en-GB" altLang="en-US" sz="3800">
              <a:solidFill>
                <a:srgbClr val="FF0000"/>
              </a:solidFill>
              <a:latin typeface="UTM Flamenco" panose="02040603050506020204" pitchFamily="18" charset="0"/>
            </a:endParaRPr>
          </a:p>
        </p:txBody>
      </p:sp>
      <p:sp>
        <p:nvSpPr>
          <p:cNvPr id="12" name="TextBox 17">
            <a:extLst>
              <a:ext uri="{FF2B5EF4-FFF2-40B4-BE49-F238E27FC236}">
                <a16:creationId xmlns:a16="http://schemas.microsoft.com/office/drawing/2014/main" xmlns="" id="{32BF0A97-720C-41EA-B426-5E6C8CE1E79C}"/>
              </a:ext>
            </a:extLst>
          </p:cNvPr>
          <p:cNvSpPr txBox="1">
            <a:spLocks noChangeArrowheads="1"/>
          </p:cNvSpPr>
          <p:nvPr/>
        </p:nvSpPr>
        <p:spPr bwMode="auto">
          <a:xfrm>
            <a:off x="4527019" y="3896806"/>
            <a:ext cx="4719299"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en-US" altLang="en-US" sz="3800" dirty="0" err="1">
                <a:latin typeface="UTM Flamenco" panose="02040603050506020204" pitchFamily="18" charset="0"/>
              </a:rPr>
              <a:t>Vì</a:t>
            </a:r>
            <a:r>
              <a:rPr lang="en-US" altLang="en-US" sz="3800" dirty="0">
                <a:latin typeface="UTM Flamenco" panose="02040603050506020204" pitchFamily="18" charset="0"/>
              </a:rPr>
              <a:t> </a:t>
            </a:r>
            <a:r>
              <a:rPr lang="en-US" altLang="en-US" sz="3800" dirty="0" err="1">
                <a:latin typeface="UTM Flamenco" panose="02040603050506020204" pitchFamily="18" charset="0"/>
              </a:rPr>
              <a:t>sách</a:t>
            </a:r>
            <a:r>
              <a:rPr lang="en-US" altLang="en-US" sz="3800" dirty="0">
                <a:latin typeface="UTM Flamenco" panose="02040603050506020204" pitchFamily="18" charset="0"/>
              </a:rPr>
              <a:t> </a:t>
            </a:r>
            <a:r>
              <a:rPr lang="en-US" altLang="en-US" sz="3800" dirty="0" err="1">
                <a:latin typeface="UTM Flamenco" panose="02040603050506020204" pitchFamily="18" charset="0"/>
              </a:rPr>
              <a:t>làm</a:t>
            </a:r>
            <a:r>
              <a:rPr lang="en-US" altLang="en-US" sz="3800" dirty="0">
                <a:latin typeface="UTM Flamenco" panose="02040603050506020204" pitchFamily="18" charset="0"/>
              </a:rPr>
              <a:t> </a:t>
            </a:r>
            <a:r>
              <a:rPr lang="en-US" altLang="en-US" sz="3800" dirty="0" err="1">
                <a:latin typeface="UTM Flamenco" panose="02040603050506020204" pitchFamily="18" charset="0"/>
              </a:rPr>
              <a:t>bằng</a:t>
            </a:r>
            <a:r>
              <a:rPr lang="en-US" altLang="en-US" sz="3800" dirty="0">
                <a:latin typeface="UTM Flamenco" panose="02040603050506020204" pitchFamily="18" charset="0"/>
              </a:rPr>
              <a:t> </a:t>
            </a:r>
            <a:r>
              <a:rPr lang="en-US" altLang="en-US" sz="3800" dirty="0" err="1">
                <a:latin typeface="UTM Flamenco" panose="02040603050506020204" pitchFamily="18" charset="0"/>
              </a:rPr>
              <a:t>bột</a:t>
            </a:r>
            <a:r>
              <a:rPr lang="en-US" altLang="en-US" sz="3800" dirty="0">
                <a:latin typeface="UTM Flamenco" panose="02040603050506020204" pitchFamily="18" charset="0"/>
              </a:rPr>
              <a:t> </a:t>
            </a:r>
            <a:r>
              <a:rPr lang="en-US" altLang="en-US" sz="3800" dirty="0" err="1">
                <a:latin typeface="UTM Flamenco" panose="02040603050506020204" pitchFamily="18" charset="0"/>
              </a:rPr>
              <a:t>nứa</a:t>
            </a:r>
            <a:r>
              <a:rPr lang="en-US" altLang="en-US" sz="3800" dirty="0">
                <a:latin typeface="UTM Flamenco" panose="02040603050506020204" pitchFamily="18" charset="0"/>
              </a:rPr>
              <a:t>, </a:t>
            </a:r>
            <a:r>
              <a:rPr lang="en-US" altLang="en-US" sz="3800" dirty="0" err="1">
                <a:latin typeface="UTM Flamenco" panose="02040603050506020204" pitchFamily="18" charset="0"/>
              </a:rPr>
              <a:t>bột</a:t>
            </a:r>
            <a:r>
              <a:rPr lang="en-US" altLang="en-US" sz="3800" dirty="0">
                <a:latin typeface="UTM Flamenco" panose="02040603050506020204" pitchFamily="18" charset="0"/>
              </a:rPr>
              <a:t> </a:t>
            </a:r>
            <a:r>
              <a:rPr lang="en-US" altLang="en-US" sz="3800" dirty="0" err="1">
                <a:latin typeface="UTM Flamenco" panose="02040603050506020204" pitchFamily="18" charset="0"/>
              </a:rPr>
              <a:t>gỗ</a:t>
            </a:r>
            <a:r>
              <a:rPr lang="en-US" altLang="en-US" sz="3800" dirty="0">
                <a:latin typeface="UTM Flamenco" panose="02040603050506020204" pitchFamily="18" charset="0"/>
              </a:rPr>
              <a:t> </a:t>
            </a:r>
            <a:r>
              <a:rPr lang="en-US" altLang="en-US" sz="3800" dirty="0" err="1">
                <a:latin typeface="UTM Flamenco" panose="02040603050506020204" pitchFamily="18" charset="0"/>
              </a:rPr>
              <a:t>của</a:t>
            </a:r>
            <a:r>
              <a:rPr lang="en-US" altLang="en-US" sz="3800" dirty="0">
                <a:latin typeface="UTM Flamenco" panose="02040603050506020204" pitchFamily="18" charset="0"/>
              </a:rPr>
              <a:t> </a:t>
            </a:r>
            <a:r>
              <a:rPr lang="en-US" altLang="en-US" sz="3800" dirty="0" err="1">
                <a:latin typeface="UTM Flamenco" panose="02040603050506020204" pitchFamily="18" charset="0"/>
              </a:rPr>
              <a:t>rừng</a:t>
            </a:r>
            <a:r>
              <a:rPr lang="en-US" altLang="en-US" sz="3800" dirty="0">
                <a:latin typeface="UTM Flamenco" panose="02040603050506020204" pitchFamily="18" charset="0"/>
              </a:rPr>
              <a:t>.</a:t>
            </a:r>
            <a:endParaRPr lang="en-GB" altLang="en-US" sz="3800" dirty="0">
              <a:latin typeface="UTM Flamenco" panose="02040603050506020204" pitchFamily="18" charset="0"/>
            </a:endParaRPr>
          </a:p>
        </p:txBody>
      </p:sp>
      <p:grpSp>
        <p:nvGrpSpPr>
          <p:cNvPr id="13" name="Group 12">
            <a:extLst>
              <a:ext uri="{FF2B5EF4-FFF2-40B4-BE49-F238E27FC236}">
                <a16:creationId xmlns:a16="http://schemas.microsoft.com/office/drawing/2014/main" xmlns=""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xmlns="" id="{0B0B453E-40F4-419F-8821-ABB51E565806}"/>
                </a:ext>
              </a:extLst>
            </p:cNvPr>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xmlns=""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xmlns="" id="{72BF3918-7AD3-4B34-B534-917536B8F39B}"/>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23457" b="41311" l="42857" r="61286"/>
                      </a14:imgEffect>
                    </a14:imgLayer>
                  </a14:imgProps>
                </a:ext>
                <a:ext uri="{28A0092B-C50C-407E-A947-70E740481C1C}">
                  <a14:useLocalDpi xmlns:a14="http://schemas.microsoft.com/office/drawing/2010/main" xmlns=""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Group 15">
            <a:extLst>
              <a:ext uri="{FF2B5EF4-FFF2-40B4-BE49-F238E27FC236}">
                <a16:creationId xmlns:a16="http://schemas.microsoft.com/office/drawing/2014/main" xmlns=""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xmlns="" id="{3DF60CB1-2538-4101-8C2E-46F5B564CF36}"/>
                </a:ext>
              </a:extLst>
            </p:cNvPr>
            <p:cNvPicPr>
              <a:picLocks noChangeAspect="1" noChangeArrowheads="1"/>
            </p:cNvPicPr>
            <p:nvPr/>
          </p:nvPicPr>
          <p:blipFill rotWithShape="1">
            <a:blip r:embed="rId10" cstate="print">
              <a:extLst>
                <a:ext uri="{BEBA8EAE-BF5A-486C-A8C5-ECC9F3942E4B}">
                  <a14:imgProps xmlns:a14="http://schemas.microsoft.com/office/drawing/2010/main" xmlns="">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xmlns=""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xmlns="" id="{58C729CF-6365-4321-8584-40100111FCDA}"/>
                </a:ext>
              </a:extLst>
            </p:cNvPr>
            <p:cNvPicPr>
              <a:picLocks noChangeAspect="1" noChangeArrowheads="1"/>
            </p:cNvPicPr>
            <p:nvPr/>
          </p:nvPicPr>
          <p:blipFill rotWithShape="1">
            <a:blip r:embed="rId11" cstate="print">
              <a:extLst>
                <a:ext uri="{BEBA8EAE-BF5A-486C-A8C5-ECC9F3942E4B}">
                  <a14:imgProps xmlns:a14="http://schemas.microsoft.com/office/drawing/2010/main" xmlns="">
                    <a14:imgLayer r:embed="rId7">
                      <a14:imgEffect>
                        <a14:backgroundRemoval t="28457" b="33434" l="61993" r="66965"/>
                      </a14:imgEffect>
                    </a14:imgLayer>
                  </a14:imgProps>
                </a:ext>
                <a:ext uri="{28A0092B-C50C-407E-A947-70E740481C1C}">
                  <a14:useLocalDpi xmlns:a14="http://schemas.microsoft.com/office/drawing/2010/main" xmlns=""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xmlns="" id="{333E6657-C1E0-455D-BABF-D87A5DD1B3C9}"/>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23457" b="41311" l="42857" r="61286"/>
                      </a14:imgEffect>
                    </a14:imgLayer>
                  </a14:imgProps>
                </a:ext>
                <a:ext uri="{28A0092B-C50C-407E-A947-70E740481C1C}">
                  <a14:useLocalDpi xmlns:a14="http://schemas.microsoft.com/office/drawing/2010/main" xmlns=""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82878543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xmlns="" id="{90A650C7-62D1-4265-8EA4-A24472DD4776}"/>
              </a:ext>
            </a:extLst>
          </p:cNvPr>
          <p:cNvPicPr>
            <a:picLocks noChangeAspect="1"/>
          </p:cNvPicPr>
          <p:nvPr/>
        </p:nvPicPr>
        <p:blipFill>
          <a:blip r:embed="rId4" cstate="print"/>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xmlns="" id="{85734E59-E234-4F54-BBAC-AECA0C49169E}"/>
              </a:ext>
            </a:extLst>
          </p:cNvPr>
          <p:cNvPicPr>
            <a:picLocks noChangeAspect="1"/>
          </p:cNvPicPr>
          <p:nvPr/>
        </p:nvPicPr>
        <p:blipFill>
          <a:blip r:embed="rId5" cstate="print"/>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xmlns="" id="{3CA471AD-2B8E-43E9-9B83-99D6F0C0DC0E}"/>
              </a:ext>
            </a:extLst>
          </p:cNvPr>
          <p:cNvSpPr/>
          <p:nvPr/>
        </p:nvSpPr>
        <p:spPr>
          <a:xfrm>
            <a:off x="1327067" y="214009"/>
            <a:ext cx="6829770" cy="345833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xmlns="" id="{C1C96A42-CEC9-46B1-BFA7-63902854B8DB}"/>
              </a:ext>
            </a:extLst>
          </p:cNvPr>
          <p:cNvSpPr/>
          <p:nvPr/>
        </p:nvSpPr>
        <p:spPr>
          <a:xfrm>
            <a:off x="4547082" y="3401112"/>
            <a:ext cx="5054344" cy="26625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xmlns="" id="{D379F462-A0F5-4C12-9DCF-A4BA1F50F588}"/>
              </a:ext>
            </a:extLst>
          </p:cNvPr>
          <p:cNvSpPr txBox="1">
            <a:spLocks noChangeArrowheads="1"/>
          </p:cNvSpPr>
          <p:nvPr/>
        </p:nvSpPr>
        <p:spPr bwMode="auto">
          <a:xfrm>
            <a:off x="1306040" y="884231"/>
            <a:ext cx="6298457"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Vì sao những người chủ chân chính lại càng thêm canh cánh nỗi niềm giữ nước, giữ rừng?</a:t>
            </a:r>
          </a:p>
        </p:txBody>
      </p:sp>
      <p:sp>
        <p:nvSpPr>
          <p:cNvPr id="12" name="TextBox 17">
            <a:extLst>
              <a:ext uri="{FF2B5EF4-FFF2-40B4-BE49-F238E27FC236}">
                <a16:creationId xmlns:a16="http://schemas.microsoft.com/office/drawing/2014/main" xmlns="" id="{32BF0A97-720C-41EA-B426-5E6C8CE1E79C}"/>
              </a:ext>
            </a:extLst>
          </p:cNvPr>
          <p:cNvSpPr txBox="1">
            <a:spLocks noChangeArrowheads="1"/>
          </p:cNvSpPr>
          <p:nvPr/>
        </p:nvSpPr>
        <p:spPr bwMode="auto">
          <a:xfrm>
            <a:off x="4838747" y="3908763"/>
            <a:ext cx="4719299"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Vì rừng cầm trịch cho mực nước sông Hồng, sông Đà.</a:t>
            </a:r>
          </a:p>
        </p:txBody>
      </p:sp>
      <p:grpSp>
        <p:nvGrpSpPr>
          <p:cNvPr id="13" name="Group 12">
            <a:extLst>
              <a:ext uri="{FF2B5EF4-FFF2-40B4-BE49-F238E27FC236}">
                <a16:creationId xmlns:a16="http://schemas.microsoft.com/office/drawing/2014/main" xmlns=""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xmlns="" id="{0B0B453E-40F4-419F-8821-ABB51E565806}"/>
                </a:ext>
              </a:extLst>
            </p:cNvPr>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xmlns=""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xmlns="" id="{72BF3918-7AD3-4B34-B534-917536B8F39B}"/>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23457" b="41311" l="42857" r="61286"/>
                      </a14:imgEffect>
                    </a14:imgLayer>
                  </a14:imgProps>
                </a:ext>
                <a:ext uri="{28A0092B-C50C-407E-A947-70E740481C1C}">
                  <a14:useLocalDpi xmlns:a14="http://schemas.microsoft.com/office/drawing/2010/main" xmlns=""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Group 15">
            <a:extLst>
              <a:ext uri="{FF2B5EF4-FFF2-40B4-BE49-F238E27FC236}">
                <a16:creationId xmlns:a16="http://schemas.microsoft.com/office/drawing/2014/main" xmlns=""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xmlns="" id="{3DF60CB1-2538-4101-8C2E-46F5B564CF36}"/>
                </a:ext>
              </a:extLst>
            </p:cNvPr>
            <p:cNvPicPr>
              <a:picLocks noChangeAspect="1" noChangeArrowheads="1"/>
            </p:cNvPicPr>
            <p:nvPr/>
          </p:nvPicPr>
          <p:blipFill rotWithShape="1">
            <a:blip r:embed="rId10" cstate="print">
              <a:extLst>
                <a:ext uri="{BEBA8EAE-BF5A-486C-A8C5-ECC9F3942E4B}">
                  <a14:imgProps xmlns:a14="http://schemas.microsoft.com/office/drawing/2010/main" xmlns="">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xmlns=""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xmlns="" id="{58C729CF-6365-4321-8584-40100111FCDA}"/>
                </a:ext>
              </a:extLst>
            </p:cNvPr>
            <p:cNvPicPr>
              <a:picLocks noChangeAspect="1" noChangeArrowheads="1"/>
            </p:cNvPicPr>
            <p:nvPr/>
          </p:nvPicPr>
          <p:blipFill rotWithShape="1">
            <a:blip r:embed="rId11" cstate="print">
              <a:extLst>
                <a:ext uri="{BEBA8EAE-BF5A-486C-A8C5-ECC9F3942E4B}">
                  <a14:imgProps xmlns:a14="http://schemas.microsoft.com/office/drawing/2010/main" xmlns="">
                    <a14:imgLayer r:embed="rId7">
                      <a14:imgEffect>
                        <a14:backgroundRemoval t="28457" b="33434" l="61993" r="66965"/>
                      </a14:imgEffect>
                    </a14:imgLayer>
                  </a14:imgProps>
                </a:ext>
                <a:ext uri="{28A0092B-C50C-407E-A947-70E740481C1C}">
                  <a14:useLocalDpi xmlns:a14="http://schemas.microsoft.com/office/drawing/2010/main" xmlns=""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xmlns="" id="{333E6657-C1E0-455D-BABF-D87A5DD1B3C9}"/>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23457" b="41311" l="42857" r="61286"/>
                      </a14:imgEffect>
                    </a14:imgLayer>
                  </a14:imgProps>
                </a:ext>
                <a:ext uri="{28A0092B-C50C-407E-A947-70E740481C1C}">
                  <a14:useLocalDpi xmlns:a14="http://schemas.microsoft.com/office/drawing/2010/main" xmlns=""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91503500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xmlns="" id="{101D15E9-AB24-494B-8F42-A6FBCB11F5C1}"/>
              </a:ext>
            </a:extLst>
          </p:cNvPr>
          <p:cNvPicPr>
            <a:picLocks noChangeAspect="1"/>
          </p:cNvPicPr>
          <p:nvPr/>
        </p:nvPicPr>
        <p:blipFill>
          <a:blip r:embed="rId4" cstate="print"/>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xmlns="" id="{61192CD0-1913-4956-9305-5A2A2E582BAC}"/>
              </a:ext>
            </a:extLst>
          </p:cNvPr>
          <p:cNvPicPr>
            <a:picLocks noChangeAspect="1"/>
          </p:cNvPicPr>
          <p:nvPr/>
        </p:nvPicPr>
        <p:blipFill>
          <a:blip r:embed="rId5" cstate="print"/>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xmlns="" id="{3CA471AD-2B8E-43E9-9B83-99D6F0C0DC0E}"/>
              </a:ext>
            </a:extLst>
          </p:cNvPr>
          <p:cNvSpPr/>
          <p:nvPr/>
        </p:nvSpPr>
        <p:spPr>
          <a:xfrm>
            <a:off x="1594704" y="638417"/>
            <a:ext cx="5482295" cy="231795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xmlns="" id="{C1C96A42-CEC9-46B1-BFA7-63902854B8DB}"/>
              </a:ext>
            </a:extLst>
          </p:cNvPr>
          <p:cNvSpPr/>
          <p:nvPr/>
        </p:nvSpPr>
        <p:spPr>
          <a:xfrm rot="11112132">
            <a:off x="3351699" y="3042686"/>
            <a:ext cx="6386309" cy="345688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xmlns="" id="{D379F462-A0F5-4C12-9DCF-A4BA1F50F588}"/>
              </a:ext>
            </a:extLst>
          </p:cNvPr>
          <p:cNvSpPr txBox="1">
            <a:spLocks noChangeArrowheads="1"/>
          </p:cNvSpPr>
          <p:nvPr/>
        </p:nvSpPr>
        <p:spPr bwMode="auto">
          <a:xfrm>
            <a:off x="1186624" y="1375463"/>
            <a:ext cx="629845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Bài văn cho biết điều gì?</a:t>
            </a:r>
          </a:p>
        </p:txBody>
      </p:sp>
      <p:sp>
        <p:nvSpPr>
          <p:cNvPr id="12" name="TextBox 17">
            <a:extLst>
              <a:ext uri="{FF2B5EF4-FFF2-40B4-BE49-F238E27FC236}">
                <a16:creationId xmlns:a16="http://schemas.microsoft.com/office/drawing/2014/main" xmlns="" id="{32BF0A97-720C-41EA-B426-5E6C8CE1E79C}"/>
              </a:ext>
            </a:extLst>
          </p:cNvPr>
          <p:cNvSpPr txBox="1">
            <a:spLocks noChangeArrowheads="1"/>
          </p:cNvSpPr>
          <p:nvPr/>
        </p:nvSpPr>
        <p:spPr bwMode="auto">
          <a:xfrm>
            <a:off x="3705501" y="3822486"/>
            <a:ext cx="5806626"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Nỗi niềm trăn trở, băn khoăn về trách nhiệm của con người đối với việc bảo vệ rừng và giữ gìn nguồn nước</a:t>
            </a:r>
          </a:p>
        </p:txBody>
      </p:sp>
      <p:grpSp>
        <p:nvGrpSpPr>
          <p:cNvPr id="13" name="Group 12">
            <a:extLst>
              <a:ext uri="{FF2B5EF4-FFF2-40B4-BE49-F238E27FC236}">
                <a16:creationId xmlns:a16="http://schemas.microsoft.com/office/drawing/2014/main" xmlns=""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xmlns="" id="{0B0B453E-40F4-419F-8821-ABB51E565806}"/>
                </a:ext>
              </a:extLst>
            </p:cNvPr>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xmlns=""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xmlns="" id="{72BF3918-7AD3-4B34-B534-917536B8F39B}"/>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23457" b="41311" l="42857" r="61286"/>
                      </a14:imgEffect>
                    </a14:imgLayer>
                  </a14:imgProps>
                </a:ext>
                <a:ext uri="{28A0092B-C50C-407E-A947-70E740481C1C}">
                  <a14:useLocalDpi xmlns:a14="http://schemas.microsoft.com/office/drawing/2010/main" xmlns=""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Group 15">
            <a:extLst>
              <a:ext uri="{FF2B5EF4-FFF2-40B4-BE49-F238E27FC236}">
                <a16:creationId xmlns:a16="http://schemas.microsoft.com/office/drawing/2014/main" xmlns=""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xmlns="" id="{3DF60CB1-2538-4101-8C2E-46F5B564CF36}"/>
                </a:ext>
              </a:extLst>
            </p:cNvPr>
            <p:cNvPicPr>
              <a:picLocks noChangeAspect="1" noChangeArrowheads="1"/>
            </p:cNvPicPr>
            <p:nvPr/>
          </p:nvPicPr>
          <p:blipFill rotWithShape="1">
            <a:blip r:embed="rId10" cstate="print">
              <a:extLst>
                <a:ext uri="{BEBA8EAE-BF5A-486C-A8C5-ECC9F3942E4B}">
                  <a14:imgProps xmlns:a14="http://schemas.microsoft.com/office/drawing/2010/main" xmlns="">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xmlns=""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xmlns="" id="{58C729CF-6365-4321-8584-40100111FCDA}"/>
                </a:ext>
              </a:extLst>
            </p:cNvPr>
            <p:cNvPicPr>
              <a:picLocks noChangeAspect="1" noChangeArrowheads="1"/>
            </p:cNvPicPr>
            <p:nvPr/>
          </p:nvPicPr>
          <p:blipFill rotWithShape="1">
            <a:blip r:embed="rId11" cstate="print">
              <a:extLst>
                <a:ext uri="{BEBA8EAE-BF5A-486C-A8C5-ECC9F3942E4B}">
                  <a14:imgProps xmlns:a14="http://schemas.microsoft.com/office/drawing/2010/main" xmlns="">
                    <a14:imgLayer r:embed="rId7">
                      <a14:imgEffect>
                        <a14:backgroundRemoval t="28457" b="33434" l="61993" r="66965"/>
                      </a14:imgEffect>
                    </a14:imgLayer>
                  </a14:imgProps>
                </a:ext>
                <a:ext uri="{28A0092B-C50C-407E-A947-70E740481C1C}">
                  <a14:useLocalDpi xmlns:a14="http://schemas.microsoft.com/office/drawing/2010/main" xmlns=""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xmlns="" id="{333E6657-C1E0-455D-BABF-D87A5DD1B3C9}"/>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23457" b="41311" l="42857" r="61286"/>
                      </a14:imgEffect>
                    </a14:imgLayer>
                  </a14:imgProps>
                </a:ext>
                <a:ext uri="{28A0092B-C50C-407E-A947-70E740481C1C}">
                  <a14:useLocalDpi xmlns:a14="http://schemas.microsoft.com/office/drawing/2010/main" xmlns=""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51745881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AC32B0D6-D023-4F0C-A1E7-82A4E45A2870}"/>
              </a:ext>
            </a:extLst>
          </p:cNvPr>
          <p:cNvPicPr>
            <a:picLocks noChangeAspect="1"/>
          </p:cNvPicPr>
          <p:nvPr/>
        </p:nvPicPr>
        <p:blipFill>
          <a:blip r:embed="rId5" cstate="print"/>
          <a:stretch>
            <a:fillRect/>
          </a:stretch>
        </p:blipFill>
        <p:spPr>
          <a:xfrm>
            <a:off x="862691" y="744765"/>
            <a:ext cx="695004" cy="829128"/>
          </a:xfrm>
          <a:prstGeom prst="rect">
            <a:avLst/>
          </a:prstGeom>
        </p:spPr>
      </p:pic>
      <p:sp>
        <p:nvSpPr>
          <p:cNvPr id="24" name="TextBox 23">
            <a:extLst>
              <a:ext uri="{FF2B5EF4-FFF2-40B4-BE49-F238E27FC236}">
                <a16:creationId xmlns:a16="http://schemas.microsoft.com/office/drawing/2014/main" xmlns="" id="{32C62BCF-A573-4E74-AFCA-917730921D8A}"/>
              </a:ext>
            </a:extLst>
          </p:cNvPr>
          <p:cNvSpPr txBox="1">
            <a:spLocks noChangeArrowheads="1"/>
          </p:cNvSpPr>
          <p:nvPr/>
        </p:nvSpPr>
        <p:spPr bwMode="auto">
          <a:xfrm>
            <a:off x="1210193" y="925998"/>
            <a:ext cx="45259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Luyện viết từ khó:</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xmlns="" id="{388429B2-D9EF-421A-BCB9-96802AC6559C}"/>
              </a:ext>
            </a:extLst>
          </p:cNvPr>
          <p:cNvGrpSpPr>
            <a:grpSpLocks/>
          </p:cNvGrpSpPr>
          <p:nvPr/>
        </p:nvGrpSpPr>
        <p:grpSpPr bwMode="auto">
          <a:xfrm>
            <a:off x="4608053" y="1820442"/>
            <a:ext cx="3048321" cy="1056929"/>
            <a:chOff x="6122" y="3564"/>
            <a:chExt cx="4971" cy="1946"/>
          </a:xfrm>
        </p:grpSpPr>
        <p:sp>
          <p:nvSpPr>
            <p:cNvPr id="12" name="云形 8">
              <a:extLst>
                <a:ext uri="{FF2B5EF4-FFF2-40B4-BE49-F238E27FC236}">
                  <a16:creationId xmlns:a16="http://schemas.microsoft.com/office/drawing/2014/main" xmlns="" id="{4E6CAA1A-38EE-4C54-B65C-CD2E52DAACCA}"/>
                </a:ext>
              </a:extLst>
            </p:cNvPr>
            <p:cNvSpPr/>
            <p:nvPr/>
          </p:nvSpPr>
          <p:spPr>
            <a:xfrm>
              <a:off x="6122" y="3564"/>
              <a:ext cx="4971"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dirty="0">
                <a:solidFill>
                  <a:prstClr val="white"/>
                </a:solidFill>
                <a:latin typeface="UTM Flamenco" panose="02040603050506020204" pitchFamily="18" charset="0"/>
                <a:cs typeface="Times New Roman" panose="02020603050405020304" pitchFamily="18" charset="0"/>
              </a:endParaRPr>
            </a:p>
          </p:txBody>
        </p:sp>
        <p:sp>
          <p:nvSpPr>
            <p:cNvPr id="13" name="文本框 9">
              <a:extLst>
                <a:ext uri="{FF2B5EF4-FFF2-40B4-BE49-F238E27FC236}">
                  <a16:creationId xmlns:a16="http://schemas.microsoft.com/office/drawing/2014/main" xmlns="" id="{E9D24092-66F6-4144-8E02-6636112240AF}"/>
                </a:ext>
              </a:extLst>
            </p:cNvPr>
            <p:cNvSpPr txBox="1"/>
            <p:nvPr/>
          </p:nvSpPr>
          <p:spPr>
            <a:xfrm>
              <a:off x="6821" y="3883"/>
              <a:ext cx="3250"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bột</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nứa</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14" name="组合 14">
            <a:extLst>
              <a:ext uri="{FF2B5EF4-FFF2-40B4-BE49-F238E27FC236}">
                <a16:creationId xmlns:a16="http://schemas.microsoft.com/office/drawing/2014/main" xmlns="" id="{F11E3F69-D02A-4D33-90EE-CCF72D34A046}"/>
              </a:ext>
            </a:extLst>
          </p:cNvPr>
          <p:cNvGrpSpPr>
            <a:grpSpLocks/>
          </p:cNvGrpSpPr>
          <p:nvPr/>
        </p:nvGrpSpPr>
        <p:grpSpPr bwMode="auto">
          <a:xfrm>
            <a:off x="8181698" y="1820442"/>
            <a:ext cx="2939167" cy="1051604"/>
            <a:chOff x="11707" y="1788"/>
            <a:chExt cx="4793" cy="1938"/>
          </a:xfrm>
        </p:grpSpPr>
        <p:sp>
          <p:nvSpPr>
            <p:cNvPr id="15" name="云形 15">
              <a:extLst>
                <a:ext uri="{FF2B5EF4-FFF2-40B4-BE49-F238E27FC236}">
                  <a16:creationId xmlns:a16="http://schemas.microsoft.com/office/drawing/2014/main" xmlns="" id="{5BBCEB2F-E672-4268-86E0-3D71C321B679}"/>
                </a:ext>
              </a:extLst>
            </p:cNvPr>
            <p:cNvSpPr/>
            <p:nvPr/>
          </p:nvSpPr>
          <p:spPr>
            <a:xfrm>
              <a:off x="11707" y="1788"/>
              <a:ext cx="4793" cy="1938"/>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16" name="文本框 16">
              <a:extLst>
                <a:ext uri="{FF2B5EF4-FFF2-40B4-BE49-F238E27FC236}">
                  <a16:creationId xmlns:a16="http://schemas.microsoft.com/office/drawing/2014/main" xmlns="" id="{3ED969FE-D97C-4C5F-A719-11C9C8FF8C3B}"/>
                </a:ext>
              </a:extLst>
            </p:cNvPr>
            <p:cNvSpPr txBox="1"/>
            <p:nvPr/>
          </p:nvSpPr>
          <p:spPr>
            <a:xfrm>
              <a:off x="12291" y="2188"/>
              <a:ext cx="3625" cy="999"/>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ngược</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17" name="组合 19">
            <a:extLst>
              <a:ext uri="{FF2B5EF4-FFF2-40B4-BE49-F238E27FC236}">
                <a16:creationId xmlns:a16="http://schemas.microsoft.com/office/drawing/2014/main" xmlns="" id="{73137C6D-77B0-4A8A-BDD6-9A23D0D34E20}"/>
              </a:ext>
            </a:extLst>
          </p:cNvPr>
          <p:cNvGrpSpPr>
            <a:grpSpLocks/>
          </p:cNvGrpSpPr>
          <p:nvPr/>
        </p:nvGrpSpPr>
        <p:grpSpPr bwMode="auto">
          <a:xfrm>
            <a:off x="4494905" y="3313333"/>
            <a:ext cx="3161469" cy="1056929"/>
            <a:chOff x="5856" y="2085"/>
            <a:chExt cx="5156" cy="1946"/>
          </a:xfrm>
        </p:grpSpPr>
        <p:sp>
          <p:nvSpPr>
            <p:cNvPr id="18" name="云形 20">
              <a:extLst>
                <a:ext uri="{FF2B5EF4-FFF2-40B4-BE49-F238E27FC236}">
                  <a16:creationId xmlns:a16="http://schemas.microsoft.com/office/drawing/2014/main" xmlns="" id="{3382A556-DD2D-4D92-A150-02CD831B0224}"/>
                </a:ext>
              </a:extLst>
            </p:cNvPr>
            <p:cNvSpPr/>
            <p:nvPr/>
          </p:nvSpPr>
          <p:spPr>
            <a:xfrm>
              <a:off x="5856" y="2085"/>
              <a:ext cx="5156"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19" name="文本框 21">
              <a:extLst>
                <a:ext uri="{FF2B5EF4-FFF2-40B4-BE49-F238E27FC236}">
                  <a16:creationId xmlns:a16="http://schemas.microsoft.com/office/drawing/2014/main" xmlns="" id="{93B749AF-5D72-43C8-BB42-37CF0B709BEE}"/>
                </a:ext>
              </a:extLst>
            </p:cNvPr>
            <p:cNvSpPr txBox="1"/>
            <p:nvPr/>
          </p:nvSpPr>
          <p:spPr>
            <a:xfrm>
              <a:off x="6501" y="2482"/>
              <a:ext cx="3691"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nỗi</a:t>
              </a:r>
              <a:r>
                <a:rPr lang="en-US" altLang="zh-CN" sz="3600" b="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niềm</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20" name="组合 24">
            <a:extLst>
              <a:ext uri="{FF2B5EF4-FFF2-40B4-BE49-F238E27FC236}">
                <a16:creationId xmlns:a16="http://schemas.microsoft.com/office/drawing/2014/main" xmlns="" id="{A2098138-9F7F-4139-9F4F-707947AC1FAD}"/>
              </a:ext>
            </a:extLst>
          </p:cNvPr>
          <p:cNvGrpSpPr>
            <a:grpSpLocks/>
          </p:cNvGrpSpPr>
          <p:nvPr/>
        </p:nvGrpSpPr>
        <p:grpSpPr bwMode="auto">
          <a:xfrm>
            <a:off x="8023595" y="3399148"/>
            <a:ext cx="2940498" cy="1056929"/>
            <a:chOff x="11663" y="394"/>
            <a:chExt cx="4793" cy="1946"/>
          </a:xfrm>
        </p:grpSpPr>
        <p:sp>
          <p:nvSpPr>
            <p:cNvPr id="25" name="云形 25">
              <a:extLst>
                <a:ext uri="{FF2B5EF4-FFF2-40B4-BE49-F238E27FC236}">
                  <a16:creationId xmlns:a16="http://schemas.microsoft.com/office/drawing/2014/main" xmlns="" id="{69843C74-AC4E-43FA-BE19-D2C084631CB6}"/>
                </a:ext>
              </a:extLst>
            </p:cNvPr>
            <p:cNvSpPr/>
            <p:nvPr/>
          </p:nvSpPr>
          <p:spPr>
            <a:xfrm>
              <a:off x="11663" y="394"/>
              <a:ext cx="4793"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26" name="文本框 26">
              <a:extLst>
                <a:ext uri="{FF2B5EF4-FFF2-40B4-BE49-F238E27FC236}">
                  <a16:creationId xmlns:a16="http://schemas.microsoft.com/office/drawing/2014/main" xmlns="" id="{D7C71C4F-47CE-4A46-86E4-4BA0468B6866}"/>
                </a:ext>
              </a:extLst>
            </p:cNvPr>
            <p:cNvSpPr txBox="1"/>
            <p:nvPr/>
          </p:nvSpPr>
          <p:spPr>
            <a:xfrm>
              <a:off x="12336" y="710"/>
              <a:ext cx="3938"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cầm</a:t>
              </a:r>
              <a:r>
                <a:rPr lang="en-US" altLang="zh-CN" sz="3600" b="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trịch</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771CF3B3-18FB-461B-B786-C2681805A86D}"/>
              </a:ext>
            </a:extLst>
          </p:cNvPr>
          <p:cNvGrpSpPr>
            <a:grpSpLocks/>
          </p:cNvGrpSpPr>
          <p:nvPr/>
        </p:nvGrpSpPr>
        <p:grpSpPr bwMode="auto">
          <a:xfrm>
            <a:off x="4520290" y="4906669"/>
            <a:ext cx="2940499" cy="1067578"/>
            <a:chOff x="6189924" y="4605875"/>
            <a:chExt cx="4674587" cy="1697193"/>
          </a:xfrm>
        </p:grpSpPr>
        <p:sp>
          <p:nvSpPr>
            <p:cNvPr id="28" name="云形 25">
              <a:extLst>
                <a:ext uri="{FF2B5EF4-FFF2-40B4-BE49-F238E27FC236}">
                  <a16:creationId xmlns:a16="http://schemas.microsoft.com/office/drawing/2014/main" xmlns="" id="{22F46855-E330-4191-95F7-198E8F9F2A6C}"/>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29" name="文本框 26">
              <a:extLst>
                <a:ext uri="{FF2B5EF4-FFF2-40B4-BE49-F238E27FC236}">
                  <a16:creationId xmlns:a16="http://schemas.microsoft.com/office/drawing/2014/main" xmlns="" id="{BD508F74-97B2-4C7E-A19A-AB56FAFC8234}"/>
                </a:ext>
              </a:extLst>
            </p:cNvPr>
            <p:cNvSpPr txBox="1"/>
            <p:nvPr/>
          </p:nvSpPr>
          <p:spPr>
            <a:xfrm>
              <a:off x="6217435" y="4946584"/>
              <a:ext cx="4492596" cy="861585"/>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đỏ</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lừ</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31" name="Group 30">
            <a:extLst>
              <a:ext uri="{FF2B5EF4-FFF2-40B4-BE49-F238E27FC236}">
                <a16:creationId xmlns:a16="http://schemas.microsoft.com/office/drawing/2014/main" xmlns="" id="{3F320408-D662-4ACC-86BD-0F2464234B6E}"/>
              </a:ext>
            </a:extLst>
          </p:cNvPr>
          <p:cNvGrpSpPr>
            <a:grpSpLocks/>
          </p:cNvGrpSpPr>
          <p:nvPr/>
        </p:nvGrpSpPr>
        <p:grpSpPr bwMode="auto">
          <a:xfrm>
            <a:off x="8080834" y="4948470"/>
            <a:ext cx="2940498" cy="1067578"/>
            <a:chOff x="6189924" y="4605875"/>
            <a:chExt cx="4674587" cy="1697193"/>
          </a:xfrm>
        </p:grpSpPr>
        <p:sp>
          <p:nvSpPr>
            <p:cNvPr id="32" name="云形 25">
              <a:extLst>
                <a:ext uri="{FF2B5EF4-FFF2-40B4-BE49-F238E27FC236}">
                  <a16:creationId xmlns:a16="http://schemas.microsoft.com/office/drawing/2014/main" xmlns="" id="{0FBF3331-30CC-4C3F-A169-A35528636500}"/>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33" name="文本框 26">
              <a:extLst>
                <a:ext uri="{FF2B5EF4-FFF2-40B4-BE49-F238E27FC236}">
                  <a16:creationId xmlns:a16="http://schemas.microsoft.com/office/drawing/2014/main" xmlns="" id="{73CDC268-252C-426C-A7EC-DA9ACE0F3D62}"/>
                </a:ext>
              </a:extLst>
            </p:cNvPr>
            <p:cNvSpPr txBox="1"/>
            <p:nvPr/>
          </p:nvSpPr>
          <p:spPr>
            <a:xfrm>
              <a:off x="6280918" y="4851354"/>
              <a:ext cx="4492599" cy="861585"/>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chân</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chính</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pic>
        <p:nvPicPr>
          <p:cNvPr id="34" name="图片 6">
            <a:extLst>
              <a:ext uri="{FF2B5EF4-FFF2-40B4-BE49-F238E27FC236}">
                <a16:creationId xmlns:a16="http://schemas.microsoft.com/office/drawing/2014/main" xmlns="" id="{FDE3A39B-88EB-427D-923A-2730ABEDBA5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627" y="2320860"/>
            <a:ext cx="4401052" cy="4401052"/>
          </a:xfrm>
          <a:prstGeom prst="rect">
            <a:avLst/>
          </a:prstGeom>
          <a:effectLst>
            <a:outerShdw blurRad="25400" dist="25400" dir="13500000" algn="br" rotWithShape="0">
              <a:prstClr val="black">
                <a:alpha val="40000"/>
              </a:prstClr>
            </a:outerShdw>
          </a:effectLst>
        </p:spPr>
      </p:pic>
    </p:spTree>
    <p:extLst>
      <p:ext uri="{BB962C8B-B14F-4D97-AF65-F5344CB8AC3E}">
        <p14:creationId xmlns:p14="http://schemas.microsoft.com/office/powerpoint/2010/main" xmlns="" val="236677922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754</TotalTime>
  <Words>552</Words>
  <Application>Microsoft Office PowerPoint</Application>
  <PresentationFormat>Custom</PresentationFormat>
  <Paragraphs>66</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cp:lastModifiedBy>Admin</cp:lastModifiedBy>
  <cp:revision>88</cp:revision>
  <dcterms:created xsi:type="dcterms:W3CDTF">2020-06-02T06:37:26Z</dcterms:created>
  <dcterms:modified xsi:type="dcterms:W3CDTF">2021-11-27T13:48:17Z</dcterms:modified>
</cp:coreProperties>
</file>