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 id="2147483692"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5143500" type="screen16x9"/>
  <p:notesSz cx="6858000" cy="9144000"/>
  <p:embeddedFontLst>
    <p:embeddedFont>
      <p:font typeface="Nunito" pitchFamily="2" charset="0"/>
      <p:regular r:id="rId48"/>
      <p:bold r:id="rId49"/>
      <p:italic r:id="rId50"/>
      <p:boldItalic r:id="rId51"/>
    </p:embeddedFont>
    <p:embeddedFont>
      <p:font typeface="Corben" charset="0"/>
      <p:bold r:id="rId52"/>
    </p:embeddedFont>
    <p:embeddedFont>
      <p:font typeface="Nanum Pen Script" charset="-127"/>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ecC+35KoTwO7ngSKnwNU7+8ZQ3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8" name="Google Shape;1298;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3" name="Google Shape;1303;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8" name="Google Shape;1308;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4" name="Google Shape;1314;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0" name="Google Shape;13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8" name="Google Shape;1328;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4" name="Google Shape;1334;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6" name="Google Shape;1346;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4" name="Google Shape;1354;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3" name="Google Shape;1403;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5" name="Google Shape;1135;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9" name="Google Shape;1409;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0" name="Google Shape;1490;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7" name="Google Shape;1647;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6" name="Google Shape;1736;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6" name="Google Shape;1746;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5" name="Google Shape;1755;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1" name="Google Shape;1771;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8" name="Google Shape;1788;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4" name="Google Shape;12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5" name="Google Shape;1835;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3" name="Google Shape;1883;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2" name="Google Shape;1932;p3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2" name="Google Shape;2012;p3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3" name="Google Shape;2023;p3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6" name="Google Shape;2106;p3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4" name="Google Shape;2194;p3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0" name="Google Shape;2270;p3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9" name="Google Shape;2349;p4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p:cNvGrpSpPr/>
        <p:nvPr/>
      </p:nvGrpSpPr>
      <p:grpSpPr>
        <a:xfrm>
          <a:off x="0" y="0"/>
          <a:ext cx="0" cy="0"/>
          <a:chOff x="0" y="0"/>
          <a:chExt cx="0" cy="0"/>
        </a:xfrm>
      </p:grpSpPr>
      <p:sp>
        <p:nvSpPr>
          <p:cNvPr id="2355" name="Google Shape;235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6" name="Google Shape;2356;p4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4" name="Google Shape;12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4" name="Google Shape;23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2" name="Google Shape;2582;p4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6" name="Google Shape;12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Chọn hình và hãy đặt câu để phân biệt từ nhiều nghĩa</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0" name="Google Shape;1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Bài học hôm nay sẽ giúp các em:</a:t>
            </a:r>
            <a:endParaRPr/>
          </a:p>
          <a:p>
            <a:pPr marL="228600" lvl="0" indent="-228600" algn="l" rtl="0">
              <a:lnSpc>
                <a:spcPct val="100000"/>
              </a:lnSpc>
              <a:spcBef>
                <a:spcPts val="0"/>
              </a:spcBef>
              <a:spcAft>
                <a:spcPts val="0"/>
              </a:spcAft>
              <a:buSzPts val="1100"/>
              <a:buAutoNum type="arabicParenR"/>
            </a:pPr>
            <a:r>
              <a:rPr lang="en-US"/>
              <a:t>Mở rộng và hệ thống hóa vốn từ chỉ các sự vật, hiện tượng thiên nhiên</a:t>
            </a:r>
            <a:endParaRPr/>
          </a:p>
          <a:p>
            <a:pPr marL="228600" lvl="0" indent="-228600" algn="l" rtl="0">
              <a:lnSpc>
                <a:spcPct val="100000"/>
              </a:lnSpc>
              <a:spcBef>
                <a:spcPts val="0"/>
              </a:spcBef>
              <a:spcAft>
                <a:spcPts val="0"/>
              </a:spcAft>
              <a:buSzPts val="1100"/>
              <a:buAutoNum type="arabicParenR"/>
            </a:pPr>
            <a:r>
              <a:rPr lang="en-US"/>
              <a:t>Làm quen và ghi nhớ các thành ngữ, tục ngữ mượn các sự vật, hiện tượng thiên nhiên để nói về những vấn đề của đời sống, xã hội.</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7" name="Google Shape;1287;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3" name="Google Shape;1293;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ctrTitle"/>
          </p:nvPr>
        </p:nvSpPr>
        <p:spPr>
          <a:xfrm>
            <a:off x="4112800" y="768100"/>
            <a:ext cx="4312800" cy="19293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45"/>
          <p:cNvSpPr txBox="1">
            <a:spLocks noGrp="1"/>
          </p:cNvSpPr>
          <p:nvPr>
            <p:ph type="subTitle" idx="1"/>
          </p:nvPr>
        </p:nvSpPr>
        <p:spPr>
          <a:xfrm>
            <a:off x="4112800" y="2697338"/>
            <a:ext cx="43128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45">
            <a:hlinkClick r:id="rId2" action="ppaction://hlinksldjump"/>
          </p:cNvPr>
          <p:cNvSpPr txBox="1">
            <a:spLocks noGrp="1"/>
          </p:cNvSpPr>
          <p:nvPr>
            <p:ph type="subTitle" idx="2"/>
          </p:nvPr>
        </p:nvSpPr>
        <p:spPr>
          <a:xfrm>
            <a:off x="5160250" y="3675338"/>
            <a:ext cx="2217900" cy="60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3000"/>
            </a:lvl1pPr>
            <a:lvl2pPr lvl="1" algn="ctr">
              <a:lnSpc>
                <a:spcPct val="100000"/>
              </a:lnSpc>
              <a:spcBef>
                <a:spcPts val="0"/>
              </a:spcBef>
              <a:spcAft>
                <a:spcPts val="0"/>
              </a:spcAft>
              <a:buSzPts val="1400"/>
              <a:buNone/>
              <a:defRPr sz="3000"/>
            </a:lvl2pPr>
            <a:lvl3pPr lvl="2" algn="ctr">
              <a:lnSpc>
                <a:spcPct val="100000"/>
              </a:lnSpc>
              <a:spcBef>
                <a:spcPts val="0"/>
              </a:spcBef>
              <a:spcAft>
                <a:spcPts val="0"/>
              </a:spcAft>
              <a:buSzPts val="1400"/>
              <a:buNone/>
              <a:defRPr sz="3000"/>
            </a:lvl3pPr>
            <a:lvl4pPr lvl="3" algn="ctr">
              <a:lnSpc>
                <a:spcPct val="100000"/>
              </a:lnSpc>
              <a:spcBef>
                <a:spcPts val="0"/>
              </a:spcBef>
              <a:spcAft>
                <a:spcPts val="0"/>
              </a:spcAft>
              <a:buSzPts val="1400"/>
              <a:buNone/>
              <a:defRPr sz="3000"/>
            </a:lvl4pPr>
            <a:lvl5pPr lvl="4" algn="ctr">
              <a:lnSpc>
                <a:spcPct val="100000"/>
              </a:lnSpc>
              <a:spcBef>
                <a:spcPts val="0"/>
              </a:spcBef>
              <a:spcAft>
                <a:spcPts val="0"/>
              </a:spcAft>
              <a:buSzPts val="1400"/>
              <a:buNone/>
              <a:defRPr sz="3000"/>
            </a:lvl5pPr>
            <a:lvl6pPr lvl="5" algn="ctr">
              <a:lnSpc>
                <a:spcPct val="100000"/>
              </a:lnSpc>
              <a:spcBef>
                <a:spcPts val="0"/>
              </a:spcBef>
              <a:spcAft>
                <a:spcPts val="0"/>
              </a:spcAft>
              <a:buSzPts val="1400"/>
              <a:buNone/>
              <a:defRPr sz="3000"/>
            </a:lvl6pPr>
            <a:lvl7pPr lvl="6" algn="ctr">
              <a:lnSpc>
                <a:spcPct val="100000"/>
              </a:lnSpc>
              <a:spcBef>
                <a:spcPts val="0"/>
              </a:spcBef>
              <a:spcAft>
                <a:spcPts val="0"/>
              </a:spcAft>
              <a:buSzPts val="1400"/>
              <a:buNone/>
              <a:defRPr sz="3000"/>
            </a:lvl7pPr>
            <a:lvl8pPr lvl="7" algn="ctr">
              <a:lnSpc>
                <a:spcPct val="100000"/>
              </a:lnSpc>
              <a:spcBef>
                <a:spcPts val="0"/>
              </a:spcBef>
              <a:spcAft>
                <a:spcPts val="0"/>
              </a:spcAft>
              <a:buSzPts val="1400"/>
              <a:buNone/>
              <a:defRPr sz="3000"/>
            </a:lvl8pPr>
            <a:lvl9pPr lvl="8" algn="ctr">
              <a:lnSpc>
                <a:spcPct val="100000"/>
              </a:lnSpc>
              <a:spcBef>
                <a:spcPts val="0"/>
              </a:spcBef>
              <a:spcAft>
                <a:spcPts val="0"/>
              </a:spcAft>
              <a:buSzPts val="1400"/>
              <a:buNone/>
              <a:defRPr sz="3000"/>
            </a:lvl9pPr>
          </a:lstStyle>
          <a:p>
            <a:endParaRPr/>
          </a:p>
        </p:txBody>
      </p:sp>
      <p:sp>
        <p:nvSpPr>
          <p:cNvPr id="14" name="Google Shape;14;p45"/>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5"/>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5"/>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5"/>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45" descr="cdc42615100be655bf1a"/>
          <p:cNvPicPr preferRelativeResize="0"/>
          <p:nvPr/>
        </p:nvPicPr>
        <p:blipFill rotWithShape="1">
          <a:blip r:embed="rId3">
            <a:alphaModFix/>
          </a:blip>
          <a:srcRect/>
          <a:stretch/>
        </p:blipFill>
        <p:spPr>
          <a:xfrm>
            <a:off x="-1909127" y="-92710"/>
            <a:ext cx="1509078" cy="15090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59"/>
          <p:cNvSpPr txBox="1">
            <a:spLocks noGrp="1"/>
          </p:cNvSpPr>
          <p:nvPr>
            <p:ph type="title"/>
          </p:nvPr>
        </p:nvSpPr>
        <p:spPr>
          <a:xfrm>
            <a:off x="5151975" y="1743288"/>
            <a:ext cx="3415200" cy="15765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8"/>
        <p:cNvGrpSpPr/>
        <p:nvPr/>
      </p:nvGrpSpPr>
      <p:grpSpPr>
        <a:xfrm>
          <a:off x="0" y="0"/>
          <a:ext cx="0" cy="0"/>
          <a:chOff x="0" y="0"/>
          <a:chExt cx="0" cy="0"/>
        </a:xfrm>
      </p:grpSpPr>
      <p:sp>
        <p:nvSpPr>
          <p:cNvPr id="199" name="Google Shape;199;p6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1" name="Google Shape;201;p6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2" name="Google Shape;202;p6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3"/>
        <p:cNvGrpSpPr/>
        <p:nvPr/>
      </p:nvGrpSpPr>
      <p:grpSpPr>
        <a:xfrm>
          <a:off x="0" y="0"/>
          <a:ext cx="0" cy="0"/>
          <a:chOff x="0" y="0"/>
          <a:chExt cx="0" cy="0"/>
        </a:xfrm>
      </p:grpSpPr>
      <p:sp>
        <p:nvSpPr>
          <p:cNvPr id="204" name="Google Shape;204;p6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05" name="Google Shape;205;p61"/>
          <p:cNvSpPr txBox="1">
            <a:spLocks noGrp="1"/>
          </p:cNvSpPr>
          <p:nvPr>
            <p:ph type="title"/>
          </p:nvPr>
        </p:nvSpPr>
        <p:spPr>
          <a:xfrm>
            <a:off x="4318325" y="3172825"/>
            <a:ext cx="4045200" cy="14823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sz="42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6"/>
        <p:cNvGrpSpPr/>
        <p:nvPr/>
      </p:nvGrpSpPr>
      <p:grpSpPr>
        <a:xfrm>
          <a:off x="0" y="0"/>
          <a:ext cx="0" cy="0"/>
          <a:chOff x="0" y="0"/>
          <a:chExt cx="0" cy="0"/>
        </a:xfrm>
      </p:grpSpPr>
      <p:sp>
        <p:nvSpPr>
          <p:cNvPr id="207" name="Google Shape;207;p6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8" name="Google Shape;208;p6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09"/>
        <p:cNvGrpSpPr/>
        <p:nvPr/>
      </p:nvGrpSpPr>
      <p:grpSpPr>
        <a:xfrm>
          <a:off x="0" y="0"/>
          <a:ext cx="0" cy="0"/>
          <a:chOff x="0" y="0"/>
          <a:chExt cx="0" cy="0"/>
        </a:xfrm>
      </p:grpSpPr>
      <p:sp>
        <p:nvSpPr>
          <p:cNvPr id="210" name="Google Shape;210;p63"/>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11" name="Google Shape;211;p63"/>
          <p:cNvSpPr txBox="1">
            <a:spLocks noGrp="1"/>
          </p:cNvSpPr>
          <p:nvPr>
            <p:ph type="subTitle" idx="1"/>
          </p:nvPr>
        </p:nvSpPr>
        <p:spPr>
          <a:xfrm>
            <a:off x="71322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2" name="Google Shape;212;p63"/>
          <p:cNvSpPr txBox="1">
            <a:spLocks noGrp="1"/>
          </p:cNvSpPr>
          <p:nvPr>
            <p:ph type="title" idx="2"/>
          </p:nvPr>
        </p:nvSpPr>
        <p:spPr>
          <a:xfrm>
            <a:off x="71607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3" name="Google Shape;213;p63"/>
          <p:cNvSpPr txBox="1">
            <a:spLocks noGrp="1"/>
          </p:cNvSpPr>
          <p:nvPr>
            <p:ph type="subTitle" idx="3"/>
          </p:nvPr>
        </p:nvSpPr>
        <p:spPr>
          <a:xfrm>
            <a:off x="71322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4" name="Google Shape;214;p63"/>
          <p:cNvSpPr txBox="1">
            <a:spLocks noGrp="1"/>
          </p:cNvSpPr>
          <p:nvPr>
            <p:ph type="subTitle" idx="4"/>
          </p:nvPr>
        </p:nvSpPr>
        <p:spPr>
          <a:xfrm>
            <a:off x="71322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5" name="Google Shape;215;p63"/>
          <p:cNvSpPr txBox="1">
            <a:spLocks noGrp="1"/>
          </p:cNvSpPr>
          <p:nvPr>
            <p:ph type="subTitle" idx="5"/>
          </p:nvPr>
        </p:nvSpPr>
        <p:spPr>
          <a:xfrm>
            <a:off x="544667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6" name="Google Shape;216;p63"/>
          <p:cNvSpPr txBox="1">
            <a:spLocks noGrp="1"/>
          </p:cNvSpPr>
          <p:nvPr>
            <p:ph type="title" idx="6"/>
          </p:nvPr>
        </p:nvSpPr>
        <p:spPr>
          <a:xfrm>
            <a:off x="544952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7" name="Google Shape;217;p63"/>
          <p:cNvSpPr txBox="1">
            <a:spLocks noGrp="1"/>
          </p:cNvSpPr>
          <p:nvPr>
            <p:ph type="subTitle" idx="7"/>
          </p:nvPr>
        </p:nvSpPr>
        <p:spPr>
          <a:xfrm>
            <a:off x="544667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8" name="Google Shape;218;p63"/>
          <p:cNvSpPr txBox="1">
            <a:spLocks noGrp="1"/>
          </p:cNvSpPr>
          <p:nvPr>
            <p:ph type="subTitle" idx="8"/>
          </p:nvPr>
        </p:nvSpPr>
        <p:spPr>
          <a:xfrm>
            <a:off x="544667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219"/>
        <p:cNvGrpSpPr/>
        <p:nvPr/>
      </p:nvGrpSpPr>
      <p:grpSpPr>
        <a:xfrm>
          <a:off x="0" y="0"/>
          <a:ext cx="0" cy="0"/>
          <a:chOff x="0" y="0"/>
          <a:chExt cx="0" cy="0"/>
        </a:xfrm>
      </p:grpSpPr>
      <p:sp>
        <p:nvSpPr>
          <p:cNvPr id="220" name="Google Shape;220;p6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21" name="Google Shape;221;p64"/>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22" name="Google Shape;222;p64"/>
          <p:cNvSpPr txBox="1">
            <a:spLocks noGrp="1"/>
          </p:cNvSpPr>
          <p:nvPr>
            <p:ph type="subTitle" idx="1"/>
          </p:nvPr>
        </p:nvSpPr>
        <p:spPr>
          <a:xfrm>
            <a:off x="2994000" y="1793200"/>
            <a:ext cx="3156000" cy="75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223"/>
        <p:cNvGrpSpPr/>
        <p:nvPr/>
      </p:nvGrpSpPr>
      <p:grpSpPr>
        <a:xfrm>
          <a:off x="0" y="0"/>
          <a:ext cx="0" cy="0"/>
          <a:chOff x="0" y="0"/>
          <a:chExt cx="0" cy="0"/>
        </a:xfrm>
      </p:grpSpPr>
      <p:grpSp>
        <p:nvGrpSpPr>
          <p:cNvPr id="224" name="Google Shape;224;p65"/>
          <p:cNvGrpSpPr/>
          <p:nvPr/>
        </p:nvGrpSpPr>
        <p:grpSpPr>
          <a:xfrm>
            <a:off x="6345150" y="1601353"/>
            <a:ext cx="2701195" cy="2419543"/>
            <a:chOff x="-813175" y="1753753"/>
            <a:chExt cx="2701195" cy="2419543"/>
          </a:xfrm>
        </p:grpSpPr>
        <p:sp>
          <p:nvSpPr>
            <p:cNvPr id="225" name="Google Shape;225;p6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p65"/>
            <p:cNvGrpSpPr/>
            <p:nvPr/>
          </p:nvGrpSpPr>
          <p:grpSpPr>
            <a:xfrm>
              <a:off x="-144996" y="1753753"/>
              <a:ext cx="821067" cy="1785140"/>
              <a:chOff x="5269250" y="2611925"/>
              <a:chExt cx="520750" cy="1132200"/>
            </a:xfrm>
          </p:grpSpPr>
          <p:sp>
            <p:nvSpPr>
              <p:cNvPr id="227" name="Google Shape;227;p6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p65"/>
            <p:cNvGrpSpPr/>
            <p:nvPr/>
          </p:nvGrpSpPr>
          <p:grpSpPr>
            <a:xfrm rot="5165891">
              <a:off x="-51172" y="2432185"/>
              <a:ext cx="1070081" cy="1187666"/>
              <a:chOff x="6073625" y="2772425"/>
              <a:chExt cx="837925" cy="930000"/>
            </a:xfrm>
          </p:grpSpPr>
          <p:sp>
            <p:nvSpPr>
              <p:cNvPr id="236" name="Google Shape;236;p6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p65"/>
            <p:cNvGrpSpPr/>
            <p:nvPr/>
          </p:nvGrpSpPr>
          <p:grpSpPr>
            <a:xfrm rot="4398606">
              <a:off x="-2434" y="2904431"/>
              <a:ext cx="1017753" cy="1214156"/>
              <a:chOff x="3711575" y="2879575"/>
              <a:chExt cx="753325" cy="898700"/>
            </a:xfrm>
          </p:grpSpPr>
          <p:sp>
            <p:nvSpPr>
              <p:cNvPr id="242" name="Google Shape;242;p6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p65"/>
            <p:cNvGrpSpPr/>
            <p:nvPr/>
          </p:nvGrpSpPr>
          <p:grpSpPr>
            <a:xfrm>
              <a:off x="743200" y="2185888"/>
              <a:ext cx="113650" cy="99750"/>
              <a:chOff x="5042000" y="1255775"/>
              <a:chExt cx="113650" cy="99750"/>
            </a:xfrm>
          </p:grpSpPr>
          <p:sp>
            <p:nvSpPr>
              <p:cNvPr id="256" name="Google Shape;25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65"/>
            <p:cNvGrpSpPr/>
            <p:nvPr/>
          </p:nvGrpSpPr>
          <p:grpSpPr>
            <a:xfrm>
              <a:off x="1198625" y="2537138"/>
              <a:ext cx="113650" cy="99750"/>
              <a:chOff x="5042000" y="1255775"/>
              <a:chExt cx="113650" cy="99750"/>
            </a:xfrm>
          </p:grpSpPr>
          <p:sp>
            <p:nvSpPr>
              <p:cNvPr id="260" name="Google Shape;26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3" name="Google Shape;263;p65"/>
          <p:cNvGrpSpPr/>
          <p:nvPr/>
        </p:nvGrpSpPr>
        <p:grpSpPr>
          <a:xfrm>
            <a:off x="393548" y="1331152"/>
            <a:ext cx="2010783" cy="2782730"/>
            <a:chOff x="7588863" y="1254952"/>
            <a:chExt cx="2010783" cy="2782730"/>
          </a:xfrm>
        </p:grpSpPr>
        <p:grpSp>
          <p:nvGrpSpPr>
            <p:cNvPr id="264" name="Google Shape;264;p65"/>
            <p:cNvGrpSpPr/>
            <p:nvPr/>
          </p:nvGrpSpPr>
          <p:grpSpPr>
            <a:xfrm rot="-7760581">
              <a:off x="7904694" y="2312488"/>
              <a:ext cx="1194199" cy="1148422"/>
              <a:chOff x="4531600" y="1944475"/>
              <a:chExt cx="956750" cy="920075"/>
            </a:xfrm>
          </p:grpSpPr>
          <p:sp>
            <p:nvSpPr>
              <p:cNvPr id="265" name="Google Shape;265;p6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6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2" name="Google Shape;272;p65"/>
            <p:cNvGrpSpPr/>
            <p:nvPr/>
          </p:nvGrpSpPr>
          <p:grpSpPr>
            <a:xfrm rot="-1110331">
              <a:off x="8152884" y="1407056"/>
              <a:ext cx="1221803" cy="1616571"/>
              <a:chOff x="5908250" y="536500"/>
              <a:chExt cx="793200" cy="1049550"/>
            </a:xfrm>
          </p:grpSpPr>
          <p:sp>
            <p:nvSpPr>
              <p:cNvPr id="273" name="Google Shape;273;p6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 name="Google Shape;279;p65"/>
            <p:cNvGrpSpPr/>
            <p:nvPr/>
          </p:nvGrpSpPr>
          <p:grpSpPr>
            <a:xfrm rot="-7159447">
              <a:off x="8478063" y="2524349"/>
              <a:ext cx="941689" cy="727305"/>
              <a:chOff x="5517750" y="1707725"/>
              <a:chExt cx="618800" cy="477925"/>
            </a:xfrm>
          </p:grpSpPr>
          <p:sp>
            <p:nvSpPr>
              <p:cNvPr id="280" name="Google Shape;280;p6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6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6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6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 name="Google Shape;285;p65"/>
            <p:cNvGrpSpPr/>
            <p:nvPr/>
          </p:nvGrpSpPr>
          <p:grpSpPr>
            <a:xfrm>
              <a:off x="8001025" y="2341963"/>
              <a:ext cx="113650" cy="99750"/>
              <a:chOff x="5042000" y="1255775"/>
              <a:chExt cx="113650" cy="99750"/>
            </a:xfrm>
          </p:grpSpPr>
          <p:sp>
            <p:nvSpPr>
              <p:cNvPr id="286" name="Google Shape;28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 name="Google Shape;289;p65"/>
            <p:cNvGrpSpPr/>
            <p:nvPr/>
          </p:nvGrpSpPr>
          <p:grpSpPr>
            <a:xfrm>
              <a:off x="7778175" y="3202738"/>
              <a:ext cx="113650" cy="99750"/>
              <a:chOff x="5042000" y="1255775"/>
              <a:chExt cx="113650" cy="99750"/>
            </a:xfrm>
          </p:grpSpPr>
          <p:sp>
            <p:nvSpPr>
              <p:cNvPr id="290" name="Google Shape;29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3" name="Google Shape;293;p6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5"/>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95" name="Google Shape;295;p65"/>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6" name="Google Shape;296;p65"/>
          <p:cNvSpPr txBox="1">
            <a:spLocks noGrp="1"/>
          </p:cNvSpPr>
          <p:nvPr>
            <p:ph type="subTitle" idx="1"/>
          </p:nvPr>
        </p:nvSpPr>
        <p:spPr>
          <a:xfrm>
            <a:off x="2532325" y="1748925"/>
            <a:ext cx="4242300" cy="22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
  <p:cSld name="CUSTOM_1_1_1">
    <p:spTree>
      <p:nvGrpSpPr>
        <p:cNvPr id="1" name="Shape 297"/>
        <p:cNvGrpSpPr/>
        <p:nvPr/>
      </p:nvGrpSpPr>
      <p:grpSpPr>
        <a:xfrm>
          <a:off x="0" y="0"/>
          <a:ext cx="0" cy="0"/>
          <a:chOff x="0" y="0"/>
          <a:chExt cx="0" cy="0"/>
        </a:xfrm>
      </p:grpSpPr>
      <p:grpSp>
        <p:nvGrpSpPr>
          <p:cNvPr id="298" name="Google Shape;298;p66"/>
          <p:cNvGrpSpPr/>
          <p:nvPr/>
        </p:nvGrpSpPr>
        <p:grpSpPr>
          <a:xfrm rot="10800000">
            <a:off x="6941980" y="2375985"/>
            <a:ext cx="2125808" cy="1776009"/>
            <a:chOff x="6865860" y="1496266"/>
            <a:chExt cx="3018328" cy="2521666"/>
          </a:xfrm>
        </p:grpSpPr>
        <p:grpSp>
          <p:nvGrpSpPr>
            <p:cNvPr id="299" name="Google Shape;299;p66"/>
            <p:cNvGrpSpPr/>
            <p:nvPr/>
          </p:nvGrpSpPr>
          <p:grpSpPr>
            <a:xfrm rot="-4541450">
              <a:off x="8039638" y="2532038"/>
              <a:ext cx="1262885" cy="1401657"/>
              <a:chOff x="7832525" y="3078325"/>
              <a:chExt cx="837925" cy="930000"/>
            </a:xfrm>
          </p:grpSpPr>
          <p:sp>
            <p:nvSpPr>
              <p:cNvPr id="300" name="Google Shape;300;p6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66"/>
            <p:cNvGrpSpPr/>
            <p:nvPr/>
          </p:nvGrpSpPr>
          <p:grpSpPr>
            <a:xfrm rot="-4132359">
              <a:off x="8248805" y="1611211"/>
              <a:ext cx="1325325" cy="1573506"/>
              <a:chOff x="4180300" y="2495950"/>
              <a:chExt cx="2052871" cy="2437292"/>
            </a:xfrm>
          </p:grpSpPr>
          <p:sp>
            <p:nvSpPr>
              <p:cNvPr id="306" name="Google Shape;306;p6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66"/>
            <p:cNvGrpSpPr/>
            <p:nvPr/>
          </p:nvGrpSpPr>
          <p:grpSpPr>
            <a:xfrm rot="-5400000">
              <a:off x="7627727" y="1321910"/>
              <a:ext cx="1140312" cy="2664047"/>
              <a:chOff x="3325650" y="1967425"/>
              <a:chExt cx="775775" cy="1812400"/>
            </a:xfrm>
          </p:grpSpPr>
          <p:sp>
            <p:nvSpPr>
              <p:cNvPr id="325" name="Google Shape;325;p6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66"/>
            <p:cNvGrpSpPr/>
            <p:nvPr/>
          </p:nvGrpSpPr>
          <p:grpSpPr>
            <a:xfrm rot="-8100000">
              <a:off x="7329122" y="2886771"/>
              <a:ext cx="652398" cy="503875"/>
              <a:chOff x="5467375" y="2021125"/>
              <a:chExt cx="618800" cy="477925"/>
            </a:xfrm>
          </p:grpSpPr>
          <p:sp>
            <p:nvSpPr>
              <p:cNvPr id="344" name="Google Shape;344;p6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9" name="Google Shape;349;p66"/>
            <p:cNvGrpSpPr/>
            <p:nvPr/>
          </p:nvGrpSpPr>
          <p:grpSpPr>
            <a:xfrm>
              <a:off x="7184310" y="2945713"/>
              <a:ext cx="113650" cy="99750"/>
              <a:chOff x="5042000" y="1255775"/>
              <a:chExt cx="113650" cy="99750"/>
            </a:xfrm>
          </p:grpSpPr>
          <p:sp>
            <p:nvSpPr>
              <p:cNvPr id="350" name="Google Shape;350;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66"/>
            <p:cNvGrpSpPr/>
            <p:nvPr/>
          </p:nvGrpSpPr>
          <p:grpSpPr>
            <a:xfrm>
              <a:off x="8105385" y="1785088"/>
              <a:ext cx="113650" cy="99750"/>
              <a:chOff x="5042000" y="1255775"/>
              <a:chExt cx="113650" cy="99750"/>
            </a:xfrm>
          </p:grpSpPr>
          <p:sp>
            <p:nvSpPr>
              <p:cNvPr id="354" name="Google Shape;35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7" name="Google Shape;357;p66"/>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58" name="Google Shape;358;p66"/>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59" name="Google Shape;359;p66"/>
          <p:cNvGrpSpPr/>
          <p:nvPr/>
        </p:nvGrpSpPr>
        <p:grpSpPr>
          <a:xfrm rot="10800000">
            <a:off x="43888" y="2719919"/>
            <a:ext cx="1907245" cy="1397269"/>
            <a:chOff x="-364256" y="1716642"/>
            <a:chExt cx="2640516" cy="1934471"/>
          </a:xfrm>
        </p:grpSpPr>
        <p:grpSp>
          <p:nvGrpSpPr>
            <p:cNvPr id="360" name="Google Shape;360;p66"/>
            <p:cNvGrpSpPr/>
            <p:nvPr/>
          </p:nvGrpSpPr>
          <p:grpSpPr>
            <a:xfrm rot="5400000">
              <a:off x="595578" y="1624046"/>
              <a:ext cx="720847" cy="2640516"/>
              <a:chOff x="1752050" y="2866875"/>
              <a:chExt cx="475775" cy="1742800"/>
            </a:xfrm>
          </p:grpSpPr>
          <p:sp>
            <p:nvSpPr>
              <p:cNvPr id="361" name="Google Shape;361;p6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p6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0" name="Google Shape;370;p66"/>
            <p:cNvGrpSpPr/>
            <p:nvPr/>
          </p:nvGrpSpPr>
          <p:grpSpPr>
            <a:xfrm rot="582567">
              <a:off x="-106165" y="1816891"/>
              <a:ext cx="1294561" cy="1244937"/>
              <a:chOff x="6624525" y="1838863"/>
              <a:chExt cx="956750" cy="920075"/>
            </a:xfrm>
          </p:grpSpPr>
          <p:sp>
            <p:nvSpPr>
              <p:cNvPr id="371" name="Google Shape;371;p6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7" name="Google Shape;377;p66"/>
            <p:cNvGrpSpPr/>
            <p:nvPr/>
          </p:nvGrpSpPr>
          <p:grpSpPr>
            <a:xfrm rot="5400000">
              <a:off x="-227254" y="2783001"/>
              <a:ext cx="979622" cy="756603"/>
              <a:chOff x="5419242" y="2066029"/>
              <a:chExt cx="618800" cy="477925"/>
            </a:xfrm>
          </p:grpSpPr>
          <p:sp>
            <p:nvSpPr>
              <p:cNvPr id="378" name="Google Shape;378;p6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6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3" name="Google Shape;383;p66"/>
            <p:cNvGrpSpPr/>
            <p:nvPr/>
          </p:nvGrpSpPr>
          <p:grpSpPr>
            <a:xfrm>
              <a:off x="1284110" y="2035613"/>
              <a:ext cx="113650" cy="99750"/>
              <a:chOff x="5042000" y="1255775"/>
              <a:chExt cx="113650" cy="99750"/>
            </a:xfrm>
          </p:grpSpPr>
          <p:sp>
            <p:nvSpPr>
              <p:cNvPr id="384" name="Google Shape;38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 name="Google Shape;387;p66"/>
            <p:cNvGrpSpPr/>
            <p:nvPr/>
          </p:nvGrpSpPr>
          <p:grpSpPr>
            <a:xfrm>
              <a:off x="677660" y="3496188"/>
              <a:ext cx="113650" cy="99750"/>
              <a:chOff x="5042000" y="1255775"/>
              <a:chExt cx="113650" cy="99750"/>
            </a:xfrm>
          </p:grpSpPr>
          <p:sp>
            <p:nvSpPr>
              <p:cNvPr id="388" name="Google Shape;388;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91" name="Google Shape;391;p66"/>
          <p:cNvSpPr/>
          <p:nvPr/>
        </p:nvSpPr>
        <p:spPr>
          <a:xfrm rot="10800000" flipH="1">
            <a:off x="1647374" y="1674703"/>
            <a:ext cx="5849015" cy="31785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ubtitle  2">
  <p:cSld name="CUSTOM_1_1_1_1">
    <p:spTree>
      <p:nvGrpSpPr>
        <p:cNvPr id="1" name="Shape 392"/>
        <p:cNvGrpSpPr/>
        <p:nvPr/>
      </p:nvGrpSpPr>
      <p:grpSpPr>
        <a:xfrm>
          <a:off x="0" y="0"/>
          <a:ext cx="0" cy="0"/>
          <a:chOff x="0" y="0"/>
          <a:chExt cx="0" cy="0"/>
        </a:xfrm>
      </p:grpSpPr>
      <p:sp>
        <p:nvSpPr>
          <p:cNvPr id="393" name="Google Shape;393;p6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94" name="Google Shape;394;p67"/>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ext">
  <p:cSld name="CUSTOM_2">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727650" y="4177844"/>
            <a:ext cx="1934100" cy="59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b="0"/>
            </a:lvl1pPr>
            <a:lvl2pPr lvl="1" algn="l">
              <a:lnSpc>
                <a:spcPct val="100000"/>
              </a:lnSpc>
              <a:spcBef>
                <a:spcPts val="0"/>
              </a:spcBef>
              <a:spcAft>
                <a:spcPts val="0"/>
              </a:spcAft>
              <a:buSzPts val="2800"/>
              <a:buNone/>
              <a:defRPr sz="4000"/>
            </a:lvl2pPr>
            <a:lvl3pPr lvl="2" algn="l">
              <a:lnSpc>
                <a:spcPct val="100000"/>
              </a:lnSpc>
              <a:spcBef>
                <a:spcPts val="0"/>
              </a:spcBef>
              <a:spcAft>
                <a:spcPts val="0"/>
              </a:spcAft>
              <a:buSzPts val="2800"/>
              <a:buNone/>
              <a:defRPr sz="4000"/>
            </a:lvl3pPr>
            <a:lvl4pPr lvl="3" algn="l">
              <a:lnSpc>
                <a:spcPct val="100000"/>
              </a:lnSpc>
              <a:spcBef>
                <a:spcPts val="0"/>
              </a:spcBef>
              <a:spcAft>
                <a:spcPts val="0"/>
              </a:spcAft>
              <a:buSzPts val="2800"/>
              <a:buNone/>
              <a:defRPr sz="4000"/>
            </a:lvl4pPr>
            <a:lvl5pPr lvl="4" algn="l">
              <a:lnSpc>
                <a:spcPct val="100000"/>
              </a:lnSpc>
              <a:spcBef>
                <a:spcPts val="0"/>
              </a:spcBef>
              <a:spcAft>
                <a:spcPts val="0"/>
              </a:spcAft>
              <a:buSzPts val="2800"/>
              <a:buNone/>
              <a:defRPr sz="4000"/>
            </a:lvl5pPr>
            <a:lvl6pPr lvl="5" algn="l">
              <a:lnSpc>
                <a:spcPct val="100000"/>
              </a:lnSpc>
              <a:spcBef>
                <a:spcPts val="0"/>
              </a:spcBef>
              <a:spcAft>
                <a:spcPts val="0"/>
              </a:spcAft>
              <a:buSzPts val="2800"/>
              <a:buNone/>
              <a:defRPr sz="4000"/>
            </a:lvl6pPr>
            <a:lvl7pPr lvl="6" algn="l">
              <a:lnSpc>
                <a:spcPct val="100000"/>
              </a:lnSpc>
              <a:spcBef>
                <a:spcPts val="0"/>
              </a:spcBef>
              <a:spcAft>
                <a:spcPts val="0"/>
              </a:spcAft>
              <a:buSzPts val="2800"/>
              <a:buNone/>
              <a:defRPr sz="4000"/>
            </a:lvl7pPr>
            <a:lvl8pPr lvl="7" algn="l">
              <a:lnSpc>
                <a:spcPct val="100000"/>
              </a:lnSpc>
              <a:spcBef>
                <a:spcPts val="0"/>
              </a:spcBef>
              <a:spcAft>
                <a:spcPts val="0"/>
              </a:spcAft>
              <a:buSzPts val="2800"/>
              <a:buNone/>
              <a:defRPr sz="4000"/>
            </a:lvl8pPr>
            <a:lvl9pPr lvl="8" algn="l">
              <a:lnSpc>
                <a:spcPct val="100000"/>
              </a:lnSpc>
              <a:spcBef>
                <a:spcPts val="0"/>
              </a:spcBef>
              <a:spcAft>
                <a:spcPts val="0"/>
              </a:spcAft>
              <a:buSzPts val="2800"/>
              <a:buNone/>
              <a:defRPr sz="4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4595650" y="305262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21" name="Google Shape;21;p46"/>
          <p:cNvSpPr txBox="1">
            <a:spLocks noGrp="1"/>
          </p:cNvSpPr>
          <p:nvPr>
            <p:ph type="title" idx="2"/>
          </p:nvPr>
        </p:nvSpPr>
        <p:spPr>
          <a:xfrm>
            <a:off x="4595650" y="3639450"/>
            <a:ext cx="3698100" cy="1062600"/>
          </a:xfrm>
          <a:prstGeom prst="rect">
            <a:avLst/>
          </a:prstGeom>
          <a:noFill/>
          <a:ln>
            <a:noFill/>
          </a:ln>
        </p:spPr>
        <p:txBody>
          <a:bodyPr spcFirstLastPara="1" wrap="square" lIns="91425" tIns="91425" rIns="91425" bIns="91425" anchor="ctr"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22" name="Google Shape;22;p46"/>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sz="1600"/>
            </a:lvl2pPr>
            <a:lvl3pPr lvl="2" algn="ctr">
              <a:lnSpc>
                <a:spcPct val="100000"/>
              </a:lnSpc>
              <a:spcBef>
                <a:spcPts val="1600"/>
              </a:spcBef>
              <a:spcAft>
                <a:spcPts val="0"/>
              </a:spcAft>
              <a:buSzPts val="1400"/>
              <a:buNone/>
              <a:defRPr sz="1600"/>
            </a:lvl3pPr>
            <a:lvl4pPr lvl="3" algn="ctr">
              <a:lnSpc>
                <a:spcPct val="100000"/>
              </a:lnSpc>
              <a:spcBef>
                <a:spcPts val="1600"/>
              </a:spcBef>
              <a:spcAft>
                <a:spcPts val="0"/>
              </a:spcAft>
              <a:buSzPts val="1400"/>
              <a:buNone/>
              <a:defRPr sz="1600"/>
            </a:lvl4pPr>
            <a:lvl5pPr lvl="4" algn="ctr">
              <a:lnSpc>
                <a:spcPct val="100000"/>
              </a:lnSpc>
              <a:spcBef>
                <a:spcPts val="1600"/>
              </a:spcBef>
              <a:spcAft>
                <a:spcPts val="0"/>
              </a:spcAft>
              <a:buSzPts val="1400"/>
              <a:buNone/>
              <a:defRPr sz="1600"/>
            </a:lvl5pPr>
            <a:lvl6pPr lvl="5" algn="ctr">
              <a:lnSpc>
                <a:spcPct val="100000"/>
              </a:lnSpc>
              <a:spcBef>
                <a:spcPts val="1600"/>
              </a:spcBef>
              <a:spcAft>
                <a:spcPts val="0"/>
              </a:spcAft>
              <a:buSzPts val="1400"/>
              <a:buNone/>
              <a:defRPr sz="1600"/>
            </a:lvl6pPr>
            <a:lvl7pPr lvl="6" algn="ctr">
              <a:lnSpc>
                <a:spcPct val="100000"/>
              </a:lnSpc>
              <a:spcBef>
                <a:spcPts val="1600"/>
              </a:spcBef>
              <a:spcAft>
                <a:spcPts val="0"/>
              </a:spcAft>
              <a:buSzPts val="1400"/>
              <a:buNone/>
              <a:defRPr sz="1600"/>
            </a:lvl7pPr>
            <a:lvl8pPr lvl="7" algn="ctr">
              <a:lnSpc>
                <a:spcPct val="100000"/>
              </a:lnSpc>
              <a:spcBef>
                <a:spcPts val="1600"/>
              </a:spcBef>
              <a:spcAft>
                <a:spcPts val="0"/>
              </a:spcAft>
              <a:buSzPts val="1400"/>
              <a:buNone/>
              <a:defRPr sz="1600"/>
            </a:lvl8pPr>
            <a:lvl9pPr lvl="8" algn="ctr">
              <a:lnSpc>
                <a:spcPct val="100000"/>
              </a:lnSpc>
              <a:spcBef>
                <a:spcPts val="1600"/>
              </a:spcBef>
              <a:spcAft>
                <a:spcPts val="1600"/>
              </a:spcAft>
              <a:buSzPts val="1400"/>
              <a:buNone/>
              <a:defRPr sz="1600"/>
            </a:lvl9pPr>
          </a:lstStyle>
          <a:p>
            <a:endParaRPr/>
          </a:p>
        </p:txBody>
      </p:sp>
      <p:sp>
        <p:nvSpPr>
          <p:cNvPr id="23" name="Google Shape;23;p46"/>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6"/>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6"/>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6"/>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397"/>
        <p:cNvGrpSpPr/>
        <p:nvPr/>
      </p:nvGrpSpPr>
      <p:grpSpPr>
        <a:xfrm>
          <a:off x="0" y="0"/>
          <a:ext cx="0" cy="0"/>
          <a:chOff x="0" y="0"/>
          <a:chExt cx="0" cy="0"/>
        </a:xfrm>
      </p:grpSpPr>
      <p:sp>
        <p:nvSpPr>
          <p:cNvPr id="398" name="Google Shape;398;p69"/>
          <p:cNvSpPr/>
          <p:nvPr/>
        </p:nvSpPr>
        <p:spPr>
          <a:xfrm rot="5400000">
            <a:off x="632876" y="885547"/>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9"/>
          <p:cNvSpPr/>
          <p:nvPr/>
        </p:nvSpPr>
        <p:spPr>
          <a:xfrm rot="-5400000" flipH="1">
            <a:off x="4815276" y="858972"/>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9"/>
          <p:cNvSpPr txBox="1">
            <a:spLocks noGrp="1"/>
          </p:cNvSpPr>
          <p:nvPr>
            <p:ph type="subTitle" idx="1"/>
          </p:nvPr>
        </p:nvSpPr>
        <p:spPr>
          <a:xfrm>
            <a:off x="7132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
        <p:nvSpPr>
          <p:cNvPr id="401" name="Google Shape;401;p69"/>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402" name="Google Shape;402;p69"/>
          <p:cNvGrpSpPr/>
          <p:nvPr/>
        </p:nvGrpSpPr>
        <p:grpSpPr>
          <a:xfrm flipH="1">
            <a:off x="8071809" y="76211"/>
            <a:ext cx="1520264" cy="764964"/>
            <a:chOff x="-368915" y="-1589"/>
            <a:chExt cx="1520264" cy="764964"/>
          </a:xfrm>
        </p:grpSpPr>
        <p:grpSp>
          <p:nvGrpSpPr>
            <p:cNvPr id="403" name="Google Shape;403;p69"/>
            <p:cNvGrpSpPr/>
            <p:nvPr/>
          </p:nvGrpSpPr>
          <p:grpSpPr>
            <a:xfrm rot="5400000">
              <a:off x="235188" y="-513209"/>
              <a:ext cx="392943" cy="1439379"/>
              <a:chOff x="1752050" y="2866875"/>
              <a:chExt cx="475775" cy="1742800"/>
            </a:xfrm>
          </p:grpSpPr>
          <p:sp>
            <p:nvSpPr>
              <p:cNvPr id="404" name="Google Shape;404;p6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2" name="Google Shape;412;p6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3" name="Google Shape;413;p69"/>
            <p:cNvGrpSpPr/>
            <p:nvPr/>
          </p:nvGrpSpPr>
          <p:grpSpPr>
            <a:xfrm rot="3855143">
              <a:off x="-148717" y="141935"/>
              <a:ext cx="618789" cy="477916"/>
              <a:chOff x="5467375" y="2021125"/>
              <a:chExt cx="618800" cy="477925"/>
            </a:xfrm>
          </p:grpSpPr>
          <p:sp>
            <p:nvSpPr>
              <p:cNvPr id="414" name="Google Shape;414;p6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9" name="Google Shape;419;p69"/>
          <p:cNvGrpSpPr/>
          <p:nvPr/>
        </p:nvGrpSpPr>
        <p:grpSpPr>
          <a:xfrm flipH="1">
            <a:off x="-466563" y="-292651"/>
            <a:ext cx="1464802" cy="1130943"/>
            <a:chOff x="8148211" y="-300701"/>
            <a:chExt cx="1464802" cy="1130943"/>
          </a:xfrm>
        </p:grpSpPr>
        <p:sp>
          <p:nvSpPr>
            <p:cNvPr id="420" name="Google Shape;420;p6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1" name="Google Shape;421;p69"/>
            <p:cNvGrpSpPr/>
            <p:nvPr/>
          </p:nvGrpSpPr>
          <p:grpSpPr>
            <a:xfrm rot="-8032937">
              <a:off x="8549350" y="-741"/>
              <a:ext cx="707509" cy="680388"/>
              <a:chOff x="6624525" y="1838863"/>
              <a:chExt cx="956750" cy="920075"/>
            </a:xfrm>
          </p:grpSpPr>
          <p:sp>
            <p:nvSpPr>
              <p:cNvPr id="422" name="Google Shape;422;p6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6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6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6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69"/>
            <p:cNvGrpSpPr/>
            <p:nvPr/>
          </p:nvGrpSpPr>
          <p:grpSpPr>
            <a:xfrm rot="-3615528" flipH="1">
              <a:off x="8344801" y="-201977"/>
              <a:ext cx="739186" cy="881827"/>
              <a:chOff x="5935950" y="2680963"/>
              <a:chExt cx="1911875" cy="2280812"/>
            </a:xfrm>
          </p:grpSpPr>
          <p:sp>
            <p:nvSpPr>
              <p:cNvPr id="429" name="Google Shape;429;p6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6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42" name="Google Shape;442;p69"/>
          <p:cNvSpPr txBox="1">
            <a:spLocks noGrp="1"/>
          </p:cNvSpPr>
          <p:nvPr>
            <p:ph type="subTitle" idx="2"/>
          </p:nvPr>
        </p:nvSpPr>
        <p:spPr>
          <a:xfrm>
            <a:off x="47995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3">
  <p:cSld name="CUSTOM_3_1">
    <p:spTree>
      <p:nvGrpSpPr>
        <p:cNvPr id="1" name="Shape 443"/>
        <p:cNvGrpSpPr/>
        <p:nvPr/>
      </p:nvGrpSpPr>
      <p:grpSpPr>
        <a:xfrm>
          <a:off x="0" y="0"/>
          <a:ext cx="0" cy="0"/>
          <a:chOff x="0" y="0"/>
          <a:chExt cx="0" cy="0"/>
        </a:xfrm>
      </p:grpSpPr>
      <p:sp>
        <p:nvSpPr>
          <p:cNvPr id="444" name="Google Shape;444;p70"/>
          <p:cNvSpPr/>
          <p:nvPr/>
        </p:nvSpPr>
        <p:spPr>
          <a:xfrm rot="10800000">
            <a:off x="2142940" y="2891642"/>
            <a:ext cx="2523635" cy="130115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0"/>
          <p:cNvSpPr txBox="1">
            <a:spLocks noGrp="1"/>
          </p:cNvSpPr>
          <p:nvPr>
            <p:ph type="title"/>
          </p:nvPr>
        </p:nvSpPr>
        <p:spPr>
          <a:xfrm>
            <a:off x="713225" y="1902876"/>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446" name="Google Shape;446;p70"/>
          <p:cNvSpPr txBox="1">
            <a:spLocks noGrp="1"/>
          </p:cNvSpPr>
          <p:nvPr>
            <p:ph type="subTitle" idx="1"/>
          </p:nvPr>
        </p:nvSpPr>
        <p:spPr>
          <a:xfrm>
            <a:off x="2373900" y="3075675"/>
            <a:ext cx="1992300" cy="91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7"/>
        <p:cNvGrpSpPr/>
        <p:nvPr/>
      </p:nvGrpSpPr>
      <p:grpSpPr>
        <a:xfrm>
          <a:off x="0" y="0"/>
          <a:ext cx="0" cy="0"/>
          <a:chOff x="0" y="0"/>
          <a:chExt cx="0" cy="0"/>
        </a:xfrm>
      </p:grpSpPr>
      <p:sp>
        <p:nvSpPr>
          <p:cNvPr id="448" name="Google Shape;448;p71"/>
          <p:cNvSpPr txBox="1">
            <a:spLocks noGrp="1"/>
          </p:cNvSpPr>
          <p:nvPr>
            <p:ph type="title"/>
          </p:nvPr>
        </p:nvSpPr>
        <p:spPr>
          <a:xfrm>
            <a:off x="2632795" y="2462018"/>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449" name="Google Shape;449;p71"/>
          <p:cNvGrpSpPr/>
          <p:nvPr/>
        </p:nvGrpSpPr>
        <p:grpSpPr>
          <a:xfrm>
            <a:off x="-1203357" y="1404269"/>
            <a:ext cx="3481571" cy="3118549"/>
            <a:chOff x="-813175" y="1753753"/>
            <a:chExt cx="2701195" cy="2419543"/>
          </a:xfrm>
        </p:grpSpPr>
        <p:sp>
          <p:nvSpPr>
            <p:cNvPr id="450" name="Google Shape;450;p7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1" name="Google Shape;451;p71"/>
            <p:cNvGrpSpPr/>
            <p:nvPr/>
          </p:nvGrpSpPr>
          <p:grpSpPr>
            <a:xfrm>
              <a:off x="-144996" y="1753753"/>
              <a:ext cx="821067" cy="1785140"/>
              <a:chOff x="5269250" y="2611925"/>
              <a:chExt cx="520750" cy="1132200"/>
            </a:xfrm>
          </p:grpSpPr>
          <p:sp>
            <p:nvSpPr>
              <p:cNvPr id="452" name="Google Shape;452;p7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7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7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0" name="Google Shape;460;p71"/>
            <p:cNvGrpSpPr/>
            <p:nvPr/>
          </p:nvGrpSpPr>
          <p:grpSpPr>
            <a:xfrm rot="5165891">
              <a:off x="-51172" y="2432185"/>
              <a:ext cx="1070081" cy="1187666"/>
              <a:chOff x="6073625" y="2772425"/>
              <a:chExt cx="837925" cy="930000"/>
            </a:xfrm>
          </p:grpSpPr>
          <p:sp>
            <p:nvSpPr>
              <p:cNvPr id="461" name="Google Shape;461;p7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71"/>
            <p:cNvGrpSpPr/>
            <p:nvPr/>
          </p:nvGrpSpPr>
          <p:grpSpPr>
            <a:xfrm rot="4398606">
              <a:off x="-2434" y="2904431"/>
              <a:ext cx="1017753" cy="1214156"/>
              <a:chOff x="3711575" y="2879575"/>
              <a:chExt cx="753325" cy="898700"/>
            </a:xfrm>
          </p:grpSpPr>
          <p:sp>
            <p:nvSpPr>
              <p:cNvPr id="467" name="Google Shape;467;p7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71"/>
            <p:cNvGrpSpPr/>
            <p:nvPr/>
          </p:nvGrpSpPr>
          <p:grpSpPr>
            <a:xfrm>
              <a:off x="743200" y="2185888"/>
              <a:ext cx="113650" cy="99750"/>
              <a:chOff x="5042000" y="1255775"/>
              <a:chExt cx="113650" cy="99750"/>
            </a:xfrm>
          </p:grpSpPr>
          <p:sp>
            <p:nvSpPr>
              <p:cNvPr id="481" name="Google Shape;48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71"/>
            <p:cNvGrpSpPr/>
            <p:nvPr/>
          </p:nvGrpSpPr>
          <p:grpSpPr>
            <a:xfrm>
              <a:off x="1198625" y="2537138"/>
              <a:ext cx="113650" cy="99750"/>
              <a:chOff x="5042000" y="1255775"/>
              <a:chExt cx="113650" cy="99750"/>
            </a:xfrm>
          </p:grpSpPr>
          <p:sp>
            <p:nvSpPr>
              <p:cNvPr id="485" name="Google Shape;48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8" name="Google Shape;488;p71"/>
          <p:cNvGrpSpPr/>
          <p:nvPr/>
        </p:nvGrpSpPr>
        <p:grpSpPr>
          <a:xfrm>
            <a:off x="7018558" y="887250"/>
            <a:ext cx="2733862" cy="3368992"/>
            <a:chOff x="7588863" y="1559752"/>
            <a:chExt cx="2010783" cy="2477929"/>
          </a:xfrm>
        </p:grpSpPr>
        <p:grpSp>
          <p:nvGrpSpPr>
            <p:cNvPr id="489" name="Google Shape;489;p71"/>
            <p:cNvGrpSpPr/>
            <p:nvPr/>
          </p:nvGrpSpPr>
          <p:grpSpPr>
            <a:xfrm rot="-7760581">
              <a:off x="7904694" y="2312488"/>
              <a:ext cx="1194199" cy="1148422"/>
              <a:chOff x="4531600" y="1944475"/>
              <a:chExt cx="956750" cy="920075"/>
            </a:xfrm>
          </p:grpSpPr>
          <p:sp>
            <p:nvSpPr>
              <p:cNvPr id="490" name="Google Shape;490;p7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7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7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6" name="Google Shape;496;p71"/>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7" name="Google Shape;497;p71"/>
            <p:cNvGrpSpPr/>
            <p:nvPr/>
          </p:nvGrpSpPr>
          <p:grpSpPr>
            <a:xfrm rot="-1110331">
              <a:off x="8152884" y="1711856"/>
              <a:ext cx="1221803" cy="1616571"/>
              <a:chOff x="5845441" y="724157"/>
              <a:chExt cx="793200" cy="1049550"/>
            </a:xfrm>
          </p:grpSpPr>
          <p:sp>
            <p:nvSpPr>
              <p:cNvPr id="498" name="Google Shape;498;p71"/>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1"/>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1"/>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71"/>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1"/>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71"/>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4" name="Google Shape;504;p71"/>
            <p:cNvGrpSpPr/>
            <p:nvPr/>
          </p:nvGrpSpPr>
          <p:grpSpPr>
            <a:xfrm rot="-7159447">
              <a:off x="8503860" y="2580437"/>
              <a:ext cx="812207" cy="627289"/>
              <a:chOff x="5569342" y="1716318"/>
              <a:chExt cx="533715" cy="412203"/>
            </a:xfrm>
          </p:grpSpPr>
          <p:sp>
            <p:nvSpPr>
              <p:cNvPr id="505" name="Google Shape;505;p71"/>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1"/>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71"/>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1"/>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1"/>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0" name="Google Shape;510;p71"/>
            <p:cNvGrpSpPr/>
            <p:nvPr/>
          </p:nvGrpSpPr>
          <p:grpSpPr>
            <a:xfrm>
              <a:off x="8001025" y="2341963"/>
              <a:ext cx="113650" cy="99750"/>
              <a:chOff x="5042000" y="1255775"/>
              <a:chExt cx="113650" cy="99750"/>
            </a:xfrm>
          </p:grpSpPr>
          <p:sp>
            <p:nvSpPr>
              <p:cNvPr id="511" name="Google Shape;51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4" name="Google Shape;514;p71"/>
            <p:cNvGrpSpPr/>
            <p:nvPr/>
          </p:nvGrpSpPr>
          <p:grpSpPr>
            <a:xfrm>
              <a:off x="7778175" y="3202738"/>
              <a:ext cx="113650" cy="99750"/>
              <a:chOff x="5042000" y="1255775"/>
              <a:chExt cx="113650" cy="99750"/>
            </a:xfrm>
          </p:grpSpPr>
          <p:sp>
            <p:nvSpPr>
              <p:cNvPr id="515" name="Google Shape;51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8"/>
        <p:cNvGrpSpPr/>
        <p:nvPr/>
      </p:nvGrpSpPr>
      <p:grpSpPr>
        <a:xfrm>
          <a:off x="0" y="0"/>
          <a:ext cx="0" cy="0"/>
          <a:chOff x="0" y="0"/>
          <a:chExt cx="0" cy="0"/>
        </a:xfrm>
      </p:grpSpPr>
      <p:sp>
        <p:nvSpPr>
          <p:cNvPr id="519" name="Google Shape;519;p72"/>
          <p:cNvSpPr txBox="1">
            <a:spLocks noGrp="1"/>
          </p:cNvSpPr>
          <p:nvPr>
            <p:ph type="title"/>
          </p:nvPr>
        </p:nvSpPr>
        <p:spPr>
          <a:xfrm>
            <a:off x="2632795" y="2468880"/>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520" name="Google Shape;520;p72"/>
          <p:cNvGrpSpPr/>
          <p:nvPr/>
        </p:nvGrpSpPr>
        <p:grpSpPr>
          <a:xfrm>
            <a:off x="6865860" y="1496266"/>
            <a:ext cx="3018328" cy="2521666"/>
            <a:chOff x="6865860" y="1496266"/>
            <a:chExt cx="3018328" cy="2521666"/>
          </a:xfrm>
        </p:grpSpPr>
        <p:grpSp>
          <p:nvGrpSpPr>
            <p:cNvPr id="521" name="Google Shape;521;p72"/>
            <p:cNvGrpSpPr/>
            <p:nvPr/>
          </p:nvGrpSpPr>
          <p:grpSpPr>
            <a:xfrm rot="-4541450">
              <a:off x="8039638" y="2532038"/>
              <a:ext cx="1262885" cy="1401657"/>
              <a:chOff x="7832525" y="3078325"/>
              <a:chExt cx="837925" cy="930000"/>
            </a:xfrm>
          </p:grpSpPr>
          <p:sp>
            <p:nvSpPr>
              <p:cNvPr id="522" name="Google Shape;522;p72"/>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2"/>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72"/>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2"/>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2"/>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72"/>
            <p:cNvGrpSpPr/>
            <p:nvPr/>
          </p:nvGrpSpPr>
          <p:grpSpPr>
            <a:xfrm rot="-4132359">
              <a:off x="8248805" y="1611211"/>
              <a:ext cx="1325325" cy="1573506"/>
              <a:chOff x="4180300" y="2495950"/>
              <a:chExt cx="2052871" cy="2437292"/>
            </a:xfrm>
          </p:grpSpPr>
          <p:sp>
            <p:nvSpPr>
              <p:cNvPr id="528" name="Google Shape;528;p72"/>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2"/>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2"/>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2"/>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72"/>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2"/>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72"/>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72"/>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2"/>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2"/>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2"/>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72"/>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2"/>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2"/>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2"/>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2"/>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2"/>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2"/>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72"/>
            <p:cNvGrpSpPr/>
            <p:nvPr/>
          </p:nvGrpSpPr>
          <p:grpSpPr>
            <a:xfrm rot="-5400000">
              <a:off x="7627727" y="1321910"/>
              <a:ext cx="1140312" cy="2664047"/>
              <a:chOff x="3325650" y="1967425"/>
              <a:chExt cx="775775" cy="1812400"/>
            </a:xfrm>
          </p:grpSpPr>
          <p:sp>
            <p:nvSpPr>
              <p:cNvPr id="547" name="Google Shape;547;p72"/>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72"/>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72"/>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72"/>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72"/>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2"/>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2"/>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72"/>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2"/>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2"/>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2"/>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2"/>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2"/>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2"/>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2"/>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2"/>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2"/>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2"/>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5" name="Google Shape;565;p72"/>
            <p:cNvGrpSpPr/>
            <p:nvPr/>
          </p:nvGrpSpPr>
          <p:grpSpPr>
            <a:xfrm rot="-8100000">
              <a:off x="7329122" y="2886771"/>
              <a:ext cx="652398" cy="503875"/>
              <a:chOff x="5467375" y="2021125"/>
              <a:chExt cx="618800" cy="477925"/>
            </a:xfrm>
          </p:grpSpPr>
          <p:sp>
            <p:nvSpPr>
              <p:cNvPr id="566" name="Google Shape;566;p72"/>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2"/>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72"/>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2"/>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2"/>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1" name="Google Shape;571;p72"/>
            <p:cNvGrpSpPr/>
            <p:nvPr/>
          </p:nvGrpSpPr>
          <p:grpSpPr>
            <a:xfrm>
              <a:off x="7184310" y="2945713"/>
              <a:ext cx="113650" cy="99750"/>
              <a:chOff x="5042000" y="1255775"/>
              <a:chExt cx="113650" cy="99750"/>
            </a:xfrm>
          </p:grpSpPr>
          <p:sp>
            <p:nvSpPr>
              <p:cNvPr id="572" name="Google Shape;572;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5" name="Google Shape;575;p72"/>
            <p:cNvGrpSpPr/>
            <p:nvPr/>
          </p:nvGrpSpPr>
          <p:grpSpPr>
            <a:xfrm>
              <a:off x="8105385" y="1785088"/>
              <a:ext cx="113650" cy="99750"/>
              <a:chOff x="5042000" y="1255775"/>
              <a:chExt cx="113650" cy="99750"/>
            </a:xfrm>
          </p:grpSpPr>
          <p:sp>
            <p:nvSpPr>
              <p:cNvPr id="576" name="Google Shape;576;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9" name="Google Shape;579;p72"/>
          <p:cNvGrpSpPr/>
          <p:nvPr/>
        </p:nvGrpSpPr>
        <p:grpSpPr>
          <a:xfrm>
            <a:off x="-364256" y="1716642"/>
            <a:ext cx="2640516" cy="1934471"/>
            <a:chOff x="-364256" y="1716642"/>
            <a:chExt cx="2640516" cy="1934471"/>
          </a:xfrm>
        </p:grpSpPr>
        <p:grpSp>
          <p:nvGrpSpPr>
            <p:cNvPr id="580" name="Google Shape;580;p72"/>
            <p:cNvGrpSpPr/>
            <p:nvPr/>
          </p:nvGrpSpPr>
          <p:grpSpPr>
            <a:xfrm rot="5400000">
              <a:off x="595578" y="1624046"/>
              <a:ext cx="720847" cy="2640516"/>
              <a:chOff x="1752050" y="2866875"/>
              <a:chExt cx="475775" cy="1742800"/>
            </a:xfrm>
          </p:grpSpPr>
          <p:sp>
            <p:nvSpPr>
              <p:cNvPr id="581" name="Google Shape;581;p72"/>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2"/>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2"/>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2"/>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2"/>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2"/>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2"/>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2"/>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72"/>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0" name="Google Shape;590;p72"/>
            <p:cNvGrpSpPr/>
            <p:nvPr/>
          </p:nvGrpSpPr>
          <p:grpSpPr>
            <a:xfrm rot="582567">
              <a:off x="-106165" y="1816891"/>
              <a:ext cx="1294561" cy="1244937"/>
              <a:chOff x="6624525" y="1838863"/>
              <a:chExt cx="956750" cy="920075"/>
            </a:xfrm>
          </p:grpSpPr>
          <p:sp>
            <p:nvSpPr>
              <p:cNvPr id="591" name="Google Shape;591;p72"/>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2"/>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72"/>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2"/>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72"/>
            <p:cNvGrpSpPr/>
            <p:nvPr/>
          </p:nvGrpSpPr>
          <p:grpSpPr>
            <a:xfrm rot="5400000">
              <a:off x="-227254" y="2783001"/>
              <a:ext cx="979622" cy="756603"/>
              <a:chOff x="5419242" y="2066029"/>
              <a:chExt cx="618800" cy="477925"/>
            </a:xfrm>
          </p:grpSpPr>
          <p:sp>
            <p:nvSpPr>
              <p:cNvPr id="598" name="Google Shape;598;p72"/>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2"/>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2"/>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2"/>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2"/>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3" name="Google Shape;603;p72"/>
            <p:cNvGrpSpPr/>
            <p:nvPr/>
          </p:nvGrpSpPr>
          <p:grpSpPr>
            <a:xfrm>
              <a:off x="1284110" y="2035613"/>
              <a:ext cx="113650" cy="99750"/>
              <a:chOff x="5042000" y="1255775"/>
              <a:chExt cx="113650" cy="99750"/>
            </a:xfrm>
          </p:grpSpPr>
          <p:sp>
            <p:nvSpPr>
              <p:cNvPr id="604" name="Google Shape;604;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72"/>
            <p:cNvGrpSpPr/>
            <p:nvPr/>
          </p:nvGrpSpPr>
          <p:grpSpPr>
            <a:xfrm>
              <a:off x="677660" y="3496188"/>
              <a:ext cx="113650" cy="99750"/>
              <a:chOff x="5042000" y="1255775"/>
              <a:chExt cx="113650" cy="99750"/>
            </a:xfrm>
          </p:grpSpPr>
          <p:sp>
            <p:nvSpPr>
              <p:cNvPr id="608" name="Google Shape;608;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1"/>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4595650" y="40730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14" name="Google Shape;614;p74"/>
          <p:cNvSpPr txBox="1">
            <a:spLocks noGrp="1"/>
          </p:cNvSpPr>
          <p:nvPr>
            <p:ph type="title" idx="2"/>
          </p:nvPr>
        </p:nvSpPr>
        <p:spPr>
          <a:xfrm>
            <a:off x="4595650" y="953000"/>
            <a:ext cx="3698100" cy="10608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15" name="Google Shape;615;p74"/>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1800"/>
              <a:buNone/>
              <a:defRPr sz="1600"/>
            </a:lvl1pPr>
            <a:lvl2pPr marR="38100" lvl="1" algn="ctr">
              <a:lnSpc>
                <a:spcPct val="100000"/>
              </a:lnSpc>
              <a:spcBef>
                <a:spcPts val="0"/>
              </a:spcBef>
              <a:spcAft>
                <a:spcPts val="0"/>
              </a:spcAft>
              <a:buSzPts val="1400"/>
              <a:buNone/>
              <a:defRPr sz="1600"/>
            </a:lvl2pPr>
            <a:lvl3pPr marR="38100" lvl="2" algn="ctr">
              <a:lnSpc>
                <a:spcPct val="100000"/>
              </a:lnSpc>
              <a:spcBef>
                <a:spcPts val="0"/>
              </a:spcBef>
              <a:spcAft>
                <a:spcPts val="0"/>
              </a:spcAft>
              <a:buSzPts val="1400"/>
              <a:buNone/>
              <a:defRPr sz="1600"/>
            </a:lvl3pPr>
            <a:lvl4pPr marR="38100" lvl="3" algn="ctr">
              <a:lnSpc>
                <a:spcPct val="100000"/>
              </a:lnSpc>
              <a:spcBef>
                <a:spcPts val="0"/>
              </a:spcBef>
              <a:spcAft>
                <a:spcPts val="0"/>
              </a:spcAft>
              <a:buSzPts val="1400"/>
              <a:buNone/>
              <a:defRPr sz="1600"/>
            </a:lvl4pPr>
            <a:lvl5pPr marR="38100" lvl="4" algn="ctr">
              <a:lnSpc>
                <a:spcPct val="100000"/>
              </a:lnSpc>
              <a:spcBef>
                <a:spcPts val="0"/>
              </a:spcBef>
              <a:spcAft>
                <a:spcPts val="0"/>
              </a:spcAft>
              <a:buSzPts val="1400"/>
              <a:buNone/>
              <a:defRPr sz="1600"/>
            </a:lvl5pPr>
            <a:lvl6pPr marR="38100" lvl="5" algn="ctr">
              <a:lnSpc>
                <a:spcPct val="100000"/>
              </a:lnSpc>
              <a:spcBef>
                <a:spcPts val="0"/>
              </a:spcBef>
              <a:spcAft>
                <a:spcPts val="0"/>
              </a:spcAft>
              <a:buSzPts val="1400"/>
              <a:buNone/>
              <a:defRPr sz="1600"/>
            </a:lvl6pPr>
            <a:lvl7pPr marR="38100" lvl="6" algn="ctr">
              <a:lnSpc>
                <a:spcPct val="100000"/>
              </a:lnSpc>
              <a:spcBef>
                <a:spcPts val="0"/>
              </a:spcBef>
              <a:spcAft>
                <a:spcPts val="0"/>
              </a:spcAft>
              <a:buSzPts val="1400"/>
              <a:buNone/>
              <a:defRPr sz="1600"/>
            </a:lvl7pPr>
            <a:lvl8pPr marR="38100" lvl="7" algn="ctr">
              <a:lnSpc>
                <a:spcPct val="100000"/>
              </a:lnSpc>
              <a:spcBef>
                <a:spcPts val="0"/>
              </a:spcBef>
              <a:spcAft>
                <a:spcPts val="0"/>
              </a:spcAft>
              <a:buSzPts val="1400"/>
              <a:buNone/>
              <a:defRPr sz="1600"/>
            </a:lvl8pPr>
            <a:lvl9pPr marR="38100" lvl="8" algn="ctr">
              <a:lnSpc>
                <a:spcPct val="100000"/>
              </a:lnSpc>
              <a:spcBef>
                <a:spcPts val="0"/>
              </a:spcBef>
              <a:spcAft>
                <a:spcPts val="0"/>
              </a:spcAft>
              <a:buSzPts val="1400"/>
              <a:buNone/>
              <a:defRPr sz="1600"/>
            </a:lvl9pPr>
          </a:lstStyle>
          <a:p>
            <a:endParaRPr/>
          </a:p>
        </p:txBody>
      </p:sp>
      <p:sp>
        <p:nvSpPr>
          <p:cNvPr id="616" name="Google Shape;616;p74"/>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74"/>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4"/>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4"/>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74"/>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CUSTOM_7_1">
    <p:bg>
      <p:bgPr>
        <a:solidFill>
          <a:schemeClr val="dk1"/>
        </a:solidFill>
        <a:effectLst/>
      </p:bgPr>
    </p:bg>
    <p:spTree>
      <p:nvGrpSpPr>
        <p:cNvPr id="1" name="Shape 621"/>
        <p:cNvGrpSpPr/>
        <p:nvPr/>
      </p:nvGrpSpPr>
      <p:grpSpPr>
        <a:xfrm>
          <a:off x="0" y="0"/>
          <a:ext cx="0" cy="0"/>
          <a:chOff x="0" y="0"/>
          <a:chExt cx="0" cy="0"/>
        </a:xfrm>
      </p:grpSpPr>
      <p:sp>
        <p:nvSpPr>
          <p:cNvPr id="622" name="Google Shape;622;p75"/>
          <p:cNvSpPr txBox="1">
            <a:spLocks noGrp="1"/>
          </p:cNvSpPr>
          <p:nvPr>
            <p:ph type="title"/>
          </p:nvPr>
        </p:nvSpPr>
        <p:spPr>
          <a:xfrm>
            <a:off x="824613" y="3142867"/>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23" name="Google Shape;623;p75"/>
          <p:cNvSpPr txBox="1">
            <a:spLocks noGrp="1"/>
          </p:cNvSpPr>
          <p:nvPr>
            <p:ph type="title" idx="2"/>
          </p:nvPr>
        </p:nvSpPr>
        <p:spPr>
          <a:xfrm>
            <a:off x="824600" y="3688574"/>
            <a:ext cx="3698100" cy="9144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24" name="Google Shape;624;p75"/>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25" name="Google Shape;625;p75"/>
          <p:cNvSpPr/>
          <p:nvPr/>
        </p:nvSpPr>
        <p:spPr>
          <a:xfrm>
            <a:off x="4950487" y="45671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5"/>
          <p:cNvSpPr/>
          <p:nvPr/>
        </p:nvSpPr>
        <p:spPr>
          <a:xfrm flipH="1">
            <a:off x="4278675" y="-7305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5"/>
          <p:cNvSpPr/>
          <p:nvPr/>
        </p:nvSpPr>
        <p:spPr>
          <a:xfrm flipH="1">
            <a:off x="53831" y="1530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5"/>
          <p:cNvSpPr/>
          <p:nvPr/>
        </p:nvSpPr>
        <p:spPr>
          <a:xfrm>
            <a:off x="8298250" y="36885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4">
  <p:cSld name="CUSTOM_7_1_1">
    <p:bg>
      <p:bgPr>
        <a:solidFill>
          <a:schemeClr val="dk1"/>
        </a:solidFill>
        <a:effectLst/>
      </p:bgPr>
    </p:bg>
    <p:spTree>
      <p:nvGrpSpPr>
        <p:cNvPr id="1" name="Shape 629"/>
        <p:cNvGrpSpPr/>
        <p:nvPr/>
      </p:nvGrpSpPr>
      <p:grpSpPr>
        <a:xfrm>
          <a:off x="0" y="0"/>
          <a:ext cx="0" cy="0"/>
          <a:chOff x="0" y="0"/>
          <a:chExt cx="0" cy="0"/>
        </a:xfrm>
      </p:grpSpPr>
      <p:sp>
        <p:nvSpPr>
          <p:cNvPr id="630" name="Google Shape;630;p76"/>
          <p:cNvSpPr txBox="1">
            <a:spLocks noGrp="1"/>
          </p:cNvSpPr>
          <p:nvPr>
            <p:ph type="title"/>
          </p:nvPr>
        </p:nvSpPr>
        <p:spPr>
          <a:xfrm>
            <a:off x="951350" y="41148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31" name="Google Shape;631;p76"/>
          <p:cNvSpPr txBox="1">
            <a:spLocks noGrp="1"/>
          </p:cNvSpPr>
          <p:nvPr>
            <p:ph type="title" idx="2"/>
          </p:nvPr>
        </p:nvSpPr>
        <p:spPr>
          <a:xfrm>
            <a:off x="951338" y="1023540"/>
            <a:ext cx="3698100" cy="850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32" name="Google Shape;632;p76"/>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33" name="Google Shape;633;p76"/>
          <p:cNvSpPr/>
          <p:nvPr/>
        </p:nvSpPr>
        <p:spPr>
          <a:xfrm flipH="1">
            <a:off x="3719475" y="444995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76"/>
          <p:cNvSpPr/>
          <p:nvPr/>
        </p:nvSpPr>
        <p:spPr>
          <a:xfrm>
            <a:off x="5175988" y="-1073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6"/>
          <p:cNvSpPr/>
          <p:nvPr/>
        </p:nvSpPr>
        <p:spPr>
          <a:xfrm flipH="1">
            <a:off x="185318" y="22491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76"/>
          <p:cNvSpPr/>
          <p:nvPr/>
        </p:nvSpPr>
        <p:spPr>
          <a:xfrm>
            <a:off x="8717449" y="9113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6"/>
          <p:cNvSpPr/>
          <p:nvPr/>
        </p:nvSpPr>
        <p:spPr>
          <a:xfrm>
            <a:off x="8085124" y="44501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5">
  <p:cSld name="CUSTOM_7_1_1_1">
    <p:bg>
      <p:bgPr>
        <a:solidFill>
          <a:schemeClr val="dk1"/>
        </a:solidFill>
        <a:effectLst/>
      </p:bgPr>
    </p:bg>
    <p:spTree>
      <p:nvGrpSpPr>
        <p:cNvPr id="1" name="Shape 638"/>
        <p:cNvGrpSpPr/>
        <p:nvPr/>
      </p:nvGrpSpPr>
      <p:grpSpPr>
        <a:xfrm>
          <a:off x="0" y="0"/>
          <a:ext cx="0" cy="0"/>
          <a:chOff x="0" y="0"/>
          <a:chExt cx="0" cy="0"/>
        </a:xfrm>
      </p:grpSpPr>
      <p:sp>
        <p:nvSpPr>
          <p:cNvPr id="639" name="Google Shape;639;p77"/>
          <p:cNvSpPr txBox="1">
            <a:spLocks noGrp="1"/>
          </p:cNvSpPr>
          <p:nvPr>
            <p:ph type="title"/>
          </p:nvPr>
        </p:nvSpPr>
        <p:spPr>
          <a:xfrm>
            <a:off x="3741141" y="125101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0" name="Google Shape;640;p77"/>
          <p:cNvSpPr txBox="1">
            <a:spLocks noGrp="1"/>
          </p:cNvSpPr>
          <p:nvPr>
            <p:ph type="title" idx="2"/>
          </p:nvPr>
        </p:nvSpPr>
        <p:spPr>
          <a:xfrm>
            <a:off x="3741138" y="1796712"/>
            <a:ext cx="36981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41" name="Google Shape;641;p77"/>
          <p:cNvSpPr txBox="1">
            <a:spLocks noGrp="1"/>
          </p:cNvSpPr>
          <p:nvPr>
            <p:ph type="subTitle" idx="1"/>
          </p:nvPr>
        </p:nvSpPr>
        <p:spPr>
          <a:xfrm>
            <a:off x="1976800" y="3326588"/>
            <a:ext cx="4894200" cy="79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42" name="Google Shape;642;p77"/>
          <p:cNvSpPr/>
          <p:nvPr/>
        </p:nvSpPr>
        <p:spPr>
          <a:xfrm>
            <a:off x="5523900" y="53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7"/>
          <p:cNvSpPr/>
          <p:nvPr/>
        </p:nvSpPr>
        <p:spPr>
          <a:xfrm>
            <a:off x="-68838" y="412640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7"/>
          <p:cNvSpPr/>
          <p:nvPr/>
        </p:nvSpPr>
        <p:spPr>
          <a:xfrm>
            <a:off x="8087662" y="22504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7"/>
          <p:cNvSpPr/>
          <p:nvPr/>
        </p:nvSpPr>
        <p:spPr>
          <a:xfrm flipH="1">
            <a:off x="201356" y="105358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7"/>
          <p:cNvSpPr/>
          <p:nvPr/>
        </p:nvSpPr>
        <p:spPr>
          <a:xfrm flipH="1">
            <a:off x="5732675" y="45386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6">
  <p:cSld name="CUSTOM_7_1_1_1_1">
    <p:bg>
      <p:bgPr>
        <a:solidFill>
          <a:schemeClr val="dk1"/>
        </a:solidFill>
        <a:effectLst/>
      </p:bgPr>
    </p:bg>
    <p:spTree>
      <p:nvGrpSpPr>
        <p:cNvPr id="1" name="Shape 647"/>
        <p:cNvGrpSpPr/>
        <p:nvPr/>
      </p:nvGrpSpPr>
      <p:grpSpPr>
        <a:xfrm>
          <a:off x="0" y="0"/>
          <a:ext cx="0" cy="0"/>
          <a:chOff x="0" y="0"/>
          <a:chExt cx="0" cy="0"/>
        </a:xfrm>
      </p:grpSpPr>
      <p:sp>
        <p:nvSpPr>
          <p:cNvPr id="648" name="Google Shape;648;p78"/>
          <p:cNvSpPr txBox="1">
            <a:spLocks noGrp="1"/>
          </p:cNvSpPr>
          <p:nvPr>
            <p:ph type="title"/>
          </p:nvPr>
        </p:nvSpPr>
        <p:spPr>
          <a:xfrm>
            <a:off x="1383563" y="1246439"/>
            <a:ext cx="31119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9" name="Google Shape;649;p78"/>
          <p:cNvSpPr txBox="1">
            <a:spLocks noGrp="1"/>
          </p:cNvSpPr>
          <p:nvPr>
            <p:ph type="title" idx="2"/>
          </p:nvPr>
        </p:nvSpPr>
        <p:spPr>
          <a:xfrm>
            <a:off x="1383563" y="1792139"/>
            <a:ext cx="31119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50" name="Google Shape;650;p78"/>
          <p:cNvSpPr txBox="1">
            <a:spLocks noGrp="1"/>
          </p:cNvSpPr>
          <p:nvPr>
            <p:ph type="subTitle" idx="1"/>
          </p:nvPr>
        </p:nvSpPr>
        <p:spPr>
          <a:xfrm>
            <a:off x="1446550" y="3236825"/>
            <a:ext cx="5757000" cy="902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51" name="Google Shape;651;p78"/>
          <p:cNvSpPr/>
          <p:nvPr/>
        </p:nvSpPr>
        <p:spPr>
          <a:xfrm>
            <a:off x="-8550" y="26919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8"/>
          <p:cNvSpPr/>
          <p:nvPr/>
        </p:nvSpPr>
        <p:spPr>
          <a:xfrm flipH="1">
            <a:off x="7768875" y="6996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78"/>
          <p:cNvSpPr/>
          <p:nvPr/>
        </p:nvSpPr>
        <p:spPr>
          <a:xfrm flipH="1">
            <a:off x="4001781" y="1713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8"/>
          <p:cNvSpPr/>
          <p:nvPr/>
        </p:nvSpPr>
        <p:spPr>
          <a:xfrm flipH="1">
            <a:off x="7861563" y="4464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7"/>
        <p:cNvGrpSpPr/>
        <p:nvPr/>
      </p:nvGrpSpPr>
      <p:grpSpPr>
        <a:xfrm>
          <a:off x="0" y="0"/>
          <a:ext cx="0" cy="0"/>
          <a:chOff x="0" y="0"/>
          <a:chExt cx="0" cy="0"/>
        </a:xfrm>
      </p:grpSpPr>
      <p:sp>
        <p:nvSpPr>
          <p:cNvPr id="28" name="Google Shape;28;p47"/>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7"/>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100"/>
            </a:lvl1pPr>
            <a:lvl2pPr lvl="1" algn="l">
              <a:lnSpc>
                <a:spcPct val="100000"/>
              </a:lnSpc>
              <a:spcBef>
                <a:spcPts val="0"/>
              </a:spcBef>
              <a:spcAft>
                <a:spcPts val="0"/>
              </a:spcAft>
              <a:buSzPts val="1400"/>
              <a:buNone/>
              <a:defRPr sz="1600"/>
            </a:lvl2pPr>
            <a:lvl3pPr lvl="2" algn="l">
              <a:lnSpc>
                <a:spcPct val="100000"/>
              </a:lnSpc>
              <a:spcBef>
                <a:spcPts val="1600"/>
              </a:spcBef>
              <a:spcAft>
                <a:spcPts val="0"/>
              </a:spcAft>
              <a:buSzPts val="1400"/>
              <a:buNone/>
              <a:defRPr sz="1600"/>
            </a:lvl3pPr>
            <a:lvl4pPr lvl="3" algn="l">
              <a:lnSpc>
                <a:spcPct val="100000"/>
              </a:lnSpc>
              <a:spcBef>
                <a:spcPts val="1600"/>
              </a:spcBef>
              <a:spcAft>
                <a:spcPts val="0"/>
              </a:spcAft>
              <a:buSzPts val="1400"/>
              <a:buNone/>
              <a:defRPr sz="1600"/>
            </a:lvl4pPr>
            <a:lvl5pPr lvl="4" algn="l">
              <a:lnSpc>
                <a:spcPct val="100000"/>
              </a:lnSpc>
              <a:spcBef>
                <a:spcPts val="1600"/>
              </a:spcBef>
              <a:spcAft>
                <a:spcPts val="0"/>
              </a:spcAft>
              <a:buSzPts val="1400"/>
              <a:buNone/>
              <a:defRPr sz="1600"/>
            </a:lvl5pPr>
            <a:lvl6pPr lvl="5" algn="l">
              <a:lnSpc>
                <a:spcPct val="100000"/>
              </a:lnSpc>
              <a:spcBef>
                <a:spcPts val="1600"/>
              </a:spcBef>
              <a:spcAft>
                <a:spcPts val="0"/>
              </a:spcAft>
              <a:buSzPts val="1400"/>
              <a:buNone/>
              <a:defRPr sz="1600"/>
            </a:lvl6pPr>
            <a:lvl7pPr lvl="6" algn="l">
              <a:lnSpc>
                <a:spcPct val="100000"/>
              </a:lnSpc>
              <a:spcBef>
                <a:spcPts val="1600"/>
              </a:spcBef>
              <a:spcAft>
                <a:spcPts val="0"/>
              </a:spcAft>
              <a:buSzPts val="1400"/>
              <a:buNone/>
              <a:defRPr sz="1600"/>
            </a:lvl7pPr>
            <a:lvl8pPr lvl="7" algn="l">
              <a:lnSpc>
                <a:spcPct val="100000"/>
              </a:lnSpc>
              <a:spcBef>
                <a:spcPts val="1600"/>
              </a:spcBef>
              <a:spcAft>
                <a:spcPts val="0"/>
              </a:spcAft>
              <a:buSzPts val="1400"/>
              <a:buNone/>
              <a:defRPr sz="1600"/>
            </a:lvl8pPr>
            <a:lvl9pPr lvl="8" algn="l">
              <a:lnSpc>
                <a:spcPct val="100000"/>
              </a:lnSpc>
              <a:spcBef>
                <a:spcPts val="1600"/>
              </a:spcBef>
              <a:spcAft>
                <a:spcPts val="1600"/>
              </a:spcAft>
              <a:buSzPts val="1400"/>
              <a:buNone/>
              <a:defRPr sz="1600"/>
            </a:lvl9pPr>
          </a:lstStyle>
          <a:p>
            <a:endParaRPr/>
          </a:p>
        </p:txBody>
      </p:sp>
      <p:sp>
        <p:nvSpPr>
          <p:cNvPr id="30" name="Google Shape;30;p4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1" name="Google Shape;31;p47"/>
          <p:cNvGrpSpPr/>
          <p:nvPr/>
        </p:nvGrpSpPr>
        <p:grpSpPr>
          <a:xfrm>
            <a:off x="-368915" y="-1589"/>
            <a:ext cx="1520264" cy="764964"/>
            <a:chOff x="-368915" y="-1589"/>
            <a:chExt cx="1520264" cy="764964"/>
          </a:xfrm>
        </p:grpSpPr>
        <p:grpSp>
          <p:nvGrpSpPr>
            <p:cNvPr id="32" name="Google Shape;32;p47"/>
            <p:cNvGrpSpPr/>
            <p:nvPr/>
          </p:nvGrpSpPr>
          <p:grpSpPr>
            <a:xfrm rot="5400000">
              <a:off x="235188" y="-513209"/>
              <a:ext cx="392943" cy="1439379"/>
              <a:chOff x="1752050" y="2866875"/>
              <a:chExt cx="475775" cy="1742800"/>
            </a:xfrm>
          </p:grpSpPr>
          <p:sp>
            <p:nvSpPr>
              <p:cNvPr id="33" name="Google Shape;33;p47"/>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7"/>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7"/>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7"/>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7"/>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7"/>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7"/>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7"/>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47"/>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47"/>
            <p:cNvGrpSpPr/>
            <p:nvPr/>
          </p:nvGrpSpPr>
          <p:grpSpPr>
            <a:xfrm rot="3855143">
              <a:off x="-148717" y="141935"/>
              <a:ext cx="618789" cy="477916"/>
              <a:chOff x="5467375" y="2021125"/>
              <a:chExt cx="618800" cy="477925"/>
            </a:xfrm>
          </p:grpSpPr>
          <p:sp>
            <p:nvSpPr>
              <p:cNvPr id="43" name="Google Shape;43;p47"/>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7"/>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7"/>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7"/>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7"/>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 name="Google Shape;48;p47"/>
          <p:cNvGrpSpPr/>
          <p:nvPr/>
        </p:nvGrpSpPr>
        <p:grpSpPr>
          <a:xfrm>
            <a:off x="8148211" y="-300701"/>
            <a:ext cx="1464802" cy="1130943"/>
            <a:chOff x="8148211" y="-300701"/>
            <a:chExt cx="1464802" cy="1130943"/>
          </a:xfrm>
        </p:grpSpPr>
        <p:sp>
          <p:nvSpPr>
            <p:cNvPr id="49" name="Google Shape;49;p47"/>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47"/>
            <p:cNvGrpSpPr/>
            <p:nvPr/>
          </p:nvGrpSpPr>
          <p:grpSpPr>
            <a:xfrm rot="-8032937">
              <a:off x="8549350" y="-741"/>
              <a:ext cx="707509" cy="680388"/>
              <a:chOff x="6624525" y="1838863"/>
              <a:chExt cx="956750" cy="920075"/>
            </a:xfrm>
          </p:grpSpPr>
          <p:sp>
            <p:nvSpPr>
              <p:cNvPr id="51" name="Google Shape;51;p47"/>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7"/>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7"/>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7"/>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7"/>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7"/>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57;p47"/>
            <p:cNvGrpSpPr/>
            <p:nvPr/>
          </p:nvGrpSpPr>
          <p:grpSpPr>
            <a:xfrm rot="-3615528" flipH="1">
              <a:off x="8344801" y="-201977"/>
              <a:ext cx="739186" cy="881827"/>
              <a:chOff x="5935950" y="2680963"/>
              <a:chExt cx="1911875" cy="2280812"/>
            </a:xfrm>
          </p:grpSpPr>
          <p:sp>
            <p:nvSpPr>
              <p:cNvPr id="58" name="Google Shape;58;p47"/>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7"/>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7"/>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7"/>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7"/>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7"/>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7"/>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7"/>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7"/>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7"/>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7"/>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7"/>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5"/>
        <p:cNvGrpSpPr/>
        <p:nvPr/>
      </p:nvGrpSpPr>
      <p:grpSpPr>
        <a:xfrm>
          <a:off x="0" y="0"/>
          <a:ext cx="0" cy="0"/>
          <a:chOff x="0" y="0"/>
          <a:chExt cx="0" cy="0"/>
        </a:xfrm>
      </p:grpSpPr>
      <p:sp>
        <p:nvSpPr>
          <p:cNvPr id="656" name="Google Shape;656;p79"/>
          <p:cNvSpPr txBox="1">
            <a:spLocks noGrp="1"/>
          </p:cNvSpPr>
          <p:nvPr>
            <p:ph type="title"/>
          </p:nvPr>
        </p:nvSpPr>
        <p:spPr>
          <a:xfrm>
            <a:off x="5151850" y="1762086"/>
            <a:ext cx="3415200" cy="1939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ly text 2">
  <p:cSld name="CUSTOM_9">
    <p:spTree>
      <p:nvGrpSpPr>
        <p:cNvPr id="1" name="Shape 657"/>
        <p:cNvGrpSpPr/>
        <p:nvPr/>
      </p:nvGrpSpPr>
      <p:grpSpPr>
        <a:xfrm>
          <a:off x="0" y="0"/>
          <a:ext cx="0" cy="0"/>
          <a:chOff x="0" y="0"/>
          <a:chExt cx="0" cy="0"/>
        </a:xfrm>
      </p:grpSpPr>
      <p:sp>
        <p:nvSpPr>
          <p:cNvPr id="658" name="Google Shape;658;p80"/>
          <p:cNvSpPr txBox="1">
            <a:spLocks noGrp="1"/>
          </p:cNvSpPr>
          <p:nvPr>
            <p:ph type="title"/>
          </p:nvPr>
        </p:nvSpPr>
        <p:spPr>
          <a:xfrm>
            <a:off x="3568800" y="536375"/>
            <a:ext cx="2704800" cy="12798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6000"/>
              <a:buNone/>
              <a:defRPr sz="1600" b="0">
                <a:latin typeface="Nunito"/>
                <a:ea typeface="Nunito"/>
                <a:cs typeface="Nunito"/>
                <a:sym typeface="Nunito"/>
              </a:defRPr>
            </a:lvl1pPr>
            <a:lvl2pPr marR="38100" lvl="1" algn="l">
              <a:lnSpc>
                <a:spcPct val="100000"/>
              </a:lnSpc>
              <a:spcBef>
                <a:spcPts val="0"/>
              </a:spcBef>
              <a:spcAft>
                <a:spcPts val="0"/>
              </a:spcAft>
              <a:buSzPts val="2800"/>
              <a:buNone/>
              <a:defRPr sz="1600" b="0">
                <a:latin typeface="Nunito"/>
                <a:ea typeface="Nunito"/>
                <a:cs typeface="Nunito"/>
                <a:sym typeface="Nunito"/>
              </a:defRPr>
            </a:lvl2pPr>
            <a:lvl3pPr marR="38100" lvl="2" algn="l">
              <a:lnSpc>
                <a:spcPct val="100000"/>
              </a:lnSpc>
              <a:spcBef>
                <a:spcPts val="0"/>
              </a:spcBef>
              <a:spcAft>
                <a:spcPts val="0"/>
              </a:spcAft>
              <a:buSzPts val="2800"/>
              <a:buNone/>
              <a:defRPr sz="1600" b="0">
                <a:latin typeface="Nunito"/>
                <a:ea typeface="Nunito"/>
                <a:cs typeface="Nunito"/>
                <a:sym typeface="Nunito"/>
              </a:defRPr>
            </a:lvl3pPr>
            <a:lvl4pPr marR="38100" lvl="3" algn="l">
              <a:lnSpc>
                <a:spcPct val="100000"/>
              </a:lnSpc>
              <a:spcBef>
                <a:spcPts val="0"/>
              </a:spcBef>
              <a:spcAft>
                <a:spcPts val="0"/>
              </a:spcAft>
              <a:buSzPts val="2800"/>
              <a:buNone/>
              <a:defRPr sz="1600" b="0">
                <a:latin typeface="Nunito"/>
                <a:ea typeface="Nunito"/>
                <a:cs typeface="Nunito"/>
                <a:sym typeface="Nunito"/>
              </a:defRPr>
            </a:lvl4pPr>
            <a:lvl5pPr marR="38100" lvl="4" algn="l">
              <a:lnSpc>
                <a:spcPct val="100000"/>
              </a:lnSpc>
              <a:spcBef>
                <a:spcPts val="0"/>
              </a:spcBef>
              <a:spcAft>
                <a:spcPts val="0"/>
              </a:spcAft>
              <a:buSzPts val="2800"/>
              <a:buNone/>
              <a:defRPr sz="1600" b="0">
                <a:latin typeface="Nunito"/>
                <a:ea typeface="Nunito"/>
                <a:cs typeface="Nunito"/>
                <a:sym typeface="Nunito"/>
              </a:defRPr>
            </a:lvl5pPr>
            <a:lvl6pPr marR="38100" lvl="5" algn="l">
              <a:lnSpc>
                <a:spcPct val="100000"/>
              </a:lnSpc>
              <a:spcBef>
                <a:spcPts val="0"/>
              </a:spcBef>
              <a:spcAft>
                <a:spcPts val="0"/>
              </a:spcAft>
              <a:buSzPts val="2800"/>
              <a:buNone/>
              <a:defRPr sz="1600" b="0">
                <a:latin typeface="Nunito"/>
                <a:ea typeface="Nunito"/>
                <a:cs typeface="Nunito"/>
                <a:sym typeface="Nunito"/>
              </a:defRPr>
            </a:lvl6pPr>
            <a:lvl7pPr marR="38100" lvl="6" algn="l">
              <a:lnSpc>
                <a:spcPct val="100000"/>
              </a:lnSpc>
              <a:spcBef>
                <a:spcPts val="0"/>
              </a:spcBef>
              <a:spcAft>
                <a:spcPts val="0"/>
              </a:spcAft>
              <a:buSzPts val="2800"/>
              <a:buNone/>
              <a:defRPr sz="1600" b="0">
                <a:latin typeface="Nunito"/>
                <a:ea typeface="Nunito"/>
                <a:cs typeface="Nunito"/>
                <a:sym typeface="Nunito"/>
              </a:defRPr>
            </a:lvl7pPr>
            <a:lvl8pPr marR="38100" lvl="7" algn="l">
              <a:lnSpc>
                <a:spcPct val="100000"/>
              </a:lnSpc>
              <a:spcBef>
                <a:spcPts val="0"/>
              </a:spcBef>
              <a:spcAft>
                <a:spcPts val="0"/>
              </a:spcAft>
              <a:buSzPts val="2800"/>
              <a:buNone/>
              <a:defRPr sz="1600" b="0">
                <a:latin typeface="Nunito"/>
                <a:ea typeface="Nunito"/>
                <a:cs typeface="Nunito"/>
                <a:sym typeface="Nunito"/>
              </a:defRPr>
            </a:lvl8pPr>
            <a:lvl9pPr marR="38100" lvl="8" algn="l">
              <a:lnSpc>
                <a:spcPct val="100000"/>
              </a:lnSpc>
              <a:spcBef>
                <a:spcPts val="0"/>
              </a:spcBef>
              <a:spcAft>
                <a:spcPts val="0"/>
              </a:spcAft>
              <a:buSzPts val="2800"/>
              <a:buNone/>
              <a:defRPr sz="1600" b="0">
                <a:latin typeface="Nunito"/>
                <a:ea typeface="Nunito"/>
                <a:cs typeface="Nunito"/>
                <a:sym typeface="Nuni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6"/>
        <p:cNvGrpSpPr/>
        <p:nvPr/>
      </p:nvGrpSpPr>
      <p:grpSpPr>
        <a:xfrm>
          <a:off x="0" y="0"/>
          <a:ext cx="0" cy="0"/>
          <a:chOff x="0" y="0"/>
          <a:chExt cx="0" cy="0"/>
        </a:xfrm>
      </p:grpSpPr>
      <p:sp>
        <p:nvSpPr>
          <p:cNvPr id="667" name="Google Shape;667;p5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8" name="Google Shape;668;p50"/>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669" name="Google Shape;669;p5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0" name="Google Shape;670;p5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1" name="Google Shape;671;p5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2"/>
        <p:cNvGrpSpPr/>
        <p:nvPr/>
      </p:nvGrpSpPr>
      <p:grpSpPr>
        <a:xfrm>
          <a:off x="0" y="0"/>
          <a:ext cx="0" cy="0"/>
          <a:chOff x="0" y="0"/>
          <a:chExt cx="0" cy="0"/>
        </a:xfrm>
      </p:grpSpPr>
      <p:sp>
        <p:nvSpPr>
          <p:cNvPr id="673" name="Google Shape;673;p5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5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5" name="Google Shape;675;p5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6"/>
        <p:cNvGrpSpPr/>
        <p:nvPr/>
      </p:nvGrpSpPr>
      <p:grpSpPr>
        <a:xfrm>
          <a:off x="0" y="0"/>
          <a:ext cx="0" cy="0"/>
          <a:chOff x="0" y="0"/>
          <a:chExt cx="0" cy="0"/>
        </a:xfrm>
      </p:grpSpPr>
      <p:sp>
        <p:nvSpPr>
          <p:cNvPr id="677" name="Google Shape;677;p8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8" name="Google Shape;678;p8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679" name="Google Shape;679;p8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0" name="Google Shape;680;p8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1" name="Google Shape;681;p8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2"/>
        <p:cNvGrpSpPr/>
        <p:nvPr/>
      </p:nvGrpSpPr>
      <p:grpSpPr>
        <a:xfrm>
          <a:off x="0" y="0"/>
          <a:ext cx="0" cy="0"/>
          <a:chOff x="0" y="0"/>
          <a:chExt cx="0" cy="0"/>
        </a:xfrm>
      </p:grpSpPr>
      <p:sp>
        <p:nvSpPr>
          <p:cNvPr id="683" name="Google Shape;683;p82"/>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4" name="Google Shape;684;p8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685" name="Google Shape;685;p8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6" name="Google Shape;686;p8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7" name="Google Shape;687;p8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8"/>
        <p:cNvGrpSpPr/>
        <p:nvPr/>
      </p:nvGrpSpPr>
      <p:grpSpPr>
        <a:xfrm>
          <a:off x="0" y="0"/>
          <a:ext cx="0" cy="0"/>
          <a:chOff x="0" y="0"/>
          <a:chExt cx="0" cy="0"/>
        </a:xfrm>
      </p:grpSpPr>
      <p:sp>
        <p:nvSpPr>
          <p:cNvPr id="689" name="Google Shape;689;p8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0" name="Google Shape;690;p83"/>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1" name="Google Shape;691;p83"/>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2" name="Google Shape;692;p8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3" name="Google Shape;693;p8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4" name="Google Shape;694;p8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5"/>
        <p:cNvGrpSpPr/>
        <p:nvPr/>
      </p:nvGrpSpPr>
      <p:grpSpPr>
        <a:xfrm>
          <a:off x="0" y="0"/>
          <a:ext cx="0" cy="0"/>
          <a:chOff x="0" y="0"/>
          <a:chExt cx="0" cy="0"/>
        </a:xfrm>
      </p:grpSpPr>
      <p:sp>
        <p:nvSpPr>
          <p:cNvPr id="696" name="Google Shape;696;p8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7" name="Google Shape;697;p8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698" name="Google Shape;698;p8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699" name="Google Shape;699;p84"/>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00" name="Google Shape;700;p84"/>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01" name="Google Shape;701;p8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2" name="Google Shape;702;p8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3" name="Google Shape;703;p8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4"/>
        <p:cNvGrpSpPr/>
        <p:nvPr/>
      </p:nvGrpSpPr>
      <p:grpSpPr>
        <a:xfrm>
          <a:off x="0" y="0"/>
          <a:ext cx="0" cy="0"/>
          <a:chOff x="0" y="0"/>
          <a:chExt cx="0" cy="0"/>
        </a:xfrm>
      </p:grpSpPr>
      <p:sp>
        <p:nvSpPr>
          <p:cNvPr id="705" name="Google Shape;705;p8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6" name="Google Shape;706;p8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7" name="Google Shape;707;p8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8" name="Google Shape;708;p8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9"/>
        <p:cNvGrpSpPr/>
        <p:nvPr/>
      </p:nvGrpSpPr>
      <p:grpSpPr>
        <a:xfrm>
          <a:off x="0" y="0"/>
          <a:ext cx="0" cy="0"/>
          <a:chOff x="0" y="0"/>
          <a:chExt cx="0" cy="0"/>
        </a:xfrm>
      </p:grpSpPr>
      <p:sp>
        <p:nvSpPr>
          <p:cNvPr id="710" name="Google Shape;710;p86"/>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1" name="Google Shape;711;p86"/>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12" name="Google Shape;712;p86"/>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13" name="Google Shape;713;p8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4" name="Google Shape;714;p8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5" name="Google Shape;715;p8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3" name="Google Shape;73;p48"/>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lvl1pPr marL="457200" lvl="0" indent="-304800" algn="ctr">
              <a:lnSpc>
                <a:spcPct val="100000"/>
              </a:lnSpc>
              <a:spcBef>
                <a:spcPts val="0"/>
              </a:spcBef>
              <a:spcAft>
                <a:spcPts val="0"/>
              </a:spcAft>
              <a:buSzPts val="1200"/>
              <a:buChar char="●"/>
              <a:defRPr sz="2000"/>
            </a:lvl1pPr>
            <a:lvl2pPr marL="914400" lvl="1" indent="-304800" algn="ctr">
              <a:lnSpc>
                <a:spcPct val="100000"/>
              </a:lnSpc>
              <a:spcBef>
                <a:spcPts val="1600"/>
              </a:spcBef>
              <a:spcAft>
                <a:spcPts val="0"/>
              </a:spcAft>
              <a:buSzPts val="1200"/>
              <a:buChar char="○"/>
              <a:defRPr sz="1200"/>
            </a:lvl2pPr>
            <a:lvl3pPr marL="1371600" lvl="2" indent="-304800" algn="ctr">
              <a:lnSpc>
                <a:spcPct val="100000"/>
              </a:lnSpc>
              <a:spcBef>
                <a:spcPts val="1600"/>
              </a:spcBef>
              <a:spcAft>
                <a:spcPts val="0"/>
              </a:spcAft>
              <a:buSzPts val="1200"/>
              <a:buChar char="■"/>
              <a:defRPr sz="1200"/>
            </a:lvl3pPr>
            <a:lvl4pPr marL="1828800" lvl="3" indent="-304800" algn="ctr">
              <a:lnSpc>
                <a:spcPct val="100000"/>
              </a:lnSpc>
              <a:spcBef>
                <a:spcPts val="1600"/>
              </a:spcBef>
              <a:spcAft>
                <a:spcPts val="0"/>
              </a:spcAft>
              <a:buSzPts val="1200"/>
              <a:buChar char="●"/>
              <a:defRPr sz="1200"/>
            </a:lvl4pPr>
            <a:lvl5pPr marL="2286000" lvl="4" indent="-304800" algn="ctr">
              <a:lnSpc>
                <a:spcPct val="100000"/>
              </a:lnSpc>
              <a:spcBef>
                <a:spcPts val="1600"/>
              </a:spcBef>
              <a:spcAft>
                <a:spcPts val="0"/>
              </a:spcAft>
              <a:buSzPts val="1200"/>
              <a:buChar char="○"/>
              <a:defRPr sz="1200"/>
            </a:lvl5pPr>
            <a:lvl6pPr marL="2743200" lvl="5" indent="-304800" algn="ctr">
              <a:lnSpc>
                <a:spcPct val="100000"/>
              </a:lnSpc>
              <a:spcBef>
                <a:spcPts val="1600"/>
              </a:spcBef>
              <a:spcAft>
                <a:spcPts val="0"/>
              </a:spcAft>
              <a:buSzPts val="1200"/>
              <a:buChar char="■"/>
              <a:defRPr sz="1200"/>
            </a:lvl6pPr>
            <a:lvl7pPr marL="3200400" lvl="6" indent="-304800" algn="ctr">
              <a:lnSpc>
                <a:spcPct val="100000"/>
              </a:lnSpc>
              <a:spcBef>
                <a:spcPts val="1600"/>
              </a:spcBef>
              <a:spcAft>
                <a:spcPts val="0"/>
              </a:spcAft>
              <a:buSzPts val="1200"/>
              <a:buChar char="●"/>
              <a:defRPr sz="1200"/>
            </a:lvl7pPr>
            <a:lvl8pPr marL="3657600" lvl="7" indent="-304800" algn="ctr">
              <a:lnSpc>
                <a:spcPct val="100000"/>
              </a:lnSpc>
              <a:spcBef>
                <a:spcPts val="1600"/>
              </a:spcBef>
              <a:spcAft>
                <a:spcPts val="0"/>
              </a:spcAft>
              <a:buSzPts val="1200"/>
              <a:buChar char="○"/>
              <a:defRPr sz="1200"/>
            </a:lvl8pPr>
            <a:lvl9pPr marL="4114800" lvl="8" indent="-304800" algn="ctr">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6"/>
        <p:cNvGrpSpPr/>
        <p:nvPr/>
      </p:nvGrpSpPr>
      <p:grpSpPr>
        <a:xfrm>
          <a:off x="0" y="0"/>
          <a:ext cx="0" cy="0"/>
          <a:chOff x="0" y="0"/>
          <a:chExt cx="0" cy="0"/>
        </a:xfrm>
      </p:grpSpPr>
      <p:sp>
        <p:nvSpPr>
          <p:cNvPr id="717" name="Google Shape;717;p8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8" name="Google Shape;718;p87"/>
          <p:cNvSpPr>
            <a:spLocks noGrp="1"/>
          </p:cNvSpPr>
          <p:nvPr>
            <p:ph type="pic" idx="2"/>
          </p:nvPr>
        </p:nvSpPr>
        <p:spPr>
          <a:xfrm>
            <a:off x="1792288" y="459581"/>
            <a:ext cx="5486400" cy="3086100"/>
          </a:xfrm>
          <a:prstGeom prst="rect">
            <a:avLst/>
          </a:prstGeom>
          <a:noFill/>
          <a:ln>
            <a:noFill/>
          </a:ln>
        </p:spPr>
      </p:sp>
      <p:sp>
        <p:nvSpPr>
          <p:cNvPr id="719" name="Google Shape;719;p8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20" name="Google Shape;720;p8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1" name="Google Shape;721;p8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2" name="Google Shape;722;p8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3"/>
        <p:cNvGrpSpPr/>
        <p:nvPr/>
      </p:nvGrpSpPr>
      <p:grpSpPr>
        <a:xfrm>
          <a:off x="0" y="0"/>
          <a:ext cx="0" cy="0"/>
          <a:chOff x="0" y="0"/>
          <a:chExt cx="0" cy="0"/>
        </a:xfrm>
      </p:grpSpPr>
      <p:sp>
        <p:nvSpPr>
          <p:cNvPr id="724" name="Google Shape;724;p8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5" name="Google Shape;725;p88"/>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26" name="Google Shape;726;p8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7" name="Google Shape;727;p8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8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9"/>
        <p:cNvGrpSpPr/>
        <p:nvPr/>
      </p:nvGrpSpPr>
      <p:grpSpPr>
        <a:xfrm>
          <a:off x="0" y="0"/>
          <a:ext cx="0" cy="0"/>
          <a:chOff x="0" y="0"/>
          <a:chExt cx="0" cy="0"/>
        </a:xfrm>
      </p:grpSpPr>
      <p:sp>
        <p:nvSpPr>
          <p:cNvPr id="730" name="Google Shape;730;p8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1" name="Google Shape;731;p8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32" name="Google Shape;732;p8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3" name="Google Shape;733;p8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p8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2"/>
        <p:cNvGrpSpPr/>
        <p:nvPr/>
      </p:nvGrpSpPr>
      <p:grpSpPr>
        <a:xfrm>
          <a:off x="0" y="0"/>
          <a:ext cx="0" cy="0"/>
          <a:chOff x="0" y="0"/>
          <a:chExt cx="0" cy="0"/>
        </a:xfrm>
      </p:grpSpPr>
      <p:sp>
        <p:nvSpPr>
          <p:cNvPr id="743" name="Google Shape;743;p5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p5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5" name="Google Shape;745;p5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6"/>
        <p:cNvGrpSpPr/>
        <p:nvPr/>
      </p:nvGrpSpPr>
      <p:grpSpPr>
        <a:xfrm>
          <a:off x="0" y="0"/>
          <a:ext cx="0" cy="0"/>
          <a:chOff x="0" y="0"/>
          <a:chExt cx="0" cy="0"/>
        </a:xfrm>
      </p:grpSpPr>
      <p:sp>
        <p:nvSpPr>
          <p:cNvPr id="747" name="Google Shape;747;p90"/>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8" name="Google Shape;748;p9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749" name="Google Shape;749;p9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0" name="Google Shape;750;p9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1" name="Google Shape;751;p9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2"/>
        <p:cNvGrpSpPr/>
        <p:nvPr/>
      </p:nvGrpSpPr>
      <p:grpSpPr>
        <a:xfrm>
          <a:off x="0" y="0"/>
          <a:ext cx="0" cy="0"/>
          <a:chOff x="0" y="0"/>
          <a:chExt cx="0" cy="0"/>
        </a:xfrm>
      </p:grpSpPr>
      <p:sp>
        <p:nvSpPr>
          <p:cNvPr id="753" name="Google Shape;753;p9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4" name="Google Shape;754;p9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55" name="Google Shape;755;p9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6" name="Google Shape;756;p9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7" name="Google Shape;757;p9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8"/>
        <p:cNvGrpSpPr/>
        <p:nvPr/>
      </p:nvGrpSpPr>
      <p:grpSpPr>
        <a:xfrm>
          <a:off x="0" y="0"/>
          <a:ext cx="0" cy="0"/>
          <a:chOff x="0" y="0"/>
          <a:chExt cx="0" cy="0"/>
        </a:xfrm>
      </p:grpSpPr>
      <p:sp>
        <p:nvSpPr>
          <p:cNvPr id="759" name="Google Shape;759;p9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0" name="Google Shape;760;p9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761" name="Google Shape;761;p9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2" name="Google Shape;762;p9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3" name="Google Shape;763;p9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4"/>
        <p:cNvGrpSpPr/>
        <p:nvPr/>
      </p:nvGrpSpPr>
      <p:grpSpPr>
        <a:xfrm>
          <a:off x="0" y="0"/>
          <a:ext cx="0" cy="0"/>
          <a:chOff x="0" y="0"/>
          <a:chExt cx="0" cy="0"/>
        </a:xfrm>
      </p:grpSpPr>
      <p:sp>
        <p:nvSpPr>
          <p:cNvPr id="765" name="Google Shape;765;p9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6" name="Google Shape;766;p93"/>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7" name="Google Shape;767;p93"/>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8" name="Google Shape;768;p9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9" name="Google Shape;769;p9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0" name="Google Shape;770;p9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1"/>
        <p:cNvGrpSpPr/>
        <p:nvPr/>
      </p:nvGrpSpPr>
      <p:grpSpPr>
        <a:xfrm>
          <a:off x="0" y="0"/>
          <a:ext cx="0" cy="0"/>
          <a:chOff x="0" y="0"/>
          <a:chExt cx="0" cy="0"/>
        </a:xfrm>
      </p:grpSpPr>
      <p:sp>
        <p:nvSpPr>
          <p:cNvPr id="772" name="Google Shape;772;p9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3" name="Google Shape;773;p9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4" name="Google Shape;774;p9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5" name="Google Shape;775;p94"/>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6" name="Google Shape;776;p94"/>
          <p:cNvSpPr txBox="1">
            <a:spLocks noGrp="1"/>
          </p:cNvSpPr>
          <p:nvPr>
            <p:ph type="body" idx="4"/>
          </p:nvPr>
        </p:nvSpPr>
        <p:spPr>
          <a:xfrm>
            <a:off x="4645027"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7" name="Google Shape;777;p9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8" name="Google Shape;778;p9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p9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0"/>
        <p:cNvGrpSpPr/>
        <p:nvPr/>
      </p:nvGrpSpPr>
      <p:grpSpPr>
        <a:xfrm>
          <a:off x="0" y="0"/>
          <a:ext cx="0" cy="0"/>
          <a:chOff x="0" y="0"/>
          <a:chExt cx="0" cy="0"/>
        </a:xfrm>
      </p:grpSpPr>
      <p:sp>
        <p:nvSpPr>
          <p:cNvPr id="781" name="Google Shape;781;p9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2" name="Google Shape;782;p9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3" name="Google Shape;783;p9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9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5"/>
        <p:cNvGrpSpPr/>
        <p:nvPr/>
      </p:nvGrpSpPr>
      <p:grpSpPr>
        <a:xfrm>
          <a:off x="0" y="0"/>
          <a:ext cx="0" cy="0"/>
          <a:chOff x="0" y="0"/>
          <a:chExt cx="0" cy="0"/>
        </a:xfrm>
      </p:grpSpPr>
      <p:sp>
        <p:nvSpPr>
          <p:cNvPr id="786" name="Google Shape;786;p96"/>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7" name="Google Shape;787;p96"/>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88" name="Google Shape;788;p96"/>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89" name="Google Shape;789;p9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p9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1" name="Google Shape;791;p9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2"/>
        <p:cNvGrpSpPr/>
        <p:nvPr/>
      </p:nvGrpSpPr>
      <p:grpSpPr>
        <a:xfrm>
          <a:off x="0" y="0"/>
          <a:ext cx="0" cy="0"/>
          <a:chOff x="0" y="0"/>
          <a:chExt cx="0" cy="0"/>
        </a:xfrm>
      </p:grpSpPr>
      <p:sp>
        <p:nvSpPr>
          <p:cNvPr id="793" name="Google Shape;793;p9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4" name="Google Shape;794;p97"/>
          <p:cNvSpPr>
            <a:spLocks noGrp="1"/>
          </p:cNvSpPr>
          <p:nvPr>
            <p:ph type="pic" idx="2"/>
          </p:nvPr>
        </p:nvSpPr>
        <p:spPr>
          <a:xfrm>
            <a:off x="1792288" y="459581"/>
            <a:ext cx="5486400" cy="3086100"/>
          </a:xfrm>
          <a:prstGeom prst="rect">
            <a:avLst/>
          </a:prstGeom>
          <a:noFill/>
          <a:ln>
            <a:noFill/>
          </a:ln>
        </p:spPr>
      </p:sp>
      <p:sp>
        <p:nvSpPr>
          <p:cNvPr id="795" name="Google Shape;795;p9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96" name="Google Shape;796;p9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7" name="Google Shape;797;p9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8" name="Google Shape;798;p9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9"/>
        <p:cNvGrpSpPr/>
        <p:nvPr/>
      </p:nvGrpSpPr>
      <p:grpSpPr>
        <a:xfrm>
          <a:off x="0" y="0"/>
          <a:ext cx="0" cy="0"/>
          <a:chOff x="0" y="0"/>
          <a:chExt cx="0" cy="0"/>
        </a:xfrm>
      </p:grpSpPr>
      <p:sp>
        <p:nvSpPr>
          <p:cNvPr id="800" name="Google Shape;800;p9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1" name="Google Shape;801;p9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2" name="Google Shape;802;p9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3" name="Google Shape;803;p9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4" name="Google Shape;804;p9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5"/>
        <p:cNvGrpSpPr/>
        <p:nvPr/>
      </p:nvGrpSpPr>
      <p:grpSpPr>
        <a:xfrm>
          <a:off x="0" y="0"/>
          <a:ext cx="0" cy="0"/>
          <a:chOff x="0" y="0"/>
          <a:chExt cx="0" cy="0"/>
        </a:xfrm>
      </p:grpSpPr>
      <p:sp>
        <p:nvSpPr>
          <p:cNvPr id="806" name="Google Shape;806;p9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7" name="Google Shape;807;p9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8" name="Google Shape;808;p9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9" name="Google Shape;809;p9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0" name="Google Shape;810;p9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934750" y="1060488"/>
            <a:ext cx="4001400" cy="100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lvl1pPr>
            <a:lvl2pPr lvl="1" algn="l">
              <a:lnSpc>
                <a:spcPct val="100000"/>
              </a:lnSpc>
              <a:spcBef>
                <a:spcPts val="0"/>
              </a:spcBef>
              <a:spcAft>
                <a:spcPts val="0"/>
              </a:spcAft>
              <a:buSzPts val="2800"/>
              <a:buNone/>
              <a:defRPr sz="12000">
                <a:latin typeface="Nunito"/>
                <a:ea typeface="Nunito"/>
                <a:cs typeface="Nunito"/>
                <a:sym typeface="Nunito"/>
              </a:defRPr>
            </a:lvl2pPr>
            <a:lvl3pPr lvl="2" algn="l">
              <a:lnSpc>
                <a:spcPct val="100000"/>
              </a:lnSpc>
              <a:spcBef>
                <a:spcPts val="0"/>
              </a:spcBef>
              <a:spcAft>
                <a:spcPts val="0"/>
              </a:spcAft>
              <a:buSzPts val="2800"/>
              <a:buNone/>
              <a:defRPr sz="12000">
                <a:latin typeface="Nunito"/>
                <a:ea typeface="Nunito"/>
                <a:cs typeface="Nunito"/>
                <a:sym typeface="Nunito"/>
              </a:defRPr>
            </a:lvl3pPr>
            <a:lvl4pPr lvl="3" algn="l">
              <a:lnSpc>
                <a:spcPct val="100000"/>
              </a:lnSpc>
              <a:spcBef>
                <a:spcPts val="0"/>
              </a:spcBef>
              <a:spcAft>
                <a:spcPts val="0"/>
              </a:spcAft>
              <a:buSzPts val="2800"/>
              <a:buNone/>
              <a:defRPr sz="12000">
                <a:latin typeface="Nunito"/>
                <a:ea typeface="Nunito"/>
                <a:cs typeface="Nunito"/>
                <a:sym typeface="Nunito"/>
              </a:defRPr>
            </a:lvl4pPr>
            <a:lvl5pPr lvl="4" algn="l">
              <a:lnSpc>
                <a:spcPct val="100000"/>
              </a:lnSpc>
              <a:spcBef>
                <a:spcPts val="0"/>
              </a:spcBef>
              <a:spcAft>
                <a:spcPts val="0"/>
              </a:spcAft>
              <a:buSzPts val="2800"/>
              <a:buNone/>
              <a:defRPr sz="12000">
                <a:latin typeface="Nunito"/>
                <a:ea typeface="Nunito"/>
                <a:cs typeface="Nunito"/>
                <a:sym typeface="Nunito"/>
              </a:defRPr>
            </a:lvl5pPr>
            <a:lvl6pPr lvl="5" algn="l">
              <a:lnSpc>
                <a:spcPct val="100000"/>
              </a:lnSpc>
              <a:spcBef>
                <a:spcPts val="0"/>
              </a:spcBef>
              <a:spcAft>
                <a:spcPts val="0"/>
              </a:spcAft>
              <a:buSzPts val="2800"/>
              <a:buNone/>
              <a:defRPr sz="12000">
                <a:latin typeface="Nunito"/>
                <a:ea typeface="Nunito"/>
                <a:cs typeface="Nunito"/>
                <a:sym typeface="Nunito"/>
              </a:defRPr>
            </a:lvl6pPr>
            <a:lvl7pPr lvl="6" algn="l">
              <a:lnSpc>
                <a:spcPct val="100000"/>
              </a:lnSpc>
              <a:spcBef>
                <a:spcPts val="0"/>
              </a:spcBef>
              <a:spcAft>
                <a:spcPts val="0"/>
              </a:spcAft>
              <a:buSzPts val="2800"/>
              <a:buNone/>
              <a:defRPr sz="12000">
                <a:latin typeface="Nunito"/>
                <a:ea typeface="Nunito"/>
                <a:cs typeface="Nunito"/>
                <a:sym typeface="Nunito"/>
              </a:defRPr>
            </a:lvl7pPr>
            <a:lvl8pPr lvl="7" algn="l">
              <a:lnSpc>
                <a:spcPct val="100000"/>
              </a:lnSpc>
              <a:spcBef>
                <a:spcPts val="0"/>
              </a:spcBef>
              <a:spcAft>
                <a:spcPts val="0"/>
              </a:spcAft>
              <a:buSzPts val="2800"/>
              <a:buNone/>
              <a:defRPr sz="12000">
                <a:latin typeface="Nunito"/>
                <a:ea typeface="Nunito"/>
                <a:cs typeface="Nunito"/>
                <a:sym typeface="Nunito"/>
              </a:defRPr>
            </a:lvl8pPr>
            <a:lvl9pPr lvl="8" algn="l">
              <a:lnSpc>
                <a:spcPct val="100000"/>
              </a:lnSpc>
              <a:spcBef>
                <a:spcPts val="0"/>
              </a:spcBef>
              <a:spcAft>
                <a:spcPts val="0"/>
              </a:spcAft>
              <a:buSzPts val="2800"/>
              <a:buNone/>
              <a:defRPr sz="12000">
                <a:latin typeface="Nunito"/>
                <a:ea typeface="Nunito"/>
                <a:cs typeface="Nunito"/>
                <a:sym typeface="Nunito"/>
              </a:defRPr>
            </a:lvl9pPr>
          </a:lstStyle>
          <a:p>
            <a:endParaRPr/>
          </a:p>
        </p:txBody>
      </p:sp>
      <p:grpSp>
        <p:nvGrpSpPr>
          <p:cNvPr id="78" name="Google Shape;78;p55"/>
          <p:cNvGrpSpPr/>
          <p:nvPr/>
        </p:nvGrpSpPr>
        <p:grpSpPr>
          <a:xfrm rot="5400000">
            <a:off x="4488822" y="-811230"/>
            <a:ext cx="2350310" cy="2105244"/>
            <a:chOff x="-813175" y="1753753"/>
            <a:chExt cx="2701195" cy="2419543"/>
          </a:xfrm>
        </p:grpSpPr>
        <p:sp>
          <p:nvSpPr>
            <p:cNvPr id="79" name="Google Shape;79;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55"/>
            <p:cNvGrpSpPr/>
            <p:nvPr/>
          </p:nvGrpSpPr>
          <p:grpSpPr>
            <a:xfrm>
              <a:off x="-144996" y="1753753"/>
              <a:ext cx="821067" cy="1785140"/>
              <a:chOff x="5269250" y="2611925"/>
              <a:chExt cx="520750" cy="1132200"/>
            </a:xfrm>
          </p:grpSpPr>
          <p:sp>
            <p:nvSpPr>
              <p:cNvPr id="81" name="Google Shape;81;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55"/>
            <p:cNvGrpSpPr/>
            <p:nvPr/>
          </p:nvGrpSpPr>
          <p:grpSpPr>
            <a:xfrm rot="5165891">
              <a:off x="-51172" y="2432185"/>
              <a:ext cx="1070081" cy="1187666"/>
              <a:chOff x="6073625" y="2772425"/>
              <a:chExt cx="837925" cy="930000"/>
            </a:xfrm>
          </p:grpSpPr>
          <p:sp>
            <p:nvSpPr>
              <p:cNvPr id="90" name="Google Shape;90;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 name="Google Shape;95;p55"/>
            <p:cNvGrpSpPr/>
            <p:nvPr/>
          </p:nvGrpSpPr>
          <p:grpSpPr>
            <a:xfrm rot="4398606">
              <a:off x="-2434" y="2904431"/>
              <a:ext cx="1017753" cy="1214156"/>
              <a:chOff x="3711575" y="2879575"/>
              <a:chExt cx="753325" cy="898700"/>
            </a:xfrm>
          </p:grpSpPr>
          <p:sp>
            <p:nvSpPr>
              <p:cNvPr id="96" name="Google Shape;96;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 name="Google Shape;109;p55"/>
            <p:cNvGrpSpPr/>
            <p:nvPr/>
          </p:nvGrpSpPr>
          <p:grpSpPr>
            <a:xfrm>
              <a:off x="743200" y="2185888"/>
              <a:ext cx="113650" cy="99750"/>
              <a:chOff x="5042000" y="1255775"/>
              <a:chExt cx="113650" cy="99750"/>
            </a:xfrm>
          </p:grpSpPr>
          <p:sp>
            <p:nvSpPr>
              <p:cNvPr id="110" name="Google Shape;110;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 name="Google Shape;113;p55"/>
            <p:cNvGrpSpPr/>
            <p:nvPr/>
          </p:nvGrpSpPr>
          <p:grpSpPr>
            <a:xfrm>
              <a:off x="1198625" y="2537138"/>
              <a:ext cx="113650" cy="99750"/>
              <a:chOff x="5042000" y="1255775"/>
              <a:chExt cx="113650" cy="99750"/>
            </a:xfrm>
          </p:grpSpPr>
          <p:sp>
            <p:nvSpPr>
              <p:cNvPr id="114" name="Google Shape;114;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7" name="Google Shape;117;p55"/>
          <p:cNvGrpSpPr/>
          <p:nvPr/>
        </p:nvGrpSpPr>
        <p:grpSpPr>
          <a:xfrm rot="5400000">
            <a:off x="-1058703" y="3551382"/>
            <a:ext cx="2350310" cy="2105244"/>
            <a:chOff x="-813175" y="1753753"/>
            <a:chExt cx="2701195" cy="2419543"/>
          </a:xfrm>
        </p:grpSpPr>
        <p:sp>
          <p:nvSpPr>
            <p:cNvPr id="118" name="Google Shape;118;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55"/>
            <p:cNvGrpSpPr/>
            <p:nvPr/>
          </p:nvGrpSpPr>
          <p:grpSpPr>
            <a:xfrm>
              <a:off x="-144996" y="1753753"/>
              <a:ext cx="821067" cy="1785140"/>
              <a:chOff x="5269250" y="2611925"/>
              <a:chExt cx="520750" cy="1132200"/>
            </a:xfrm>
          </p:grpSpPr>
          <p:sp>
            <p:nvSpPr>
              <p:cNvPr id="120" name="Google Shape;120;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55"/>
            <p:cNvGrpSpPr/>
            <p:nvPr/>
          </p:nvGrpSpPr>
          <p:grpSpPr>
            <a:xfrm rot="5165891">
              <a:off x="-51172" y="2432185"/>
              <a:ext cx="1070081" cy="1187666"/>
              <a:chOff x="6073625" y="2772425"/>
              <a:chExt cx="837925" cy="930000"/>
            </a:xfrm>
          </p:grpSpPr>
          <p:sp>
            <p:nvSpPr>
              <p:cNvPr id="129" name="Google Shape;129;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p55"/>
            <p:cNvGrpSpPr/>
            <p:nvPr/>
          </p:nvGrpSpPr>
          <p:grpSpPr>
            <a:xfrm rot="4398606">
              <a:off x="-2434" y="2904431"/>
              <a:ext cx="1017753" cy="1214156"/>
              <a:chOff x="3711575" y="2879575"/>
              <a:chExt cx="753325" cy="898700"/>
            </a:xfrm>
          </p:grpSpPr>
          <p:sp>
            <p:nvSpPr>
              <p:cNvPr id="135" name="Google Shape;135;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55"/>
            <p:cNvGrpSpPr/>
            <p:nvPr/>
          </p:nvGrpSpPr>
          <p:grpSpPr>
            <a:xfrm>
              <a:off x="743200" y="2185888"/>
              <a:ext cx="113650" cy="99750"/>
              <a:chOff x="5042000" y="1255775"/>
              <a:chExt cx="113650" cy="99750"/>
            </a:xfrm>
          </p:grpSpPr>
          <p:sp>
            <p:nvSpPr>
              <p:cNvPr id="149" name="Google Shape;14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 name="Google Shape;152;p55"/>
            <p:cNvGrpSpPr/>
            <p:nvPr/>
          </p:nvGrpSpPr>
          <p:grpSpPr>
            <a:xfrm>
              <a:off x="1198625" y="2537138"/>
              <a:ext cx="113650" cy="99750"/>
              <a:chOff x="5042000" y="1255775"/>
              <a:chExt cx="113650" cy="99750"/>
            </a:xfrm>
          </p:grpSpPr>
          <p:sp>
            <p:nvSpPr>
              <p:cNvPr id="153" name="Google Shape;15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6" name="Google Shape;156;p55"/>
          <p:cNvGrpSpPr/>
          <p:nvPr/>
        </p:nvGrpSpPr>
        <p:grpSpPr>
          <a:xfrm>
            <a:off x="7639303" y="2819370"/>
            <a:ext cx="1887241" cy="2550253"/>
            <a:chOff x="7679181" y="1254952"/>
            <a:chExt cx="1920465" cy="2595149"/>
          </a:xfrm>
        </p:grpSpPr>
        <p:grpSp>
          <p:nvGrpSpPr>
            <p:cNvPr id="157" name="Google Shape;157;p55"/>
            <p:cNvGrpSpPr/>
            <p:nvPr/>
          </p:nvGrpSpPr>
          <p:grpSpPr>
            <a:xfrm rot="-7760581">
              <a:off x="7904694" y="2312488"/>
              <a:ext cx="1194199" cy="1148422"/>
              <a:chOff x="4531600" y="1944475"/>
              <a:chExt cx="956750" cy="920075"/>
            </a:xfrm>
          </p:grpSpPr>
          <p:sp>
            <p:nvSpPr>
              <p:cNvPr id="158" name="Google Shape;158;p5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 name="Google Shape;164;p5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 name="Google Shape;165;p55"/>
            <p:cNvGrpSpPr/>
            <p:nvPr/>
          </p:nvGrpSpPr>
          <p:grpSpPr>
            <a:xfrm rot="-1110331">
              <a:off x="8152884" y="1407056"/>
              <a:ext cx="1221803" cy="1616571"/>
              <a:chOff x="5908250" y="536500"/>
              <a:chExt cx="793200" cy="1049550"/>
            </a:xfrm>
          </p:grpSpPr>
          <p:sp>
            <p:nvSpPr>
              <p:cNvPr id="166" name="Google Shape;166;p5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55"/>
            <p:cNvGrpSpPr/>
            <p:nvPr/>
          </p:nvGrpSpPr>
          <p:grpSpPr>
            <a:xfrm rot="-7159447">
              <a:off x="8478063" y="2524349"/>
              <a:ext cx="941689" cy="727305"/>
              <a:chOff x="5517750" y="1707725"/>
              <a:chExt cx="618800" cy="477925"/>
            </a:xfrm>
          </p:grpSpPr>
          <p:sp>
            <p:nvSpPr>
              <p:cNvPr id="173" name="Google Shape;173;p5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55"/>
            <p:cNvGrpSpPr/>
            <p:nvPr/>
          </p:nvGrpSpPr>
          <p:grpSpPr>
            <a:xfrm>
              <a:off x="8001025" y="2341963"/>
              <a:ext cx="113650" cy="99750"/>
              <a:chOff x="5042000" y="1255775"/>
              <a:chExt cx="113650" cy="99750"/>
            </a:xfrm>
          </p:grpSpPr>
          <p:sp>
            <p:nvSpPr>
              <p:cNvPr id="179" name="Google Shape;17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7778175" y="3202738"/>
              <a:ext cx="113650" cy="99750"/>
              <a:chOff x="5042000" y="1255775"/>
              <a:chExt cx="113650" cy="99750"/>
            </a:xfrm>
          </p:grpSpPr>
          <p:sp>
            <p:nvSpPr>
              <p:cNvPr id="183" name="Google Shape;18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
        <p:nvSpPr>
          <p:cNvPr id="188" name="Google Shape;188;p57"/>
          <p:cNvSpPr txBox="1">
            <a:spLocks noGrp="1"/>
          </p:cNvSpPr>
          <p:nvPr>
            <p:ph type="title"/>
          </p:nvPr>
        </p:nvSpPr>
        <p:spPr>
          <a:xfrm>
            <a:off x="713309" y="1901952"/>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b="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 name="Google Shape;189;p57"/>
          <p:cNvSpPr txBox="1">
            <a:spLocks noGrp="1"/>
          </p:cNvSpPr>
          <p:nvPr>
            <p:ph type="body" idx="1"/>
          </p:nvPr>
        </p:nvSpPr>
        <p:spPr>
          <a:xfrm>
            <a:off x="4597000" y="2751425"/>
            <a:ext cx="2407200" cy="1586400"/>
          </a:xfrm>
          <a:prstGeom prst="rect">
            <a:avLst/>
          </a:prstGeom>
          <a:noFill/>
          <a:ln>
            <a:noFill/>
          </a:ln>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SzPts val="1800"/>
              <a:buChar char="●"/>
              <a:defRPr sz="1600">
                <a:solidFill>
                  <a:schemeClr val="accent6"/>
                </a:solidFill>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0"/>
        <p:cNvGrpSpPr/>
        <p:nvPr/>
      </p:nvGrpSpPr>
      <p:grpSpPr>
        <a:xfrm>
          <a:off x="0" y="0"/>
          <a:ext cx="0" cy="0"/>
          <a:chOff x="0" y="0"/>
          <a:chExt cx="0" cy="0"/>
        </a:xfrm>
      </p:grpSpPr>
      <p:sp>
        <p:nvSpPr>
          <p:cNvPr id="191" name="Google Shape;191;p58"/>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2" name="Google Shape;192;p58"/>
          <p:cNvSpPr txBox="1">
            <a:spLocks noGrp="1"/>
          </p:cNvSpPr>
          <p:nvPr>
            <p:ph type="body" idx="1"/>
          </p:nvPr>
        </p:nvSpPr>
        <p:spPr>
          <a:xfrm>
            <a:off x="550468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3" name="Google Shape;193;p58"/>
          <p:cNvSpPr txBox="1">
            <a:spLocks noGrp="1"/>
          </p:cNvSpPr>
          <p:nvPr>
            <p:ph type="body" idx="2"/>
          </p:nvPr>
        </p:nvSpPr>
        <p:spPr>
          <a:xfrm>
            <a:off x="170992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4" name="Google Shape;194;p58"/>
          <p:cNvSpPr txBox="1">
            <a:spLocks noGrp="1"/>
          </p:cNvSpPr>
          <p:nvPr>
            <p:ph type="title" idx="3"/>
          </p:nvPr>
        </p:nvSpPr>
        <p:spPr>
          <a:xfrm>
            <a:off x="14538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195" name="Google Shape;195;p58"/>
          <p:cNvSpPr txBox="1">
            <a:spLocks noGrp="1"/>
          </p:cNvSpPr>
          <p:nvPr>
            <p:ph type="title" idx="4"/>
          </p:nvPr>
        </p:nvSpPr>
        <p:spPr>
          <a:xfrm>
            <a:off x="52527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44"/>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 name="Google Shape;7;p4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endParaRPr/>
          </a:p>
        </p:txBody>
      </p:sp>
      <p:sp>
        <p:nvSpPr>
          <p:cNvPr id="8" name="Google Shape;8;p44"/>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endParaRPr/>
          </a:p>
        </p:txBody>
      </p:sp>
      <p:pic>
        <p:nvPicPr>
          <p:cNvPr id="9" name="Google Shape;9;p44" descr="cdc42615100be655bf1a"/>
          <p:cNvPicPr preferRelativeResize="0"/>
          <p:nvPr/>
        </p:nvPicPr>
        <p:blipFill rotWithShape="1">
          <a:blip r:embed="rId33">
            <a:alphaModFix/>
          </a:blip>
          <a:srcRect/>
          <a:stretch/>
        </p:blipFill>
        <p:spPr>
          <a:xfrm>
            <a:off x="-1909127" y="-92710"/>
            <a:ext cx="1509078" cy="15090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9"/>
        <p:cNvGrpSpPr/>
        <p:nvPr/>
      </p:nvGrpSpPr>
      <p:grpSpPr>
        <a:xfrm>
          <a:off x="0" y="0"/>
          <a:ext cx="0" cy="0"/>
          <a:chOff x="0" y="0"/>
          <a:chExt cx="0" cy="0"/>
        </a:xfrm>
      </p:grpSpPr>
      <p:sp>
        <p:nvSpPr>
          <p:cNvPr id="660" name="Google Shape;660;p49"/>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661" name="Google Shape;661;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62" name="Google Shape;662;p49"/>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63" name="Google Shape;663;p4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4" name="Google Shape;664;p4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5" name="Google Shape;665;p4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5"/>
        <p:cNvGrpSpPr/>
        <p:nvPr/>
      </p:nvGrpSpPr>
      <p:grpSpPr>
        <a:xfrm>
          <a:off x="0" y="0"/>
          <a:ext cx="0" cy="0"/>
          <a:chOff x="0" y="0"/>
          <a:chExt cx="0" cy="0"/>
        </a:xfrm>
      </p:grpSpPr>
      <p:sp>
        <p:nvSpPr>
          <p:cNvPr id="736" name="Google Shape;736;p52"/>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37" name="Google Shape;737;p5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38" name="Google Shape;738;p5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39" name="Google Shape;739;p5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0" name="Google Shape;740;p5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1" name="Google Shape;741;p5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9.xml"/><Relationship Id="rId1" Type="http://schemas.openxmlformats.org/officeDocument/2006/relationships/slideLayout" Target="../slideLayouts/slideLayout43.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1"/>
          <p:cNvGrpSpPr/>
          <p:nvPr/>
        </p:nvGrpSpPr>
        <p:grpSpPr>
          <a:xfrm>
            <a:off x="229235" y="2353310"/>
            <a:ext cx="2548255" cy="2681604"/>
            <a:chOff x="807514" y="821316"/>
            <a:chExt cx="3062988" cy="3480391"/>
          </a:xfrm>
        </p:grpSpPr>
        <p:grpSp>
          <p:nvGrpSpPr>
            <p:cNvPr id="816" name="Google Shape;816;p1"/>
            <p:cNvGrpSpPr/>
            <p:nvPr/>
          </p:nvGrpSpPr>
          <p:grpSpPr>
            <a:xfrm>
              <a:off x="807514" y="821316"/>
              <a:ext cx="3062988" cy="1781411"/>
              <a:chOff x="640276" y="674499"/>
              <a:chExt cx="6947125" cy="4058809"/>
            </a:xfrm>
          </p:grpSpPr>
          <p:grpSp>
            <p:nvGrpSpPr>
              <p:cNvPr id="817" name="Google Shape;817;p1"/>
              <p:cNvGrpSpPr/>
              <p:nvPr/>
            </p:nvGrpSpPr>
            <p:grpSpPr>
              <a:xfrm>
                <a:off x="7012119" y="4163474"/>
                <a:ext cx="575002" cy="496567"/>
                <a:chOff x="5218225" y="1474825"/>
                <a:chExt cx="259700" cy="224275"/>
              </a:xfrm>
            </p:grpSpPr>
            <p:sp>
              <p:nvSpPr>
                <p:cNvPr id="818" name="Google Shape;81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3" name="Google Shape;823;p1"/>
              <p:cNvGrpSpPr/>
              <p:nvPr/>
            </p:nvGrpSpPr>
            <p:grpSpPr>
              <a:xfrm>
                <a:off x="6323195" y="1928748"/>
                <a:ext cx="251632" cy="220856"/>
                <a:chOff x="5042000" y="1255775"/>
                <a:chExt cx="113650" cy="99750"/>
              </a:xfrm>
            </p:grpSpPr>
            <p:sp>
              <p:nvSpPr>
                <p:cNvPr id="824" name="Google Shape;824;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7" name="Google Shape;827;p1"/>
              <p:cNvGrpSpPr/>
              <p:nvPr/>
            </p:nvGrpSpPr>
            <p:grpSpPr>
              <a:xfrm rot="-5400000">
                <a:off x="5180808" y="1061658"/>
                <a:ext cx="575002" cy="496567"/>
                <a:chOff x="5218225" y="1474825"/>
                <a:chExt cx="259700" cy="224275"/>
              </a:xfrm>
            </p:grpSpPr>
            <p:sp>
              <p:nvSpPr>
                <p:cNvPr id="828" name="Google Shape;82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3" name="Google Shape;833;p1"/>
              <p:cNvGrpSpPr/>
              <p:nvPr/>
            </p:nvGrpSpPr>
            <p:grpSpPr>
              <a:xfrm rot="10800000">
                <a:off x="1449245" y="1613944"/>
                <a:ext cx="575002" cy="496567"/>
                <a:chOff x="5218225" y="1474825"/>
                <a:chExt cx="259700" cy="224275"/>
              </a:xfrm>
            </p:grpSpPr>
            <p:sp>
              <p:nvSpPr>
                <p:cNvPr id="834" name="Google Shape;834;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9" name="Google Shape;839;p1"/>
              <p:cNvGrpSpPr/>
              <p:nvPr/>
            </p:nvGrpSpPr>
            <p:grpSpPr>
              <a:xfrm>
                <a:off x="3039726" y="1199520"/>
                <a:ext cx="251632" cy="220856"/>
                <a:chOff x="5042000" y="1255775"/>
                <a:chExt cx="113650" cy="99750"/>
              </a:xfrm>
            </p:grpSpPr>
            <p:sp>
              <p:nvSpPr>
                <p:cNvPr id="840" name="Google Shape;84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3" name="Google Shape;843;p1"/>
              <p:cNvGrpSpPr/>
              <p:nvPr/>
            </p:nvGrpSpPr>
            <p:grpSpPr>
              <a:xfrm>
                <a:off x="937479" y="2697722"/>
                <a:ext cx="251632" cy="220856"/>
                <a:chOff x="5042000" y="1131200"/>
                <a:chExt cx="113650" cy="99750"/>
              </a:xfrm>
            </p:grpSpPr>
            <p:sp>
              <p:nvSpPr>
                <p:cNvPr id="844" name="Google Shape;844;p1"/>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7" name="Google Shape;847;p1"/>
              <p:cNvGrpSpPr/>
              <p:nvPr/>
            </p:nvGrpSpPr>
            <p:grpSpPr>
              <a:xfrm rot="-5400000">
                <a:off x="1157792" y="3785439"/>
                <a:ext cx="568752" cy="707026"/>
                <a:chOff x="6095477" y="2311533"/>
                <a:chExt cx="256878" cy="319328"/>
              </a:xfrm>
            </p:grpSpPr>
            <p:sp>
              <p:nvSpPr>
                <p:cNvPr id="848" name="Google Shape;848;p1"/>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0" name="Google Shape;850;p1"/>
              <p:cNvGrpSpPr/>
              <p:nvPr/>
            </p:nvGrpSpPr>
            <p:grpSpPr>
              <a:xfrm>
                <a:off x="6188241" y="1318245"/>
                <a:ext cx="521476" cy="478854"/>
                <a:chOff x="5874900" y="2285650"/>
                <a:chExt cx="235525" cy="216275"/>
              </a:xfrm>
            </p:grpSpPr>
            <p:sp>
              <p:nvSpPr>
                <p:cNvPr id="851" name="Google Shape;851;p1"/>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3" name="Google Shape;853;p1"/>
              <p:cNvGrpSpPr/>
              <p:nvPr/>
            </p:nvGrpSpPr>
            <p:grpSpPr>
              <a:xfrm>
                <a:off x="4946919" y="1499571"/>
                <a:ext cx="1083004" cy="2354636"/>
                <a:chOff x="5269250" y="2611925"/>
                <a:chExt cx="520750" cy="1132200"/>
              </a:xfrm>
            </p:grpSpPr>
            <p:sp>
              <p:nvSpPr>
                <p:cNvPr id="854" name="Google Shape;854;p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2" name="Google Shape;862;p1"/>
              <p:cNvGrpSpPr/>
              <p:nvPr/>
            </p:nvGrpSpPr>
            <p:grpSpPr>
              <a:xfrm>
                <a:off x="5467143" y="2234512"/>
                <a:ext cx="1989753" cy="1913480"/>
                <a:chOff x="4531600" y="1944475"/>
                <a:chExt cx="956750" cy="920075"/>
              </a:xfrm>
            </p:grpSpPr>
            <p:sp>
              <p:nvSpPr>
                <p:cNvPr id="863" name="Google Shape;86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9" name="Google Shape;869;p1"/>
              <p:cNvGrpSpPr/>
              <p:nvPr/>
            </p:nvGrpSpPr>
            <p:grpSpPr>
              <a:xfrm rot="1472793">
                <a:off x="5262958" y="2882778"/>
                <a:ext cx="1286956" cy="993969"/>
                <a:chOff x="5517750" y="1707725"/>
                <a:chExt cx="618800" cy="477925"/>
              </a:xfrm>
            </p:grpSpPr>
            <p:sp>
              <p:nvSpPr>
                <p:cNvPr id="870" name="Google Shape;870;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5" name="Google Shape;875;p1"/>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7" name="Google Shape;877;p1"/>
              <p:cNvGrpSpPr/>
              <p:nvPr/>
            </p:nvGrpSpPr>
            <p:grpSpPr>
              <a:xfrm>
                <a:off x="1271029" y="2416472"/>
                <a:ext cx="1742633" cy="1934121"/>
                <a:chOff x="6073625" y="2772425"/>
                <a:chExt cx="837925" cy="930000"/>
              </a:xfrm>
            </p:grpSpPr>
            <p:sp>
              <p:nvSpPr>
                <p:cNvPr id="878" name="Google Shape;878;p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3" name="Google Shape;883;p1"/>
              <p:cNvGrpSpPr/>
              <p:nvPr/>
            </p:nvGrpSpPr>
            <p:grpSpPr>
              <a:xfrm>
                <a:off x="1991305" y="1624971"/>
                <a:ext cx="1649618" cy="2182749"/>
                <a:chOff x="5908250" y="536500"/>
                <a:chExt cx="793200" cy="1049550"/>
              </a:xfrm>
            </p:grpSpPr>
            <p:sp>
              <p:nvSpPr>
                <p:cNvPr id="884" name="Google Shape;884;p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0" name="Google Shape;890;p1"/>
              <p:cNvGrpSpPr/>
              <p:nvPr/>
            </p:nvGrpSpPr>
            <p:grpSpPr>
              <a:xfrm rot="-2700000">
                <a:off x="2630042" y="2544018"/>
                <a:ext cx="1286945" cy="993961"/>
                <a:chOff x="5517750" y="1707725"/>
                <a:chExt cx="618800" cy="477925"/>
              </a:xfrm>
            </p:grpSpPr>
            <p:sp>
              <p:nvSpPr>
                <p:cNvPr id="891" name="Google Shape;891;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6" name="Google Shape;896;p1"/>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8" name="Google Shape;898;p1"/>
              <p:cNvGrpSpPr/>
              <p:nvPr/>
            </p:nvGrpSpPr>
            <p:grpSpPr>
              <a:xfrm rot="-6383177">
                <a:off x="974472" y="2783656"/>
                <a:ext cx="1566670" cy="1869002"/>
                <a:chOff x="3768000" y="2982868"/>
                <a:chExt cx="753325" cy="898700"/>
              </a:xfrm>
            </p:grpSpPr>
            <p:sp>
              <p:nvSpPr>
                <p:cNvPr id="899" name="Google Shape;899;p1"/>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2" name="Google Shape;912;p1"/>
              <p:cNvGrpSpPr/>
              <p:nvPr/>
            </p:nvGrpSpPr>
            <p:grpSpPr>
              <a:xfrm>
                <a:off x="3854376" y="1663189"/>
                <a:ext cx="1707538" cy="2027292"/>
                <a:chOff x="5243900" y="3898675"/>
                <a:chExt cx="821050" cy="974800"/>
              </a:xfrm>
            </p:grpSpPr>
            <p:sp>
              <p:nvSpPr>
                <p:cNvPr id="913" name="Google Shape;913;p1"/>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1" name="Google Shape;931;p1"/>
            <p:cNvGrpSpPr/>
            <p:nvPr/>
          </p:nvGrpSpPr>
          <p:grpSpPr>
            <a:xfrm>
              <a:off x="932058" y="1961497"/>
              <a:ext cx="2901262" cy="2340210"/>
              <a:chOff x="582175" y="238125"/>
              <a:chExt cx="6401725" cy="5169450"/>
            </a:xfrm>
          </p:grpSpPr>
          <p:sp>
            <p:nvSpPr>
              <p:cNvPr id="932" name="Google Shape;932;p1"/>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24" name="Google Shape;1024;p1"/>
          <p:cNvSpPr/>
          <p:nvPr/>
        </p:nvSpPr>
        <p:spPr>
          <a:xfrm flipH="1">
            <a:off x="1952045" y="446168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
          <p:cNvSpPr/>
          <p:nvPr/>
        </p:nvSpPr>
        <p:spPr>
          <a:xfrm>
            <a:off x="201375" y="466003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1"/>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8" name="Google Shape;1028;p1"/>
          <p:cNvGrpSpPr/>
          <p:nvPr/>
        </p:nvGrpSpPr>
        <p:grpSpPr>
          <a:xfrm rot="-1860000">
            <a:off x="8457469" y="1466768"/>
            <a:ext cx="261975" cy="340700"/>
            <a:chOff x="4716975" y="1463450"/>
            <a:chExt cx="261975" cy="340700"/>
          </a:xfrm>
        </p:grpSpPr>
        <p:sp>
          <p:nvSpPr>
            <p:cNvPr id="1029" name="Google Shape;1029;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2" name="Google Shape;1032;p1"/>
          <p:cNvGrpSpPr/>
          <p:nvPr/>
        </p:nvGrpSpPr>
        <p:grpSpPr>
          <a:xfrm rot="1320000" flipH="1">
            <a:off x="656416" y="1365168"/>
            <a:ext cx="261975" cy="340700"/>
            <a:chOff x="4716975" y="1463450"/>
            <a:chExt cx="261975" cy="340700"/>
          </a:xfrm>
        </p:grpSpPr>
        <p:sp>
          <p:nvSpPr>
            <p:cNvPr id="1033" name="Google Shape;1033;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6" name="Google Shape;1036;p1"/>
          <p:cNvSpPr/>
          <p:nvPr/>
        </p:nvSpPr>
        <p:spPr>
          <a:xfrm flipH="1">
            <a:off x="8028531" y="55550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
          <p:cNvSpPr/>
          <p:nvPr/>
        </p:nvSpPr>
        <p:spPr>
          <a:xfrm>
            <a:off x="4283596" y="2633557"/>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
            <a:hlinkClick r:id="rId3" action="ppaction://hlinksldjump"/>
          </p:cNvPr>
          <p:cNvSpPr txBox="1">
            <a:spLocks noGrp="1"/>
          </p:cNvSpPr>
          <p:nvPr>
            <p:ph type="subTitle" idx="2"/>
          </p:nvPr>
        </p:nvSpPr>
        <p:spPr>
          <a:xfrm>
            <a:off x="4356100" y="2698115"/>
            <a:ext cx="2868295" cy="603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2400">
                <a:latin typeface="Arial"/>
                <a:ea typeface="Arial"/>
                <a:cs typeface="Arial"/>
                <a:sym typeface="Arial"/>
              </a:rPr>
              <a:t>LỚP 5</a:t>
            </a:r>
            <a:endParaRPr/>
          </a:p>
        </p:txBody>
      </p:sp>
      <p:grpSp>
        <p:nvGrpSpPr>
          <p:cNvPr id="1039" name="Google Shape;1039;p1"/>
          <p:cNvGrpSpPr/>
          <p:nvPr/>
        </p:nvGrpSpPr>
        <p:grpSpPr>
          <a:xfrm>
            <a:off x="7453401" y="2712084"/>
            <a:ext cx="1801088" cy="2463166"/>
            <a:chOff x="4063678" y="1327360"/>
            <a:chExt cx="3471228" cy="3477457"/>
          </a:xfrm>
        </p:grpSpPr>
        <p:grpSp>
          <p:nvGrpSpPr>
            <p:cNvPr id="1040" name="Google Shape;1040;p1"/>
            <p:cNvGrpSpPr/>
            <p:nvPr/>
          </p:nvGrpSpPr>
          <p:grpSpPr>
            <a:xfrm>
              <a:off x="4063678" y="1413837"/>
              <a:ext cx="3471228" cy="3390980"/>
              <a:chOff x="4063678" y="1413837"/>
              <a:chExt cx="3471228" cy="3390980"/>
            </a:xfrm>
          </p:grpSpPr>
          <p:sp>
            <p:nvSpPr>
              <p:cNvPr id="1041" name="Google Shape;1041;p1"/>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2" name="Google Shape;1042;p1"/>
              <p:cNvGrpSpPr/>
              <p:nvPr/>
            </p:nvGrpSpPr>
            <p:grpSpPr>
              <a:xfrm rot="-515098">
                <a:off x="5663236" y="2476239"/>
                <a:ext cx="1755501" cy="1688207"/>
                <a:chOff x="4531600" y="1944475"/>
                <a:chExt cx="956750" cy="920075"/>
              </a:xfrm>
            </p:grpSpPr>
            <p:sp>
              <p:nvSpPr>
                <p:cNvPr id="1043" name="Google Shape;104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 name="Google Shape;1049;p1"/>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0" name="Google Shape;1050;p1"/>
              <p:cNvGrpSpPr/>
              <p:nvPr/>
            </p:nvGrpSpPr>
            <p:grpSpPr>
              <a:xfrm rot="787396">
                <a:off x="4236594" y="2500648"/>
                <a:ext cx="1594312" cy="1706557"/>
                <a:chOff x="6116785" y="2780818"/>
                <a:chExt cx="837925" cy="930000"/>
              </a:xfrm>
            </p:grpSpPr>
            <p:sp>
              <p:nvSpPr>
                <p:cNvPr id="1051" name="Google Shape;1051;p1"/>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6" name="Google Shape;1056;p1"/>
              <p:cNvGrpSpPr/>
              <p:nvPr/>
            </p:nvGrpSpPr>
            <p:grpSpPr>
              <a:xfrm rot="203786">
                <a:off x="5141855" y="1443647"/>
                <a:ext cx="1091882" cy="2884864"/>
                <a:chOff x="2058600" y="1081575"/>
                <a:chExt cx="596750" cy="1576675"/>
              </a:xfrm>
            </p:grpSpPr>
            <p:sp>
              <p:nvSpPr>
                <p:cNvPr id="1057" name="Google Shape;1057;p1"/>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6" name="Google Shape;1106;p1"/>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8" name="Google Shape;1108;p1"/>
            <p:cNvGrpSpPr/>
            <p:nvPr/>
          </p:nvGrpSpPr>
          <p:grpSpPr>
            <a:xfrm>
              <a:off x="5269300" y="1548900"/>
              <a:ext cx="113650" cy="99750"/>
              <a:chOff x="5118200" y="1179575"/>
              <a:chExt cx="113650" cy="99750"/>
            </a:xfrm>
          </p:grpSpPr>
          <p:sp>
            <p:nvSpPr>
              <p:cNvPr id="1109" name="Google Shape;1109;p1"/>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2" name="Google Shape;1112;p1"/>
            <p:cNvGrpSpPr/>
            <p:nvPr/>
          </p:nvGrpSpPr>
          <p:grpSpPr>
            <a:xfrm>
              <a:off x="6069447" y="1463645"/>
              <a:ext cx="362897" cy="342428"/>
              <a:chOff x="5429807" y="1996886"/>
              <a:chExt cx="235525" cy="216275"/>
            </a:xfrm>
          </p:grpSpPr>
          <p:sp>
            <p:nvSpPr>
              <p:cNvPr id="1113" name="Google Shape;1113;p1"/>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5" name="Google Shape;1115;p1"/>
            <p:cNvGrpSpPr/>
            <p:nvPr/>
          </p:nvGrpSpPr>
          <p:grpSpPr>
            <a:xfrm>
              <a:off x="4449650" y="1766450"/>
              <a:ext cx="113650" cy="99750"/>
              <a:chOff x="4813400" y="798575"/>
              <a:chExt cx="113650" cy="99750"/>
            </a:xfrm>
          </p:grpSpPr>
          <p:sp>
            <p:nvSpPr>
              <p:cNvPr id="1116" name="Google Shape;1116;p1"/>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9" name="Google Shape;1119;p1"/>
            <p:cNvGrpSpPr/>
            <p:nvPr/>
          </p:nvGrpSpPr>
          <p:grpSpPr>
            <a:xfrm>
              <a:off x="7118150" y="2697725"/>
              <a:ext cx="113650" cy="99750"/>
              <a:chOff x="5042000" y="1255775"/>
              <a:chExt cx="113650" cy="99750"/>
            </a:xfrm>
          </p:grpSpPr>
          <p:sp>
            <p:nvSpPr>
              <p:cNvPr id="1120" name="Google Shape;112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3" name="Google Shape;1123;p1"/>
            <p:cNvGrpSpPr/>
            <p:nvPr/>
          </p:nvGrpSpPr>
          <p:grpSpPr>
            <a:xfrm rot="-5400000">
              <a:off x="4792797" y="1337595"/>
              <a:ext cx="362897" cy="342428"/>
              <a:chOff x="6221084" y="2622541"/>
              <a:chExt cx="235525" cy="216275"/>
            </a:xfrm>
          </p:grpSpPr>
          <p:sp>
            <p:nvSpPr>
              <p:cNvPr id="1124" name="Google Shape;1124;p1"/>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6" name="Google Shape;1126;p1"/>
            <p:cNvGrpSpPr/>
            <p:nvPr/>
          </p:nvGrpSpPr>
          <p:grpSpPr>
            <a:xfrm>
              <a:off x="6082875" y="1992325"/>
              <a:ext cx="113650" cy="99750"/>
              <a:chOff x="5042000" y="1255775"/>
              <a:chExt cx="113650" cy="99750"/>
            </a:xfrm>
          </p:grpSpPr>
          <p:sp>
            <p:nvSpPr>
              <p:cNvPr id="1127" name="Google Shape;1127;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130" name="Google Shape;1130;p1"/>
          <p:cNvPicPr preferRelativeResize="0"/>
          <p:nvPr/>
        </p:nvPicPr>
        <p:blipFill rotWithShape="1">
          <a:blip r:embed="rId4">
            <a:alphaModFix/>
          </a:blip>
          <a:srcRect/>
          <a:stretch/>
        </p:blipFill>
        <p:spPr>
          <a:xfrm>
            <a:off x="1988185" y="411480"/>
            <a:ext cx="5000625" cy="1590675"/>
          </a:xfrm>
          <a:prstGeom prst="rect">
            <a:avLst/>
          </a:prstGeom>
          <a:noFill/>
          <a:ln>
            <a:noFill/>
          </a:ln>
        </p:spPr>
      </p:pic>
      <p:pic>
        <p:nvPicPr>
          <p:cNvPr id="1131" name="Google Shape;1131;p1"/>
          <p:cNvPicPr preferRelativeResize="0"/>
          <p:nvPr/>
        </p:nvPicPr>
        <p:blipFill rotWithShape="1">
          <a:blip r:embed="rId5">
            <a:alphaModFix/>
          </a:blip>
          <a:srcRect/>
          <a:stretch/>
        </p:blipFill>
        <p:spPr>
          <a:xfrm>
            <a:off x="371475" y="1407160"/>
            <a:ext cx="8467725" cy="1123950"/>
          </a:xfrm>
          <a:prstGeom prst="rect">
            <a:avLst/>
          </a:prstGeom>
          <a:noFill/>
          <a:ln>
            <a:noFill/>
          </a:ln>
        </p:spPr>
      </p:pic>
      <p:sp>
        <p:nvSpPr>
          <p:cNvPr id="1132" name="Google Shape;1132;p1"/>
          <p:cNvSpPr txBox="1"/>
          <p:nvPr/>
        </p:nvSpPr>
        <p:spPr>
          <a:xfrm>
            <a:off x="949087" y="59125"/>
            <a:ext cx="7312500" cy="39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latin typeface="Nunito"/>
                <a:ea typeface="Nunito"/>
                <a:cs typeface="Nunito"/>
                <a:sym typeface="Nunito"/>
              </a:rPr>
              <a:t>TRƯỜNG </a:t>
            </a:r>
            <a:r>
              <a:rPr lang="en-US" b="1" dirty="0" smtClean="0">
                <a:latin typeface="Nunito"/>
                <a:ea typeface="Nunito"/>
                <a:cs typeface="Nunito"/>
                <a:sym typeface="Nunito"/>
              </a:rPr>
              <a:t>TIỂU</a:t>
            </a:r>
            <a:r>
              <a:rPr lang="vi-VN" b="1" dirty="0" smtClean="0">
                <a:latin typeface="Nunito"/>
                <a:ea typeface="Nunito"/>
                <a:cs typeface="Nunito"/>
                <a:sym typeface="Nunito"/>
              </a:rPr>
              <a:t> HỌC LÊ  NGỌC HÂN</a:t>
            </a:r>
            <a:endParaRPr b="1" dirty="0">
              <a:latin typeface="Nunito"/>
              <a:ea typeface="Nunito"/>
              <a:cs typeface="Nunito"/>
              <a:sym typeface="Nunito"/>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4000">
        <p14:vortex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5"/>
                                        </p:tgtEl>
                                        <p:attrNameLst>
                                          <p:attrName>style.visibility</p:attrName>
                                        </p:attrNameLst>
                                      </p:cBhvr>
                                      <p:to>
                                        <p:strVal val="visible"/>
                                      </p:to>
                                    </p:set>
                                    <p:anim calcmode="lin" valueType="num">
                                      <p:cBhvr additive="base">
                                        <p:cTn id="7" dur="500"/>
                                        <p:tgtEl>
                                          <p:spTgt spid="81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39"/>
                                        </p:tgtEl>
                                        <p:attrNameLst>
                                          <p:attrName>style.visibility</p:attrName>
                                        </p:attrNameLst>
                                      </p:cBhvr>
                                      <p:to>
                                        <p:strVal val="visible"/>
                                      </p:to>
                                    </p:set>
                                    <p:anim calcmode="lin" valueType="num">
                                      <p:cBhvr additive="base">
                                        <p:cTn id="10" dur="500"/>
                                        <p:tgtEl>
                                          <p:spTgt spid="1039"/>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131"/>
                                        </p:tgtEl>
                                        <p:attrNameLst>
                                          <p:attrName>style.visibility</p:attrName>
                                        </p:attrNameLst>
                                      </p:cBhvr>
                                      <p:to>
                                        <p:strVal val="visible"/>
                                      </p:to>
                                    </p:set>
                                    <p:anim calcmode="lin" valueType="num">
                                      <p:cBhvr additive="base">
                                        <p:cTn id="14" dur="1750"/>
                                        <p:tgtEl>
                                          <p:spTgt spid="1131"/>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1750"/>
                                        <p:tgtEl>
                                          <p:spTgt spid="1037"/>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038">
                                            <p:txEl>
                                              <p:pRg st="0" end="0"/>
                                            </p:txEl>
                                          </p:spTgt>
                                        </p:tgtEl>
                                        <p:attrNameLst>
                                          <p:attrName>style.visibility</p:attrName>
                                        </p:attrNameLst>
                                      </p:cBhvr>
                                      <p:to>
                                        <p:strVal val="visible"/>
                                      </p:to>
                                    </p:set>
                                    <p:anim calcmode="lin" valueType="num">
                                      <p:cBhvr additive="base">
                                        <p:cTn id="20" dur="1750"/>
                                        <p:tgtEl>
                                          <p:spTgt spid="1038">
                                            <p:txEl>
                                              <p:pRg st="0" end="0"/>
                                            </p:txEl>
                                          </p:spTgt>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130"/>
                                        </p:tgtEl>
                                        <p:attrNameLst>
                                          <p:attrName>style.visibility</p:attrName>
                                        </p:attrNameLst>
                                      </p:cBhvr>
                                      <p:to>
                                        <p:strVal val="visible"/>
                                      </p:to>
                                    </p:set>
                                    <p:anim calcmode="lin" valueType="num">
                                      <p:cBhvr additive="base">
                                        <p:cTn id="23" dur="1750"/>
                                        <p:tgtEl>
                                          <p:spTgt spid="11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9"/>
        <p:cNvGrpSpPr/>
        <p:nvPr/>
      </p:nvGrpSpPr>
      <p:grpSpPr>
        <a:xfrm>
          <a:off x="0" y="0"/>
          <a:ext cx="0" cy="0"/>
          <a:chOff x="0" y="0"/>
          <a:chExt cx="0" cy="0"/>
        </a:xfrm>
      </p:grpSpPr>
      <p:sp>
        <p:nvSpPr>
          <p:cNvPr id="1300" name="Google Shape;1300;p10"/>
          <p:cNvSpPr txBox="1"/>
          <p:nvPr/>
        </p:nvSpPr>
        <p:spPr>
          <a:xfrm>
            <a:off x="611560" y="4227934"/>
            <a:ext cx="3389069"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Hoàng hôn trên sông</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advTm="6000" spd="slow" p14:dur="1400">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
                                        </p:tgtEl>
                                        <p:attrNameLst>
                                          <p:attrName>style.visibility</p:attrName>
                                        </p:attrNameLst>
                                      </p:cBhvr>
                                      <p:to>
                                        <p:strVal val="visible"/>
                                      </p:to>
                                    </p:set>
                                    <p:anim calcmode="lin" valueType="num">
                                      <p:cBhvr additive="base">
                                        <p:cTn id="7" dur="500"/>
                                        <p:tgtEl>
                                          <p:spTgt spid="1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4"/>
        <p:cNvGrpSpPr/>
        <p:nvPr/>
      </p:nvGrpSpPr>
      <p:grpSpPr>
        <a:xfrm>
          <a:off x="0" y="0"/>
          <a:ext cx="0" cy="0"/>
          <a:chOff x="0" y="0"/>
          <a:chExt cx="0" cy="0"/>
        </a:xfrm>
      </p:grpSpPr>
      <p:sp>
        <p:nvSpPr>
          <p:cNvPr id="1305" name="Google Shape;1305;p11"/>
          <p:cNvSpPr txBox="1"/>
          <p:nvPr/>
        </p:nvSpPr>
        <p:spPr>
          <a:xfrm>
            <a:off x="6948246" y="4587783"/>
            <a:ext cx="193193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Bản Dốc</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advTm="6000" spd="slow" p14:dur="1500">
        <p14:window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5"/>
                                        </p:tgtEl>
                                        <p:attrNameLst>
                                          <p:attrName>style.visibility</p:attrName>
                                        </p:attrNameLst>
                                      </p:cBhvr>
                                      <p:to>
                                        <p:strVal val="visible"/>
                                      </p:to>
                                    </p:set>
                                    <p:anim calcmode="lin" valueType="num">
                                      <p:cBhvr additive="base">
                                        <p:cTn id="7" dur="500"/>
                                        <p:tgtEl>
                                          <p:spTgt spid="13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pic>
        <p:nvPicPr>
          <p:cNvPr id="1310" name="Google Shape;1310;p12" descr="Beaches_6"/>
          <p:cNvPicPr preferRelativeResize="0"/>
          <p:nvPr/>
        </p:nvPicPr>
        <p:blipFill rotWithShape="1">
          <a:blip r:embed="rId3">
            <a:alphaModFix/>
          </a:blip>
          <a:srcRect/>
          <a:stretch/>
        </p:blipFill>
        <p:spPr>
          <a:xfrm>
            <a:off x="5715" y="0"/>
            <a:ext cx="9184005" cy="5143500"/>
          </a:xfrm>
          <a:prstGeom prst="rect">
            <a:avLst/>
          </a:prstGeom>
          <a:noFill/>
          <a:ln>
            <a:noFill/>
          </a:ln>
        </p:spPr>
      </p:pic>
      <p:sp>
        <p:nvSpPr>
          <p:cNvPr id="1311" name="Google Shape;1311;p12"/>
          <p:cNvSpPr txBox="1"/>
          <p:nvPr/>
        </p:nvSpPr>
        <p:spPr>
          <a:xfrm>
            <a:off x="6372301" y="4587783"/>
            <a:ext cx="252986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Bãi biển Cửa Tùng</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500">
        <p14:window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1"/>
                                        </p:tgtEl>
                                        <p:attrNameLst>
                                          <p:attrName>style.visibility</p:attrName>
                                        </p:attrNameLst>
                                      </p:cBhvr>
                                      <p:to>
                                        <p:strVal val="visible"/>
                                      </p:to>
                                    </p:set>
                                    <p:anim calcmode="lin" valueType="num">
                                      <p:cBhvr additive="base">
                                        <p:cTn id="7" dur="500"/>
                                        <p:tgtEl>
                                          <p:spTgt spid="1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pic>
        <p:nvPicPr>
          <p:cNvPr id="1316" name="Google Shape;1316;p13" descr="Beaches_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17" name="Google Shape;1317;p13"/>
          <p:cNvSpPr txBox="1"/>
          <p:nvPr/>
        </p:nvSpPr>
        <p:spPr>
          <a:xfrm>
            <a:off x="6012256" y="4659538"/>
            <a:ext cx="281840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Non nước Nha Trang</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500">
        <p14:window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7"/>
                                        </p:tgtEl>
                                        <p:attrNameLst>
                                          <p:attrName>style.visibility</p:attrName>
                                        </p:attrNameLst>
                                      </p:cBhvr>
                                      <p:to>
                                        <p:strVal val="visible"/>
                                      </p:to>
                                    </p:set>
                                    <p:anim calcmode="lin" valueType="num">
                                      <p:cBhvr additive="base">
                                        <p:cTn id="7" dur="500"/>
                                        <p:tgtEl>
                                          <p:spTgt spid="1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14"/>
          <p:cNvSpPr txBox="1"/>
          <p:nvPr/>
        </p:nvSpPr>
        <p:spPr>
          <a:xfrm>
            <a:off x="1547495" y="1059180"/>
            <a:ext cx="653224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Mở rộng vốn từ: Thiên nhiên</a:t>
            </a:r>
            <a:endParaRPr/>
          </a:p>
        </p:txBody>
      </p:sp>
      <p:pic>
        <p:nvPicPr>
          <p:cNvPr id="1323" name="Google Shape;1323;p14"/>
          <p:cNvPicPr preferRelativeResize="0"/>
          <p:nvPr/>
        </p:nvPicPr>
        <p:blipFill rotWithShape="1">
          <a:blip r:embed="rId3">
            <a:alphaModFix/>
          </a:blip>
          <a:srcRect/>
          <a:stretch/>
        </p:blipFill>
        <p:spPr>
          <a:xfrm>
            <a:off x="6444615" y="2644140"/>
            <a:ext cx="2588895" cy="2388870"/>
          </a:xfrm>
          <a:prstGeom prst="rect">
            <a:avLst/>
          </a:prstGeom>
          <a:noFill/>
          <a:ln>
            <a:noFill/>
          </a:ln>
        </p:spPr>
      </p:pic>
      <p:pic>
        <p:nvPicPr>
          <p:cNvPr id="1324" name="Google Shape;1324;p14"/>
          <p:cNvPicPr preferRelativeResize="0"/>
          <p:nvPr/>
        </p:nvPicPr>
        <p:blipFill rotWithShape="1">
          <a:blip r:embed="rId4">
            <a:alphaModFix/>
          </a:blip>
          <a:srcRect/>
          <a:stretch/>
        </p:blipFill>
        <p:spPr>
          <a:xfrm flipH="1">
            <a:off x="-109220" y="1798955"/>
            <a:ext cx="2955925" cy="3447415"/>
          </a:xfrm>
          <a:prstGeom prst="rect">
            <a:avLst/>
          </a:prstGeom>
          <a:noFill/>
          <a:ln>
            <a:noFill/>
          </a:ln>
        </p:spPr>
      </p:pic>
      <p:sp>
        <p:nvSpPr>
          <p:cNvPr id="1325" name="Google Shape;1325;p14"/>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3000">
        <p14:shred dir="ou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24"/>
                                        </p:tgtEl>
                                        <p:attrNameLst>
                                          <p:attrName>style.visibility</p:attrName>
                                        </p:attrNameLst>
                                      </p:cBhvr>
                                      <p:to>
                                        <p:strVal val="visible"/>
                                      </p:to>
                                    </p:set>
                                    <p:anim calcmode="lin" valueType="num">
                                      <p:cBhvr additive="base">
                                        <p:cTn id="7" dur="500"/>
                                        <p:tgtEl>
                                          <p:spTgt spid="132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22"/>
                                        </p:tgtEl>
                                        <p:attrNameLst>
                                          <p:attrName>style.visibility</p:attrName>
                                        </p:attrNameLst>
                                      </p:cBhvr>
                                      <p:to>
                                        <p:strVal val="visible"/>
                                      </p:to>
                                    </p:set>
                                    <p:anim calcmode="lin" valueType="num">
                                      <p:cBhvr additive="base">
                                        <p:cTn id="12" dur="500"/>
                                        <p:tgtEl>
                                          <p:spTgt spid="1322"/>
                                        </p:tgtEl>
                                        <p:attrNameLst>
                                          <p:attrName>ppt_w</p:attrName>
                                        </p:attrNameLst>
                                      </p:cBhvr>
                                      <p:tavLst>
                                        <p:tav tm="0">
                                          <p:val>
                                            <p:strVal val="0"/>
                                          </p:val>
                                        </p:tav>
                                        <p:tav tm="100000">
                                          <p:val>
                                            <p:strVal val="#ppt_w"/>
                                          </p:val>
                                        </p:tav>
                                      </p:tavLst>
                                    </p:anim>
                                    <p:anim calcmode="lin" valueType="num">
                                      <p:cBhvr additive="base">
                                        <p:cTn id="13" dur="500"/>
                                        <p:tgtEl>
                                          <p:spTgt spid="132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23"/>
                                        </p:tgtEl>
                                        <p:attrNameLst>
                                          <p:attrName>style.visibility</p:attrName>
                                        </p:attrNameLst>
                                      </p:cBhvr>
                                      <p:to>
                                        <p:strVal val="visible"/>
                                      </p:to>
                                    </p:set>
                                    <p:anim calcmode="lin" valueType="num">
                                      <p:cBhvr additive="base">
                                        <p:cTn id="18" dur="500"/>
                                        <p:tgtEl>
                                          <p:spTgt spid="1323"/>
                                        </p:tgtEl>
                                        <p:attrNameLst>
                                          <p:attrName>ppt_w</p:attrName>
                                        </p:attrNameLst>
                                      </p:cBhvr>
                                      <p:tavLst>
                                        <p:tav tm="0">
                                          <p:val>
                                            <p:strVal val="0"/>
                                          </p:val>
                                        </p:tav>
                                        <p:tav tm="100000">
                                          <p:val>
                                            <p:strVal val="#ppt_w"/>
                                          </p:val>
                                        </p:tav>
                                      </p:tavLst>
                                    </p:anim>
                                    <p:anim calcmode="lin" valueType="num">
                                      <p:cBhvr additive="base">
                                        <p:cTn id="19" dur="500"/>
                                        <p:tgtEl>
                                          <p:spTgt spid="13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pic>
        <p:nvPicPr>
          <p:cNvPr id="1330" name="Google Shape;1330;p15"/>
          <p:cNvPicPr preferRelativeResize="0"/>
          <p:nvPr/>
        </p:nvPicPr>
        <p:blipFill rotWithShape="1">
          <a:blip r:embed="rId3">
            <a:alphaModFix/>
          </a:blip>
          <a:srcRect/>
          <a:stretch/>
        </p:blipFill>
        <p:spPr>
          <a:xfrm>
            <a:off x="179070" y="483235"/>
            <a:ext cx="8992870" cy="4050665"/>
          </a:xfrm>
          <a:prstGeom prst="rect">
            <a:avLst/>
          </a:prstGeom>
          <a:noFill/>
          <a:ln>
            <a:noFill/>
          </a:ln>
        </p:spPr>
      </p:pic>
      <p:sp>
        <p:nvSpPr>
          <p:cNvPr id="1331" name="Google Shape;1331;p15"/>
          <p:cNvSpPr txBox="1"/>
          <p:nvPr/>
        </p:nvSpPr>
        <p:spPr>
          <a:xfrm>
            <a:off x="1043608" y="1419622"/>
            <a:ext cx="7742292" cy="1628907"/>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E1EFE0"/>
                </a:solidFill>
                <a:latin typeface="Times New Roman"/>
                <a:ea typeface="Times New Roman"/>
                <a:cs typeface="Times New Roman"/>
                <a:sym typeface="Times New Roman"/>
              </a:rPr>
              <a:t>Quan sát những sự vật sau và cho biết:</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1) Những sự vật nào tự nhiên mà có?</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2) Những sự vật nào do con người làm ra?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pic>
        <p:nvPicPr>
          <p:cNvPr id="1336" name="Google Shape;1336;p16"/>
          <p:cNvPicPr preferRelativeResize="0"/>
          <p:nvPr/>
        </p:nvPicPr>
        <p:blipFill rotWithShape="1">
          <a:blip r:embed="rId3">
            <a:alphaModFix/>
          </a:blip>
          <a:srcRect l="12832"/>
          <a:stretch/>
        </p:blipFill>
        <p:spPr>
          <a:xfrm>
            <a:off x="4734560" y="0"/>
            <a:ext cx="4413250" cy="2193925"/>
          </a:xfrm>
          <a:prstGeom prst="rect">
            <a:avLst/>
          </a:prstGeom>
          <a:noFill/>
          <a:ln>
            <a:noFill/>
          </a:ln>
        </p:spPr>
      </p:pic>
      <p:pic>
        <p:nvPicPr>
          <p:cNvPr id="1337" name="Google Shape;1337;p16"/>
          <p:cNvPicPr preferRelativeResize="0"/>
          <p:nvPr/>
        </p:nvPicPr>
        <p:blipFill rotWithShape="1">
          <a:blip r:embed="rId4">
            <a:alphaModFix/>
          </a:blip>
          <a:srcRect/>
          <a:stretch/>
        </p:blipFill>
        <p:spPr>
          <a:xfrm>
            <a:off x="-20955" y="0"/>
            <a:ext cx="4511675" cy="2193925"/>
          </a:xfrm>
          <a:prstGeom prst="rect">
            <a:avLst/>
          </a:prstGeom>
          <a:noFill/>
          <a:ln>
            <a:noFill/>
          </a:ln>
        </p:spPr>
      </p:pic>
      <p:pic>
        <p:nvPicPr>
          <p:cNvPr id="1338" name="Google Shape;1338;p16"/>
          <p:cNvPicPr preferRelativeResize="0"/>
          <p:nvPr/>
        </p:nvPicPr>
        <p:blipFill rotWithShape="1">
          <a:blip r:embed="rId5">
            <a:alphaModFix/>
          </a:blip>
          <a:srcRect/>
          <a:stretch/>
        </p:blipFill>
        <p:spPr>
          <a:xfrm>
            <a:off x="4734560" y="2595245"/>
            <a:ext cx="4403725" cy="2114550"/>
          </a:xfrm>
          <a:prstGeom prst="rect">
            <a:avLst/>
          </a:prstGeom>
          <a:noFill/>
          <a:ln>
            <a:noFill/>
          </a:ln>
        </p:spPr>
      </p:pic>
      <p:pic>
        <p:nvPicPr>
          <p:cNvPr id="1339" name="Google Shape;1339;p16"/>
          <p:cNvPicPr preferRelativeResize="0"/>
          <p:nvPr/>
        </p:nvPicPr>
        <p:blipFill rotWithShape="1">
          <a:blip r:embed="rId6">
            <a:alphaModFix/>
          </a:blip>
          <a:srcRect/>
          <a:stretch/>
        </p:blipFill>
        <p:spPr>
          <a:xfrm>
            <a:off x="0" y="2595245"/>
            <a:ext cx="4511675" cy="2136775"/>
          </a:xfrm>
          <a:prstGeom prst="rect">
            <a:avLst/>
          </a:prstGeom>
          <a:noFill/>
          <a:ln>
            <a:noFill/>
          </a:ln>
        </p:spPr>
      </p:pic>
      <p:sp>
        <p:nvSpPr>
          <p:cNvPr id="1340" name="Google Shape;1340;p16"/>
          <p:cNvSpPr txBox="1"/>
          <p:nvPr/>
        </p:nvSpPr>
        <p:spPr>
          <a:xfrm>
            <a:off x="828040" y="2222500"/>
            <a:ext cx="294386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Vịnh Hạ Long</a:t>
            </a:r>
            <a:endParaRPr/>
          </a:p>
        </p:txBody>
      </p:sp>
      <p:sp>
        <p:nvSpPr>
          <p:cNvPr id="1341" name="Google Shape;1341;p16"/>
          <p:cNvSpPr txBox="1"/>
          <p:nvPr/>
        </p:nvSpPr>
        <p:spPr>
          <a:xfrm>
            <a:off x="5364752" y="2211647"/>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Cầu Mỹ Thuận</a:t>
            </a:r>
            <a:endParaRPr/>
          </a:p>
        </p:txBody>
      </p:sp>
      <p:sp>
        <p:nvSpPr>
          <p:cNvPr id="1342" name="Google Shape;1342;p16"/>
          <p:cNvSpPr txBox="1"/>
          <p:nvPr/>
        </p:nvSpPr>
        <p:spPr>
          <a:xfrm>
            <a:off x="626305" y="4751085"/>
            <a:ext cx="3304973"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Phong Nha Kẻ Bàng</a:t>
            </a:r>
            <a:endParaRPr/>
          </a:p>
        </p:txBody>
      </p:sp>
      <p:sp>
        <p:nvSpPr>
          <p:cNvPr id="1343" name="Google Shape;1343;p16"/>
          <p:cNvSpPr txBox="1"/>
          <p:nvPr/>
        </p:nvSpPr>
        <p:spPr>
          <a:xfrm>
            <a:off x="5370026" y="4751085"/>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Phố cổ Hội An</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400">
        <p14:ripp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7"/>
                                        </p:tgtEl>
                                        <p:attrNameLst>
                                          <p:attrName>style.visibility</p:attrName>
                                        </p:attrNameLst>
                                      </p:cBhvr>
                                      <p:to>
                                        <p:strVal val="visible"/>
                                      </p:to>
                                    </p:set>
                                    <p:animEffect transition="in" filter="fade">
                                      <p:cBhvr>
                                        <p:cTn id="7" dur="2000"/>
                                        <p:tgtEl>
                                          <p:spTgt spid="1337"/>
                                        </p:tgtEl>
                                      </p:cBhvr>
                                    </p:animEffect>
                                  </p:childTnLst>
                                </p:cTn>
                              </p:par>
                              <p:par>
                                <p:cTn id="8" presetID="10" presetClass="entr" presetSubtype="0" fill="hold" nodeType="withEffect">
                                  <p:stCondLst>
                                    <p:cond delay="0"/>
                                  </p:stCondLst>
                                  <p:childTnLst>
                                    <p:set>
                                      <p:cBhvr>
                                        <p:cTn id="9" dur="1" fill="hold">
                                          <p:stCondLst>
                                            <p:cond delay="0"/>
                                          </p:stCondLst>
                                        </p:cTn>
                                        <p:tgtEl>
                                          <p:spTgt spid="1340"/>
                                        </p:tgtEl>
                                        <p:attrNameLst>
                                          <p:attrName>style.visibility</p:attrName>
                                        </p:attrNameLst>
                                      </p:cBhvr>
                                      <p:to>
                                        <p:strVal val="visible"/>
                                      </p:to>
                                    </p:set>
                                    <p:animEffect transition="in" filter="fade">
                                      <p:cBhvr>
                                        <p:cTn id="10" dur="2000"/>
                                        <p:tgtEl>
                                          <p:spTgt spid="13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6"/>
                                        </p:tgtEl>
                                        <p:attrNameLst>
                                          <p:attrName>style.visibility</p:attrName>
                                        </p:attrNameLst>
                                      </p:cBhvr>
                                      <p:to>
                                        <p:strVal val="visible"/>
                                      </p:to>
                                    </p:set>
                                    <p:animEffect transition="in" filter="fade">
                                      <p:cBhvr>
                                        <p:cTn id="15" dur="500"/>
                                        <p:tgtEl>
                                          <p:spTgt spid="1336"/>
                                        </p:tgtEl>
                                      </p:cBhvr>
                                    </p:animEffect>
                                  </p:childTnLst>
                                </p:cTn>
                              </p:par>
                              <p:par>
                                <p:cTn id="16" presetID="10" presetClass="entr" presetSubtype="0" fill="hold" nodeType="withEffect">
                                  <p:stCondLst>
                                    <p:cond delay="0"/>
                                  </p:stCondLst>
                                  <p:childTnLst>
                                    <p:set>
                                      <p:cBhvr>
                                        <p:cTn id="17" dur="1" fill="hold">
                                          <p:stCondLst>
                                            <p:cond delay="0"/>
                                          </p:stCondLst>
                                        </p:cTn>
                                        <p:tgtEl>
                                          <p:spTgt spid="1341"/>
                                        </p:tgtEl>
                                        <p:attrNameLst>
                                          <p:attrName>style.visibility</p:attrName>
                                        </p:attrNameLst>
                                      </p:cBhvr>
                                      <p:to>
                                        <p:strVal val="visible"/>
                                      </p:to>
                                    </p:set>
                                    <p:animEffect transition="in" filter="fade">
                                      <p:cBhvr>
                                        <p:cTn id="18" dur="500"/>
                                        <p:tgtEl>
                                          <p:spTgt spid="13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39"/>
                                        </p:tgtEl>
                                        <p:attrNameLst>
                                          <p:attrName>style.visibility</p:attrName>
                                        </p:attrNameLst>
                                      </p:cBhvr>
                                      <p:to>
                                        <p:strVal val="visible"/>
                                      </p:to>
                                    </p:set>
                                    <p:animEffect transition="in" filter="fade">
                                      <p:cBhvr>
                                        <p:cTn id="23" dur="2000"/>
                                        <p:tgtEl>
                                          <p:spTgt spid="1339"/>
                                        </p:tgtEl>
                                      </p:cBhvr>
                                    </p:animEffect>
                                  </p:childTnLst>
                                </p:cTn>
                              </p:par>
                              <p:par>
                                <p:cTn id="24" presetID="10" presetClass="entr" presetSubtype="0" fill="hold" nodeType="withEffect">
                                  <p:stCondLst>
                                    <p:cond delay="0"/>
                                  </p:stCondLst>
                                  <p:childTnLst>
                                    <p:set>
                                      <p:cBhvr>
                                        <p:cTn id="25" dur="1" fill="hold">
                                          <p:stCondLst>
                                            <p:cond delay="0"/>
                                          </p:stCondLst>
                                        </p:cTn>
                                        <p:tgtEl>
                                          <p:spTgt spid="1342"/>
                                        </p:tgtEl>
                                        <p:attrNameLst>
                                          <p:attrName>style.visibility</p:attrName>
                                        </p:attrNameLst>
                                      </p:cBhvr>
                                      <p:to>
                                        <p:strVal val="visible"/>
                                      </p:to>
                                    </p:set>
                                    <p:animEffect transition="in" filter="fade">
                                      <p:cBhvr>
                                        <p:cTn id="26" dur="2000"/>
                                        <p:tgtEl>
                                          <p:spTgt spid="1342"/>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338"/>
                                        </p:tgtEl>
                                        <p:attrNameLst>
                                          <p:attrName>style.visibility</p:attrName>
                                        </p:attrNameLst>
                                      </p:cBhvr>
                                      <p:to>
                                        <p:strVal val="visible"/>
                                      </p:to>
                                    </p:set>
                                    <p:anim calcmode="lin" valueType="num">
                                      <p:cBhvr additive="base">
                                        <p:cTn id="31" dur="500"/>
                                        <p:tgtEl>
                                          <p:spTgt spid="1338"/>
                                        </p:tgtEl>
                                        <p:attrNameLst>
                                          <p:attrName>ppt_w</p:attrName>
                                        </p:attrNameLst>
                                      </p:cBhvr>
                                      <p:tavLst>
                                        <p:tav tm="0">
                                          <p:val>
                                            <p:strVal val="0"/>
                                          </p:val>
                                        </p:tav>
                                        <p:tav tm="100000">
                                          <p:val>
                                            <p:strVal val="#ppt_w"/>
                                          </p:val>
                                        </p:tav>
                                      </p:tavLst>
                                    </p:anim>
                                    <p:anim calcmode="lin" valueType="num">
                                      <p:cBhvr additive="base">
                                        <p:cTn id="32" dur="500"/>
                                        <p:tgtEl>
                                          <p:spTgt spid="133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343"/>
                                        </p:tgtEl>
                                        <p:attrNameLst>
                                          <p:attrName>style.visibility</p:attrName>
                                        </p:attrNameLst>
                                      </p:cBhvr>
                                      <p:to>
                                        <p:strVal val="visible"/>
                                      </p:to>
                                    </p:set>
                                    <p:anim calcmode="lin" valueType="num">
                                      <p:cBhvr additive="base">
                                        <p:cTn id="35" dur="500"/>
                                        <p:tgtEl>
                                          <p:spTgt spid="1343"/>
                                        </p:tgtEl>
                                        <p:attrNameLst>
                                          <p:attrName>ppt_w</p:attrName>
                                        </p:attrNameLst>
                                      </p:cBhvr>
                                      <p:tavLst>
                                        <p:tav tm="0">
                                          <p:val>
                                            <p:strVal val="0"/>
                                          </p:val>
                                        </p:tav>
                                        <p:tav tm="100000">
                                          <p:val>
                                            <p:strVal val="#ppt_w"/>
                                          </p:val>
                                        </p:tav>
                                      </p:tavLst>
                                    </p:anim>
                                    <p:anim calcmode="lin" valueType="num">
                                      <p:cBhvr additive="base">
                                        <p:cTn id="36" dur="500"/>
                                        <p:tgtEl>
                                          <p:spTgt spid="13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pic>
        <p:nvPicPr>
          <p:cNvPr id="1348" name="Google Shape;1348;p17"/>
          <p:cNvPicPr preferRelativeResize="0"/>
          <p:nvPr/>
        </p:nvPicPr>
        <p:blipFill rotWithShape="1">
          <a:blip r:embed="rId3">
            <a:alphaModFix/>
          </a:blip>
          <a:srcRect/>
          <a:stretch/>
        </p:blipFill>
        <p:spPr>
          <a:xfrm>
            <a:off x="3649980" y="234315"/>
            <a:ext cx="4803775" cy="2077085"/>
          </a:xfrm>
          <a:prstGeom prst="rect">
            <a:avLst/>
          </a:prstGeom>
          <a:noFill/>
          <a:ln>
            <a:noFill/>
          </a:ln>
        </p:spPr>
      </p:pic>
      <p:sp>
        <p:nvSpPr>
          <p:cNvPr id="1349" name="Google Shape;1349;p17"/>
          <p:cNvSpPr txBox="1"/>
          <p:nvPr/>
        </p:nvSpPr>
        <p:spPr>
          <a:xfrm>
            <a:off x="3889375" y="771525"/>
            <a:ext cx="4386580"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chemeClr val="accent6"/>
                </a:solidFill>
                <a:latin typeface="Times New Roman"/>
                <a:ea typeface="Times New Roman"/>
                <a:cs typeface="Times New Roman"/>
                <a:sym typeface="Times New Roman"/>
              </a:rPr>
              <a:t>Hãy dùng từ điển Tiếng Việt, tìm xem “thiên nhiên” là gì?</a:t>
            </a:r>
            <a:endParaRPr sz="2400" b="1" i="1" u="none" strike="noStrike" cap="none">
              <a:solidFill>
                <a:schemeClr val="accent6"/>
              </a:solidFill>
              <a:latin typeface="Times New Roman"/>
              <a:ea typeface="Times New Roman"/>
              <a:cs typeface="Times New Roman"/>
              <a:sym typeface="Times New Roman"/>
            </a:endParaRPr>
          </a:p>
        </p:txBody>
      </p:sp>
      <p:pic>
        <p:nvPicPr>
          <p:cNvPr id="1350" name="Google Shape;1350;p17" descr="1"/>
          <p:cNvPicPr preferRelativeResize="0"/>
          <p:nvPr/>
        </p:nvPicPr>
        <p:blipFill rotWithShape="1">
          <a:blip r:embed="rId4">
            <a:alphaModFix/>
          </a:blip>
          <a:srcRect/>
          <a:stretch/>
        </p:blipFill>
        <p:spPr>
          <a:xfrm>
            <a:off x="3996055" y="2355850"/>
            <a:ext cx="4173220" cy="2548890"/>
          </a:xfrm>
          <a:prstGeom prst="rect">
            <a:avLst/>
          </a:prstGeom>
          <a:noFill/>
          <a:ln>
            <a:noFill/>
          </a:ln>
        </p:spPr>
      </p:pic>
      <p:pic>
        <p:nvPicPr>
          <p:cNvPr id="1351" name="Google Shape;1351;p17" descr="tu-dien-tieng-viet_11"/>
          <p:cNvPicPr preferRelativeResize="0"/>
          <p:nvPr/>
        </p:nvPicPr>
        <p:blipFill rotWithShape="1">
          <a:blip r:embed="rId5">
            <a:alphaModFix/>
          </a:blip>
          <a:srcRect/>
          <a:stretch/>
        </p:blipFill>
        <p:spPr>
          <a:xfrm>
            <a:off x="323850" y="234315"/>
            <a:ext cx="2865120" cy="4675505"/>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200">
        <p14:prism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48"/>
                                        </p:tgtEl>
                                        <p:attrNameLst>
                                          <p:attrName>style.visibility</p:attrName>
                                        </p:attrNameLst>
                                      </p:cBhvr>
                                      <p:to>
                                        <p:strVal val="visible"/>
                                      </p:to>
                                    </p:set>
                                    <p:anim calcmode="lin" valueType="num">
                                      <p:cBhvr additive="base">
                                        <p:cTn id="7" dur="500"/>
                                        <p:tgtEl>
                                          <p:spTgt spid="1348"/>
                                        </p:tgtEl>
                                        <p:attrNameLst>
                                          <p:attrName>ppt_w</p:attrName>
                                        </p:attrNameLst>
                                      </p:cBhvr>
                                      <p:tavLst>
                                        <p:tav tm="0">
                                          <p:val>
                                            <p:strVal val="0"/>
                                          </p:val>
                                        </p:tav>
                                        <p:tav tm="100000">
                                          <p:val>
                                            <p:strVal val="#ppt_w"/>
                                          </p:val>
                                        </p:tav>
                                      </p:tavLst>
                                    </p:anim>
                                    <p:anim calcmode="lin" valueType="num">
                                      <p:cBhvr additive="base">
                                        <p:cTn id="8" dur="500"/>
                                        <p:tgtEl>
                                          <p:spTgt spid="134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49"/>
                                        </p:tgtEl>
                                        <p:attrNameLst>
                                          <p:attrName>style.visibility</p:attrName>
                                        </p:attrNameLst>
                                      </p:cBhvr>
                                      <p:to>
                                        <p:strVal val="visible"/>
                                      </p:to>
                                    </p:set>
                                    <p:anim calcmode="lin" valueType="num">
                                      <p:cBhvr additive="base">
                                        <p:cTn id="11" dur="500"/>
                                        <p:tgtEl>
                                          <p:spTgt spid="1349"/>
                                        </p:tgtEl>
                                        <p:attrNameLst>
                                          <p:attrName>ppt_w</p:attrName>
                                        </p:attrNameLst>
                                      </p:cBhvr>
                                      <p:tavLst>
                                        <p:tav tm="0">
                                          <p:val>
                                            <p:strVal val="0"/>
                                          </p:val>
                                        </p:tav>
                                        <p:tav tm="100000">
                                          <p:val>
                                            <p:strVal val="#ppt_w"/>
                                          </p:val>
                                        </p:tav>
                                      </p:tavLst>
                                    </p:anim>
                                    <p:anim calcmode="lin" valueType="num">
                                      <p:cBhvr additive="base">
                                        <p:cTn id="12" dur="500"/>
                                        <p:tgtEl>
                                          <p:spTgt spid="134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
                                        </p:tgtEl>
                                        <p:attrNameLst>
                                          <p:attrName>style.visibility</p:attrName>
                                        </p:attrNameLst>
                                      </p:cBhvr>
                                      <p:to>
                                        <p:strVal val="visible"/>
                                      </p:to>
                                    </p:set>
                                    <p:animEffect transition="in" filter="fade">
                                      <p:cBhvr>
                                        <p:cTn id="17" dur="500"/>
                                        <p:tgtEl>
                                          <p:spTgt spid="13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0"/>
                                        </p:tgtEl>
                                        <p:attrNameLst>
                                          <p:attrName>style.visibility</p:attrName>
                                        </p:attrNameLst>
                                      </p:cBhvr>
                                      <p:to>
                                        <p:strVal val="visible"/>
                                      </p:to>
                                    </p:set>
                                    <p:animEffect transition="in" filter="fade">
                                      <p:cBhvr>
                                        <p:cTn id="22" dur="500"/>
                                        <p:tgtEl>
                                          <p:spTgt spid="1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pic>
        <p:nvPicPr>
          <p:cNvPr id="1356" name="Google Shape;1356;p18"/>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357" name="Google Shape;1357;p18"/>
          <p:cNvSpPr txBox="1"/>
          <p:nvPr/>
        </p:nvSpPr>
        <p:spPr>
          <a:xfrm>
            <a:off x="2339658" y="555625"/>
            <a:ext cx="6156536" cy="1198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sng" strike="noStrike" cap="none">
                <a:solidFill>
                  <a:schemeClr val="accent6"/>
                </a:solidFill>
                <a:latin typeface="Times New Roman"/>
                <a:ea typeface="Times New Roman"/>
                <a:cs typeface="Times New Roman"/>
                <a:sym typeface="Times New Roman"/>
              </a:rPr>
              <a:t>Bài 1</a:t>
            </a:r>
            <a:r>
              <a:rPr lang="en-US" sz="3600" b="1" i="0" u="none" strike="noStrike" cap="none">
                <a:solidFill>
                  <a:schemeClr val="accent6"/>
                </a:solidFill>
                <a:latin typeface="Times New Roman"/>
                <a:ea typeface="Times New Roman"/>
                <a:cs typeface="Times New Roman"/>
                <a:sym typeface="Times New Roman"/>
              </a:rPr>
              <a:t>: </a:t>
            </a:r>
            <a:r>
              <a:rPr lang="en-US" sz="3600" b="0" i="0" u="none" strike="noStrike" cap="none">
                <a:solidFill>
                  <a:schemeClr val="accent6"/>
                </a:solidFill>
                <a:latin typeface="Times New Roman"/>
                <a:ea typeface="Times New Roman"/>
                <a:cs typeface="Times New Roman"/>
                <a:sym typeface="Times New Roman"/>
              </a:rPr>
              <a:t>Dòng nào dưới đây giải thích đúng nghĩa từ </a:t>
            </a:r>
            <a:r>
              <a:rPr lang="en-US" sz="3600" b="1" i="1" u="none" strike="noStrike" cap="none">
                <a:solidFill>
                  <a:schemeClr val="accent6"/>
                </a:solidFill>
                <a:latin typeface="Times New Roman"/>
                <a:ea typeface="Times New Roman"/>
                <a:cs typeface="Times New Roman"/>
                <a:sym typeface="Times New Roman"/>
              </a:rPr>
              <a:t>thiên nhiên</a:t>
            </a:r>
            <a:endParaRPr/>
          </a:p>
        </p:txBody>
      </p:sp>
      <p:sp>
        <p:nvSpPr>
          <p:cNvPr id="1358" name="Google Shape;1358;p18"/>
          <p:cNvSpPr txBox="1"/>
          <p:nvPr/>
        </p:nvSpPr>
        <p:spPr>
          <a:xfrm>
            <a:off x="1784350" y="2835275"/>
            <a:ext cx="604012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a) Tất cả những gì do con người tạo ra.</a:t>
            </a:r>
            <a:endParaRPr/>
          </a:p>
        </p:txBody>
      </p:sp>
      <p:sp>
        <p:nvSpPr>
          <p:cNvPr id="1359" name="Google Shape;1359;p18"/>
          <p:cNvSpPr txBox="1"/>
          <p:nvPr/>
        </p:nvSpPr>
        <p:spPr>
          <a:xfrm>
            <a:off x="1784350" y="3543300"/>
            <a:ext cx="703453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b) Tất cả những gì không do con người tạo ra.</a:t>
            </a:r>
            <a:endParaRPr/>
          </a:p>
        </p:txBody>
      </p:sp>
      <p:sp>
        <p:nvSpPr>
          <p:cNvPr id="1360" name="Google Shape;1360;p18"/>
          <p:cNvSpPr txBox="1"/>
          <p:nvPr/>
        </p:nvSpPr>
        <p:spPr>
          <a:xfrm>
            <a:off x="1784350" y="4246245"/>
            <a:ext cx="71177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c) TÊt c¶ mäi thø tån t¹i xung quanh con người .</a:t>
            </a:r>
            <a:endParaRPr/>
          </a:p>
        </p:txBody>
      </p:sp>
      <p:sp>
        <p:nvSpPr>
          <p:cNvPr id="1361" name="Google Shape;1361;p18"/>
          <p:cNvSpPr/>
          <p:nvPr/>
        </p:nvSpPr>
        <p:spPr>
          <a:xfrm>
            <a:off x="1784645" y="3594126"/>
            <a:ext cx="405427" cy="415499"/>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pSp>
        <p:nvGrpSpPr>
          <p:cNvPr id="1362" name="Google Shape;1362;p18"/>
          <p:cNvGrpSpPr/>
          <p:nvPr/>
        </p:nvGrpSpPr>
        <p:grpSpPr>
          <a:xfrm rot="5400000">
            <a:off x="-447077" y="-535000"/>
            <a:ext cx="2350310" cy="2105244"/>
            <a:chOff x="-813175" y="1753753"/>
            <a:chExt cx="2701195" cy="2419543"/>
          </a:xfrm>
        </p:grpSpPr>
        <p:sp>
          <p:nvSpPr>
            <p:cNvPr id="1363" name="Google Shape;1363;p1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4" name="Google Shape;1364;p18"/>
            <p:cNvGrpSpPr/>
            <p:nvPr/>
          </p:nvGrpSpPr>
          <p:grpSpPr>
            <a:xfrm>
              <a:off x="-144996" y="1753753"/>
              <a:ext cx="821067" cy="1785140"/>
              <a:chOff x="5269250" y="2611925"/>
              <a:chExt cx="520750" cy="1132200"/>
            </a:xfrm>
          </p:grpSpPr>
          <p:sp>
            <p:nvSpPr>
              <p:cNvPr id="1365" name="Google Shape;1365;p1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3" name="Google Shape;1373;p18"/>
            <p:cNvGrpSpPr/>
            <p:nvPr/>
          </p:nvGrpSpPr>
          <p:grpSpPr>
            <a:xfrm rot="5165891">
              <a:off x="-51172" y="2432185"/>
              <a:ext cx="1070081" cy="1187666"/>
              <a:chOff x="6073625" y="2772425"/>
              <a:chExt cx="837925" cy="930000"/>
            </a:xfrm>
          </p:grpSpPr>
          <p:sp>
            <p:nvSpPr>
              <p:cNvPr id="1374" name="Google Shape;1374;p1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9" name="Google Shape;1379;p18"/>
            <p:cNvGrpSpPr/>
            <p:nvPr/>
          </p:nvGrpSpPr>
          <p:grpSpPr>
            <a:xfrm rot="4398606">
              <a:off x="-2434" y="2904431"/>
              <a:ext cx="1017753" cy="1214156"/>
              <a:chOff x="3711575" y="2879575"/>
              <a:chExt cx="753325" cy="898700"/>
            </a:xfrm>
          </p:grpSpPr>
          <p:sp>
            <p:nvSpPr>
              <p:cNvPr id="1380" name="Google Shape;1380;p1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3" name="Google Shape;1393;p18"/>
            <p:cNvGrpSpPr/>
            <p:nvPr/>
          </p:nvGrpSpPr>
          <p:grpSpPr>
            <a:xfrm>
              <a:off x="743200" y="2185888"/>
              <a:ext cx="113650" cy="99750"/>
              <a:chOff x="5042000" y="1255775"/>
              <a:chExt cx="113650" cy="99750"/>
            </a:xfrm>
          </p:grpSpPr>
          <p:sp>
            <p:nvSpPr>
              <p:cNvPr id="1394" name="Google Shape;1394;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7" name="Google Shape;1397;p18"/>
            <p:cNvGrpSpPr/>
            <p:nvPr/>
          </p:nvGrpSpPr>
          <p:grpSpPr>
            <a:xfrm>
              <a:off x="1198625" y="2537138"/>
              <a:ext cx="113650" cy="99750"/>
              <a:chOff x="5042000" y="1255775"/>
              <a:chExt cx="113650" cy="99750"/>
            </a:xfrm>
          </p:grpSpPr>
          <p:sp>
            <p:nvSpPr>
              <p:cNvPr id="1398" name="Google Shape;1398;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6"/>
                                        </p:tgtEl>
                                        <p:attrNameLst>
                                          <p:attrName>style.visibility</p:attrName>
                                        </p:attrNameLst>
                                      </p:cBhvr>
                                      <p:to>
                                        <p:strVal val="visible"/>
                                      </p:to>
                                    </p:set>
                                    <p:animEffect transition="in" filter="fade">
                                      <p:cBhvr>
                                        <p:cTn id="7" dur="500"/>
                                        <p:tgtEl>
                                          <p:spTgt spid="1356"/>
                                        </p:tgtEl>
                                      </p:cBhvr>
                                    </p:animEffect>
                                  </p:childTnLst>
                                </p:cTn>
                              </p:par>
                              <p:par>
                                <p:cTn id="8" presetID="10" presetClass="entr" presetSubtype="0" fill="hold" nodeType="withEffect">
                                  <p:stCondLst>
                                    <p:cond delay="0"/>
                                  </p:stCondLst>
                                  <p:childTnLst>
                                    <p:set>
                                      <p:cBhvr>
                                        <p:cTn id="9" dur="1" fill="hold">
                                          <p:stCondLst>
                                            <p:cond delay="0"/>
                                          </p:stCondLst>
                                        </p:cTn>
                                        <p:tgtEl>
                                          <p:spTgt spid="1357"/>
                                        </p:tgtEl>
                                        <p:attrNameLst>
                                          <p:attrName>style.visibility</p:attrName>
                                        </p:attrNameLst>
                                      </p:cBhvr>
                                      <p:to>
                                        <p:strVal val="visible"/>
                                      </p:to>
                                    </p:set>
                                    <p:animEffect transition="in" filter="fade">
                                      <p:cBhvr>
                                        <p:cTn id="10" dur="500"/>
                                        <p:tgtEl>
                                          <p:spTgt spid="13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8"/>
                                        </p:tgtEl>
                                        <p:attrNameLst>
                                          <p:attrName>style.visibility</p:attrName>
                                        </p:attrNameLst>
                                      </p:cBhvr>
                                      <p:to>
                                        <p:strVal val="visible"/>
                                      </p:to>
                                    </p:set>
                                    <p:animEffect transition="in" filter="fade">
                                      <p:cBhvr>
                                        <p:cTn id="15" dur="500"/>
                                        <p:tgtEl>
                                          <p:spTgt spid="1358"/>
                                        </p:tgtEl>
                                      </p:cBhvr>
                                    </p:animEffect>
                                  </p:childTnLst>
                                </p:cTn>
                              </p:par>
                              <p:par>
                                <p:cTn id="16" presetID="10" presetClass="entr" presetSubtype="0" fill="hold" nodeType="withEffect">
                                  <p:stCondLst>
                                    <p:cond delay="0"/>
                                  </p:stCondLst>
                                  <p:childTnLst>
                                    <p:set>
                                      <p:cBhvr>
                                        <p:cTn id="17" dur="1" fill="hold">
                                          <p:stCondLst>
                                            <p:cond delay="0"/>
                                          </p:stCondLst>
                                        </p:cTn>
                                        <p:tgtEl>
                                          <p:spTgt spid="1359"/>
                                        </p:tgtEl>
                                        <p:attrNameLst>
                                          <p:attrName>style.visibility</p:attrName>
                                        </p:attrNameLst>
                                      </p:cBhvr>
                                      <p:to>
                                        <p:strVal val="visible"/>
                                      </p:to>
                                    </p:set>
                                    <p:animEffect transition="in" filter="fade">
                                      <p:cBhvr>
                                        <p:cTn id="18" dur="500"/>
                                        <p:tgtEl>
                                          <p:spTgt spid="1359"/>
                                        </p:tgtEl>
                                      </p:cBhvr>
                                    </p:animEffect>
                                  </p:childTnLst>
                                </p:cTn>
                              </p:par>
                              <p:par>
                                <p:cTn id="19" presetID="10" presetClass="entr" presetSubtype="0" fill="hold" nodeType="withEffect">
                                  <p:stCondLst>
                                    <p:cond delay="0"/>
                                  </p:stCondLst>
                                  <p:childTnLst>
                                    <p:set>
                                      <p:cBhvr>
                                        <p:cTn id="20" dur="1" fill="hold">
                                          <p:stCondLst>
                                            <p:cond delay="0"/>
                                          </p:stCondLst>
                                        </p:cTn>
                                        <p:tgtEl>
                                          <p:spTgt spid="1360"/>
                                        </p:tgtEl>
                                        <p:attrNameLst>
                                          <p:attrName>style.visibility</p:attrName>
                                        </p:attrNameLst>
                                      </p:cBhvr>
                                      <p:to>
                                        <p:strVal val="visible"/>
                                      </p:to>
                                    </p:set>
                                    <p:animEffect transition="in" filter="fade">
                                      <p:cBhvr>
                                        <p:cTn id="21" dur="500"/>
                                        <p:tgtEl>
                                          <p:spTgt spid="13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61"/>
                                        </p:tgtEl>
                                        <p:attrNameLst>
                                          <p:attrName>style.visibility</p:attrName>
                                        </p:attrNameLst>
                                      </p:cBhvr>
                                      <p:to>
                                        <p:strVal val="visible"/>
                                      </p:to>
                                    </p:set>
                                    <p:animEffect transition="in" filter="fade">
                                      <p:cBhvr>
                                        <p:cTn id="26" dur="500"/>
                                        <p:tgtEl>
                                          <p:spTgt spid="1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pic>
        <p:nvPicPr>
          <p:cNvPr id="1405" name="Google Shape;1405;p19" descr="Anh-thien-nhien-3"/>
          <p:cNvPicPr preferRelativeResize="0"/>
          <p:nvPr/>
        </p:nvPicPr>
        <p:blipFill rotWithShape="1">
          <a:blip r:embed="rId3">
            <a:alphaModFix/>
          </a:blip>
          <a:srcRect/>
          <a:stretch/>
        </p:blipFill>
        <p:spPr>
          <a:xfrm>
            <a:off x="-36195" y="0"/>
            <a:ext cx="9180195" cy="5143500"/>
          </a:xfrm>
          <a:prstGeom prst="rect">
            <a:avLst/>
          </a:prstGeom>
          <a:noFill/>
          <a:ln>
            <a:noFill/>
          </a:ln>
        </p:spPr>
      </p:pic>
      <p:sp>
        <p:nvSpPr>
          <p:cNvPr id="1406" name="Google Shape;1406;p19"/>
          <p:cNvSpPr/>
          <p:nvPr/>
        </p:nvSpPr>
        <p:spPr>
          <a:xfrm>
            <a:off x="2124103" y="699584"/>
            <a:ext cx="5400600" cy="1944216"/>
          </a:xfrm>
          <a:prstGeom prst="roundRect">
            <a:avLst>
              <a:gd name="adj" fmla="val 16667"/>
            </a:avLst>
          </a:prstGeom>
          <a:solidFill>
            <a:srgbClr val="F5FCFF"/>
          </a:solidFill>
          <a:ln w="38100" cap="flat" cmpd="sng">
            <a:solidFill>
              <a:srgbClr val="FF006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0000FF"/>
                </a:solidFill>
                <a:latin typeface="Times New Roman"/>
                <a:ea typeface="Times New Roman"/>
                <a:cs typeface="Times New Roman"/>
                <a:sym typeface="Times New Roman"/>
              </a:rPr>
              <a:t>Thiên nhiên là tất cả những gì không do con người tạo ra.</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06"/>
                                        </p:tgtEl>
                                        <p:attrNameLst>
                                          <p:attrName>style.visibility</p:attrName>
                                        </p:attrNameLst>
                                      </p:cBhvr>
                                      <p:to>
                                        <p:strVal val="visible"/>
                                      </p:to>
                                    </p:set>
                                    <p:anim calcmode="lin" valueType="num">
                                      <p:cBhvr additive="base">
                                        <p:cTn id="7" dur="500"/>
                                        <p:tgtEl>
                                          <p:spTgt spid="1406"/>
                                        </p:tgtEl>
                                        <p:attrNameLst>
                                          <p:attrName>ppt_w</p:attrName>
                                        </p:attrNameLst>
                                      </p:cBhvr>
                                      <p:tavLst>
                                        <p:tav tm="0">
                                          <p:val>
                                            <p:strVal val="0"/>
                                          </p:val>
                                        </p:tav>
                                        <p:tav tm="100000">
                                          <p:val>
                                            <p:strVal val="#ppt_w"/>
                                          </p:val>
                                        </p:tav>
                                      </p:tavLst>
                                    </p:anim>
                                    <p:anim calcmode="lin" valueType="num">
                                      <p:cBhvr additive="base">
                                        <p:cTn id="8" dur="500"/>
                                        <p:tgtEl>
                                          <p:spTgt spid="14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2" descr="songbirds.png"/>
          <p:cNvPicPr preferRelativeResize="0"/>
          <p:nvPr/>
        </p:nvPicPr>
        <p:blipFill rotWithShape="1">
          <a:blip r:embed="rId3">
            <a:alphaModFix/>
          </a:blip>
          <a:srcRect/>
          <a:stretch/>
        </p:blipFill>
        <p:spPr>
          <a:xfrm>
            <a:off x="3420110" y="209550"/>
            <a:ext cx="4724400" cy="4724400"/>
          </a:xfrm>
          <a:prstGeom prst="rect">
            <a:avLst/>
          </a:prstGeom>
          <a:noFill/>
          <a:ln>
            <a:noFill/>
          </a:ln>
        </p:spPr>
      </p:pic>
      <p:sp>
        <p:nvSpPr>
          <p:cNvPr id="1138" name="Google Shape;1138;p2"/>
          <p:cNvSpPr/>
          <p:nvPr/>
        </p:nvSpPr>
        <p:spPr>
          <a:xfrm>
            <a:off x="915674" y="771561"/>
            <a:ext cx="2556480" cy="887193"/>
          </a:xfrm>
          <a:prstGeom prst="flowChartTerminator">
            <a:avLst/>
          </a:prstGeom>
          <a:solidFill>
            <a:srgbClr val="F6EB0F"/>
          </a:solidFill>
          <a:ln>
            <a:noFill/>
          </a:ln>
          <a:effectLst>
            <a:outerShdw blurRad="190500" dist="228600" dir="2700000" algn="ctr">
              <a:srgbClr val="000000">
                <a:alpha val="29803"/>
              </a:srgbClr>
            </a:outerShdw>
          </a:effectLst>
        </p:spPr>
        <p:txBody>
          <a:bodyPr spcFirstLastPara="1" wrap="square" lIns="91400" tIns="45700" rIns="91400" bIns="45700" anchor="t" anchorCtr="0">
            <a:spAutoFit/>
          </a:bodyPr>
          <a:lstStyle/>
          <a:p>
            <a:pPr marL="0" marR="0" lvl="0" indent="0" algn="l" rtl="0">
              <a:lnSpc>
                <a:spcPct val="100000"/>
              </a:lnSpc>
              <a:spcBef>
                <a:spcPts val="0"/>
              </a:spcBef>
              <a:spcAft>
                <a:spcPts val="0"/>
              </a:spcAft>
              <a:buNone/>
            </a:pPr>
            <a:r>
              <a:rPr lang="en-US" sz="3500" b="1" i="0" u="none" strike="noStrike" cap="none">
                <a:solidFill>
                  <a:schemeClr val="dk2"/>
                </a:solidFill>
                <a:latin typeface="Times New Roman"/>
                <a:ea typeface="Times New Roman"/>
                <a:cs typeface="Times New Roman"/>
                <a:sym typeface="Times New Roman"/>
              </a:rPr>
              <a:t>Khởi động </a:t>
            </a:r>
            <a:endParaRPr/>
          </a:p>
        </p:txBody>
      </p:sp>
      <p:grpSp>
        <p:nvGrpSpPr>
          <p:cNvPr id="1139" name="Google Shape;1139;p2"/>
          <p:cNvGrpSpPr/>
          <p:nvPr/>
        </p:nvGrpSpPr>
        <p:grpSpPr>
          <a:xfrm>
            <a:off x="-313674" y="1890732"/>
            <a:ext cx="3347999" cy="3354008"/>
            <a:chOff x="4063678" y="1327360"/>
            <a:chExt cx="3471228" cy="3477457"/>
          </a:xfrm>
        </p:grpSpPr>
        <p:grpSp>
          <p:nvGrpSpPr>
            <p:cNvPr id="1140" name="Google Shape;1140;p2"/>
            <p:cNvGrpSpPr/>
            <p:nvPr/>
          </p:nvGrpSpPr>
          <p:grpSpPr>
            <a:xfrm>
              <a:off x="4063678" y="1413837"/>
              <a:ext cx="3471228" cy="3390980"/>
              <a:chOff x="4063678" y="1413837"/>
              <a:chExt cx="3471228" cy="3390980"/>
            </a:xfrm>
          </p:grpSpPr>
          <p:sp>
            <p:nvSpPr>
              <p:cNvPr id="1141" name="Google Shape;1141;p2"/>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2" name="Google Shape;1142;p2"/>
              <p:cNvGrpSpPr/>
              <p:nvPr/>
            </p:nvGrpSpPr>
            <p:grpSpPr>
              <a:xfrm rot="-515098">
                <a:off x="5663236" y="2476239"/>
                <a:ext cx="1755501" cy="1688207"/>
                <a:chOff x="4531600" y="1944475"/>
                <a:chExt cx="956750" cy="920075"/>
              </a:xfrm>
            </p:grpSpPr>
            <p:sp>
              <p:nvSpPr>
                <p:cNvPr id="1143" name="Google Shape;1143;p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9" name="Google Shape;1149;p2"/>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0" name="Google Shape;1150;p2"/>
              <p:cNvGrpSpPr/>
              <p:nvPr/>
            </p:nvGrpSpPr>
            <p:grpSpPr>
              <a:xfrm rot="787396">
                <a:off x="4236594" y="2500648"/>
                <a:ext cx="1594312" cy="1706557"/>
                <a:chOff x="6116785" y="2780818"/>
                <a:chExt cx="837925" cy="930000"/>
              </a:xfrm>
            </p:grpSpPr>
            <p:sp>
              <p:nvSpPr>
                <p:cNvPr id="1151" name="Google Shape;1151;p2"/>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2"/>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2"/>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6" name="Google Shape;1156;p2"/>
              <p:cNvGrpSpPr/>
              <p:nvPr/>
            </p:nvGrpSpPr>
            <p:grpSpPr>
              <a:xfrm rot="203786">
                <a:off x="5141855" y="1443647"/>
                <a:ext cx="1091882" cy="2884864"/>
                <a:chOff x="2058600" y="1081575"/>
                <a:chExt cx="596750" cy="1576675"/>
              </a:xfrm>
            </p:grpSpPr>
            <p:sp>
              <p:nvSpPr>
                <p:cNvPr id="1157" name="Google Shape;1157;p2"/>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2"/>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2"/>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2"/>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2"/>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2"/>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2"/>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2"/>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2"/>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2"/>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2"/>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2"/>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2"/>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2"/>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2"/>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2"/>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2"/>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2"/>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2"/>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2"/>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2"/>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2"/>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2"/>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2"/>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2"/>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2"/>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2"/>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2"/>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2"/>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2"/>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2"/>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2"/>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2"/>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2"/>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2"/>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2"/>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2"/>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2"/>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2"/>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6" name="Google Shape;1206;p2"/>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2"/>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8" name="Google Shape;1208;p2"/>
            <p:cNvGrpSpPr/>
            <p:nvPr/>
          </p:nvGrpSpPr>
          <p:grpSpPr>
            <a:xfrm>
              <a:off x="5269300" y="1548900"/>
              <a:ext cx="113650" cy="99750"/>
              <a:chOff x="5118200" y="1179575"/>
              <a:chExt cx="113650" cy="99750"/>
            </a:xfrm>
          </p:grpSpPr>
          <p:sp>
            <p:nvSpPr>
              <p:cNvPr id="1209" name="Google Shape;1209;p2"/>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2"/>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2"/>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2" name="Google Shape;1212;p2"/>
            <p:cNvGrpSpPr/>
            <p:nvPr/>
          </p:nvGrpSpPr>
          <p:grpSpPr>
            <a:xfrm>
              <a:off x="6069447" y="1463645"/>
              <a:ext cx="362897" cy="342428"/>
              <a:chOff x="5429807" y="1996886"/>
              <a:chExt cx="235525" cy="216275"/>
            </a:xfrm>
          </p:grpSpPr>
          <p:sp>
            <p:nvSpPr>
              <p:cNvPr id="1213" name="Google Shape;1213;p2"/>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2"/>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5" name="Google Shape;1215;p2"/>
            <p:cNvGrpSpPr/>
            <p:nvPr/>
          </p:nvGrpSpPr>
          <p:grpSpPr>
            <a:xfrm>
              <a:off x="4449650" y="1766450"/>
              <a:ext cx="113650" cy="99750"/>
              <a:chOff x="4813400" y="798575"/>
              <a:chExt cx="113650" cy="99750"/>
            </a:xfrm>
          </p:grpSpPr>
          <p:sp>
            <p:nvSpPr>
              <p:cNvPr id="1216" name="Google Shape;1216;p2"/>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2"/>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2"/>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9" name="Google Shape;1219;p2"/>
            <p:cNvGrpSpPr/>
            <p:nvPr/>
          </p:nvGrpSpPr>
          <p:grpSpPr>
            <a:xfrm>
              <a:off x="7118150" y="2697725"/>
              <a:ext cx="113650" cy="99750"/>
              <a:chOff x="5042000" y="1255775"/>
              <a:chExt cx="113650" cy="99750"/>
            </a:xfrm>
          </p:grpSpPr>
          <p:sp>
            <p:nvSpPr>
              <p:cNvPr id="1220" name="Google Shape;1220;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3" name="Google Shape;1223;p2"/>
            <p:cNvGrpSpPr/>
            <p:nvPr/>
          </p:nvGrpSpPr>
          <p:grpSpPr>
            <a:xfrm rot="-5400000">
              <a:off x="4792797" y="1337595"/>
              <a:ext cx="362897" cy="342428"/>
              <a:chOff x="6221084" y="2622541"/>
              <a:chExt cx="235525" cy="216275"/>
            </a:xfrm>
          </p:grpSpPr>
          <p:sp>
            <p:nvSpPr>
              <p:cNvPr id="1224" name="Google Shape;1224;p2"/>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2"/>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6" name="Google Shape;1226;p2"/>
            <p:cNvGrpSpPr/>
            <p:nvPr/>
          </p:nvGrpSpPr>
          <p:grpSpPr>
            <a:xfrm>
              <a:off x="6082875" y="1992325"/>
              <a:ext cx="113650" cy="99750"/>
              <a:chOff x="5042000" y="1255775"/>
              <a:chExt cx="113650" cy="99750"/>
            </a:xfrm>
          </p:grpSpPr>
          <p:sp>
            <p:nvSpPr>
              <p:cNvPr id="1227" name="Google Shape;1227;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230" name="Google Shape;1230;p2"/>
          <p:cNvPicPr preferRelativeResize="0"/>
          <p:nvPr/>
        </p:nvPicPr>
        <p:blipFill rotWithShape="1">
          <a:blip r:embed="rId4">
            <a:alphaModFix/>
          </a:blip>
          <a:srcRect/>
          <a:stretch/>
        </p:blipFill>
        <p:spPr>
          <a:xfrm rot="1380000">
            <a:off x="8004175" y="3114675"/>
            <a:ext cx="1421130" cy="2376805"/>
          </a:xfrm>
          <a:prstGeom prst="rect">
            <a:avLst/>
          </a:prstGeom>
          <a:noFill/>
          <a:ln>
            <a:noFill/>
          </a:ln>
        </p:spPr>
      </p:pic>
      <p:sp>
        <p:nvSpPr>
          <p:cNvPr id="1231" name="Google Shape;1231;p2"/>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3000">
        <p14:shred dir="ou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39"/>
                                        </p:tgtEl>
                                        <p:attrNameLst>
                                          <p:attrName>style.visibility</p:attrName>
                                        </p:attrNameLst>
                                      </p:cBhvr>
                                      <p:to>
                                        <p:strVal val="visible"/>
                                      </p:to>
                                    </p:set>
                                    <p:anim calcmode="lin" valueType="num">
                                      <p:cBhvr additive="base">
                                        <p:cTn id="7" dur="500"/>
                                        <p:tgtEl>
                                          <p:spTgt spid="113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30"/>
                                        </p:tgtEl>
                                        <p:attrNameLst>
                                          <p:attrName>style.visibility</p:attrName>
                                        </p:attrNameLst>
                                      </p:cBhvr>
                                      <p:to>
                                        <p:strVal val="visible"/>
                                      </p:to>
                                    </p:set>
                                    <p:anim calcmode="lin" valueType="num">
                                      <p:cBhvr additive="base">
                                        <p:cTn id="10" dur="500"/>
                                        <p:tgtEl>
                                          <p:spTgt spid="123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p:tgtEl>
                                          <p:spTgt spid="1138"/>
                                        </p:tgtEl>
                                        <p:attrNameLst>
                                          <p:attrName>ppt_w</p:attrName>
                                        </p:attrNameLst>
                                      </p:cBhvr>
                                      <p:tavLst>
                                        <p:tav tm="0">
                                          <p:val>
                                            <p:strVal val="0"/>
                                          </p:val>
                                        </p:tav>
                                        <p:tav tm="100000">
                                          <p:val>
                                            <p:strVal val="#ppt_w"/>
                                          </p:val>
                                        </p:tav>
                                      </p:tavLst>
                                    </p:anim>
                                    <p:anim calcmode="lin" valueType="num">
                                      <p:cBhvr additive="base">
                                        <p:cTn id="16" dur="500"/>
                                        <p:tgtEl>
                                          <p:spTgt spid="113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37"/>
                                        </p:tgtEl>
                                        <p:attrNameLst>
                                          <p:attrName>style.visibility</p:attrName>
                                        </p:attrNameLst>
                                      </p:cBhvr>
                                      <p:to>
                                        <p:strVal val="visible"/>
                                      </p:to>
                                    </p:set>
                                    <p:anim calcmode="lin" valueType="num">
                                      <p:cBhvr additive="base">
                                        <p:cTn id="21" dur="500"/>
                                        <p:tgtEl>
                                          <p:spTgt spid="1137"/>
                                        </p:tgtEl>
                                        <p:attrNameLst>
                                          <p:attrName>ppt_w</p:attrName>
                                        </p:attrNameLst>
                                      </p:cBhvr>
                                      <p:tavLst>
                                        <p:tav tm="0">
                                          <p:val>
                                            <p:strVal val="0"/>
                                          </p:val>
                                        </p:tav>
                                        <p:tav tm="100000">
                                          <p:val>
                                            <p:strVal val="#ppt_w"/>
                                          </p:val>
                                        </p:tav>
                                      </p:tavLst>
                                    </p:anim>
                                    <p:anim calcmode="lin" valueType="num">
                                      <p:cBhvr additive="base">
                                        <p:cTn id="22" dur="500"/>
                                        <p:tgtEl>
                                          <p:spTgt spid="1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pic>
        <p:nvPicPr>
          <p:cNvPr id="1411" name="Google Shape;1411;p20"/>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412" name="Google Shape;1412;p20"/>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sp>
        <p:nvSpPr>
          <p:cNvPr id="1413" name="Google Shape;1413;p20"/>
          <p:cNvSpPr txBox="1"/>
          <p:nvPr/>
        </p:nvSpPr>
        <p:spPr>
          <a:xfrm>
            <a:off x="1771650" y="2621280"/>
            <a:ext cx="482790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414" name="Google Shape;1414;p20"/>
          <p:cNvSpPr txBox="1"/>
          <p:nvPr/>
        </p:nvSpPr>
        <p:spPr>
          <a:xfrm>
            <a:off x="1763395" y="309816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415" name="Google Shape;1415;p20"/>
          <p:cNvSpPr txBox="1"/>
          <p:nvPr/>
        </p:nvSpPr>
        <p:spPr>
          <a:xfrm>
            <a:off x="1763395" y="3575050"/>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416" name="Google Shape;1416;p20"/>
          <p:cNvSpPr txBox="1"/>
          <p:nvPr/>
        </p:nvSpPr>
        <p:spPr>
          <a:xfrm>
            <a:off x="1763395" y="405193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417" name="Google Shape;1417;p20"/>
          <p:cNvCxnSpPr/>
          <p:nvPr/>
        </p:nvCxnSpPr>
        <p:spPr>
          <a:xfrm>
            <a:off x="2987675" y="3147695"/>
            <a:ext cx="657860" cy="635"/>
          </a:xfrm>
          <a:prstGeom prst="straightConnector1">
            <a:avLst/>
          </a:prstGeom>
          <a:noFill/>
          <a:ln w="28575" cap="flat" cmpd="sng">
            <a:solidFill>
              <a:srgbClr val="FF0000"/>
            </a:solidFill>
            <a:prstDash val="solid"/>
            <a:round/>
            <a:headEnd type="none" w="sm" len="sm"/>
            <a:tailEnd type="none" w="sm" len="sm"/>
          </a:ln>
        </p:spPr>
      </p:cxnSp>
      <p:cxnSp>
        <p:nvCxnSpPr>
          <p:cNvPr id="1418" name="Google Shape;1418;p20"/>
          <p:cNvCxnSpPr/>
          <p:nvPr/>
        </p:nvCxnSpPr>
        <p:spPr>
          <a:xfrm>
            <a:off x="4932045" y="3163570"/>
            <a:ext cx="990600" cy="635"/>
          </a:xfrm>
          <a:prstGeom prst="straightConnector1">
            <a:avLst/>
          </a:prstGeom>
          <a:noFill/>
          <a:ln w="28575" cap="flat" cmpd="sng">
            <a:solidFill>
              <a:srgbClr val="FF0000"/>
            </a:solidFill>
            <a:prstDash val="solid"/>
            <a:round/>
            <a:headEnd type="none" w="sm" len="sm"/>
            <a:tailEnd type="none" w="sm" len="sm"/>
          </a:ln>
        </p:spPr>
      </p:cxnSp>
      <p:grpSp>
        <p:nvGrpSpPr>
          <p:cNvPr id="1419" name="Google Shape;1419;p20"/>
          <p:cNvGrpSpPr/>
          <p:nvPr/>
        </p:nvGrpSpPr>
        <p:grpSpPr>
          <a:xfrm rot="5400000" flipH="1">
            <a:off x="7258072" y="3512480"/>
            <a:ext cx="2350310" cy="2105244"/>
            <a:chOff x="-813175" y="1753753"/>
            <a:chExt cx="2701195" cy="2419543"/>
          </a:xfrm>
        </p:grpSpPr>
        <p:sp>
          <p:nvSpPr>
            <p:cNvPr id="1420" name="Google Shape;1420;p2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1" name="Google Shape;1421;p20"/>
            <p:cNvGrpSpPr/>
            <p:nvPr/>
          </p:nvGrpSpPr>
          <p:grpSpPr>
            <a:xfrm>
              <a:off x="-144996" y="1753753"/>
              <a:ext cx="821067" cy="1785140"/>
              <a:chOff x="5269250" y="2611925"/>
              <a:chExt cx="520750" cy="1132200"/>
            </a:xfrm>
          </p:grpSpPr>
          <p:sp>
            <p:nvSpPr>
              <p:cNvPr id="1422" name="Google Shape;1422;p2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2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2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2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2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2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2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2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0" name="Google Shape;1430;p20"/>
            <p:cNvGrpSpPr/>
            <p:nvPr/>
          </p:nvGrpSpPr>
          <p:grpSpPr>
            <a:xfrm rot="5165891">
              <a:off x="-51172" y="2432185"/>
              <a:ext cx="1070081" cy="1187666"/>
              <a:chOff x="6073625" y="2772425"/>
              <a:chExt cx="837925" cy="930000"/>
            </a:xfrm>
          </p:grpSpPr>
          <p:sp>
            <p:nvSpPr>
              <p:cNvPr id="1431" name="Google Shape;1431;p2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2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2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2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2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6" name="Google Shape;1436;p20"/>
            <p:cNvGrpSpPr/>
            <p:nvPr/>
          </p:nvGrpSpPr>
          <p:grpSpPr>
            <a:xfrm rot="4398606">
              <a:off x="-2434" y="2904431"/>
              <a:ext cx="1017753" cy="1214156"/>
              <a:chOff x="3711575" y="2879575"/>
              <a:chExt cx="753325" cy="898700"/>
            </a:xfrm>
          </p:grpSpPr>
          <p:sp>
            <p:nvSpPr>
              <p:cNvPr id="1437" name="Google Shape;1437;p2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2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2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2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2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2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2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2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2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2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2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2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2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0" name="Google Shape;1450;p20"/>
            <p:cNvGrpSpPr/>
            <p:nvPr/>
          </p:nvGrpSpPr>
          <p:grpSpPr>
            <a:xfrm>
              <a:off x="743200" y="2185888"/>
              <a:ext cx="113650" cy="99750"/>
              <a:chOff x="5042000" y="1255775"/>
              <a:chExt cx="113650" cy="99750"/>
            </a:xfrm>
          </p:grpSpPr>
          <p:sp>
            <p:nvSpPr>
              <p:cNvPr id="1451" name="Google Shape;145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4" name="Google Shape;1454;p20"/>
            <p:cNvGrpSpPr/>
            <p:nvPr/>
          </p:nvGrpSpPr>
          <p:grpSpPr>
            <a:xfrm>
              <a:off x="1198625" y="2537138"/>
              <a:ext cx="113650" cy="99750"/>
              <a:chOff x="5042000" y="1255775"/>
              <a:chExt cx="113650" cy="99750"/>
            </a:xfrm>
          </p:grpSpPr>
          <p:sp>
            <p:nvSpPr>
              <p:cNvPr id="1455" name="Google Shape;145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58" name="Google Shape;1458;p20"/>
          <p:cNvGrpSpPr/>
          <p:nvPr/>
        </p:nvGrpSpPr>
        <p:grpSpPr>
          <a:xfrm rot="10800000" flipH="1">
            <a:off x="-342918" y="-524609"/>
            <a:ext cx="1887241" cy="2550253"/>
            <a:chOff x="7679181" y="1254952"/>
            <a:chExt cx="1920465" cy="2595149"/>
          </a:xfrm>
        </p:grpSpPr>
        <p:grpSp>
          <p:nvGrpSpPr>
            <p:cNvPr id="1459" name="Google Shape;1459;p20"/>
            <p:cNvGrpSpPr/>
            <p:nvPr/>
          </p:nvGrpSpPr>
          <p:grpSpPr>
            <a:xfrm rot="-7760581">
              <a:off x="7904694" y="2312488"/>
              <a:ext cx="1194199" cy="1148422"/>
              <a:chOff x="4531600" y="1944475"/>
              <a:chExt cx="956750" cy="920075"/>
            </a:xfrm>
          </p:grpSpPr>
          <p:sp>
            <p:nvSpPr>
              <p:cNvPr id="1460" name="Google Shape;1460;p20"/>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20"/>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20"/>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20"/>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20"/>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20"/>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6" name="Google Shape;1466;p20"/>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7" name="Google Shape;1467;p20"/>
            <p:cNvGrpSpPr/>
            <p:nvPr/>
          </p:nvGrpSpPr>
          <p:grpSpPr>
            <a:xfrm rot="-1110331">
              <a:off x="8152884" y="1407056"/>
              <a:ext cx="1221803" cy="1616571"/>
              <a:chOff x="5908250" y="536500"/>
              <a:chExt cx="793200" cy="1049550"/>
            </a:xfrm>
          </p:grpSpPr>
          <p:sp>
            <p:nvSpPr>
              <p:cNvPr id="1468" name="Google Shape;1468;p20"/>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20"/>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20"/>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20"/>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20"/>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20"/>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4" name="Google Shape;1474;p20"/>
            <p:cNvGrpSpPr/>
            <p:nvPr/>
          </p:nvGrpSpPr>
          <p:grpSpPr>
            <a:xfrm rot="-7159447">
              <a:off x="8478063" y="2524349"/>
              <a:ext cx="941689" cy="727305"/>
              <a:chOff x="5517750" y="1707725"/>
              <a:chExt cx="618800" cy="477925"/>
            </a:xfrm>
          </p:grpSpPr>
          <p:sp>
            <p:nvSpPr>
              <p:cNvPr id="1475" name="Google Shape;1475;p20"/>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20"/>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20"/>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20"/>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20"/>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0" name="Google Shape;1480;p20"/>
            <p:cNvGrpSpPr/>
            <p:nvPr/>
          </p:nvGrpSpPr>
          <p:grpSpPr>
            <a:xfrm>
              <a:off x="8001025" y="2341963"/>
              <a:ext cx="113650" cy="99750"/>
              <a:chOff x="5042000" y="1255775"/>
              <a:chExt cx="113650" cy="99750"/>
            </a:xfrm>
          </p:grpSpPr>
          <p:sp>
            <p:nvSpPr>
              <p:cNvPr id="1481" name="Google Shape;148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4" name="Google Shape;1484;p20"/>
            <p:cNvGrpSpPr/>
            <p:nvPr/>
          </p:nvGrpSpPr>
          <p:grpSpPr>
            <a:xfrm>
              <a:off x="7778175" y="3202738"/>
              <a:ext cx="113650" cy="99750"/>
              <a:chOff x="5042000" y="1255775"/>
              <a:chExt cx="113650" cy="99750"/>
            </a:xfrm>
          </p:grpSpPr>
          <p:sp>
            <p:nvSpPr>
              <p:cNvPr id="1485" name="Google Shape;148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500"/>
                                        <p:tgtEl>
                                          <p:spTgt spid="1412"/>
                                        </p:tgtEl>
                                      </p:cBhvr>
                                    </p:animEffect>
                                  </p:childTnLst>
                                </p:cTn>
                              </p:par>
                              <p:par>
                                <p:cTn id="8" presetID="10" presetClass="entr" presetSubtype="0" fill="hold" nodeType="withEffect">
                                  <p:stCondLst>
                                    <p:cond delay="0"/>
                                  </p:stCondLst>
                                  <p:childTnLst>
                                    <p:set>
                                      <p:cBhvr>
                                        <p:cTn id="9" dur="1" fill="hold">
                                          <p:stCondLst>
                                            <p:cond delay="0"/>
                                          </p:stCondLst>
                                        </p:cTn>
                                        <p:tgtEl>
                                          <p:spTgt spid="1411"/>
                                        </p:tgtEl>
                                        <p:attrNameLst>
                                          <p:attrName>style.visibility</p:attrName>
                                        </p:attrNameLst>
                                      </p:cBhvr>
                                      <p:to>
                                        <p:strVal val="visible"/>
                                      </p:to>
                                    </p:set>
                                    <p:animEffect transition="in" filter="fade">
                                      <p:cBhvr>
                                        <p:cTn id="10" dur="500"/>
                                        <p:tgtEl>
                                          <p:spTgt spid="14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13"/>
                                        </p:tgtEl>
                                        <p:attrNameLst>
                                          <p:attrName>style.visibility</p:attrName>
                                        </p:attrNameLst>
                                      </p:cBhvr>
                                      <p:to>
                                        <p:strVal val="visible"/>
                                      </p:to>
                                    </p:set>
                                    <p:animEffect transition="in" filter="fade">
                                      <p:cBhvr>
                                        <p:cTn id="15" dur="500"/>
                                        <p:tgtEl>
                                          <p:spTgt spid="1413"/>
                                        </p:tgtEl>
                                      </p:cBhvr>
                                    </p:animEffect>
                                  </p:childTnLst>
                                </p:cTn>
                              </p:par>
                              <p:par>
                                <p:cTn id="16" presetID="10" presetClass="entr" presetSubtype="0" fill="hold" nodeType="withEffect">
                                  <p:stCondLst>
                                    <p:cond delay="0"/>
                                  </p:stCondLst>
                                  <p:childTnLst>
                                    <p:set>
                                      <p:cBhvr>
                                        <p:cTn id="17" dur="1" fill="hold">
                                          <p:stCondLst>
                                            <p:cond delay="0"/>
                                          </p:stCondLst>
                                        </p:cTn>
                                        <p:tgtEl>
                                          <p:spTgt spid="1414"/>
                                        </p:tgtEl>
                                        <p:attrNameLst>
                                          <p:attrName>style.visibility</p:attrName>
                                        </p:attrNameLst>
                                      </p:cBhvr>
                                      <p:to>
                                        <p:strVal val="visible"/>
                                      </p:to>
                                    </p:set>
                                    <p:animEffect transition="in" filter="fade">
                                      <p:cBhvr>
                                        <p:cTn id="18" dur="500"/>
                                        <p:tgtEl>
                                          <p:spTgt spid="1414"/>
                                        </p:tgtEl>
                                      </p:cBhvr>
                                    </p:animEffect>
                                  </p:childTnLst>
                                </p:cTn>
                              </p:par>
                              <p:par>
                                <p:cTn id="19" presetID="10" presetClass="entr" presetSubtype="0" fill="hold" nodeType="withEffect">
                                  <p:stCondLst>
                                    <p:cond delay="0"/>
                                  </p:stCondLst>
                                  <p:childTnLst>
                                    <p:set>
                                      <p:cBhvr>
                                        <p:cTn id="20" dur="1" fill="hold">
                                          <p:stCondLst>
                                            <p:cond delay="0"/>
                                          </p:stCondLst>
                                        </p:cTn>
                                        <p:tgtEl>
                                          <p:spTgt spid="1415"/>
                                        </p:tgtEl>
                                        <p:attrNameLst>
                                          <p:attrName>style.visibility</p:attrName>
                                        </p:attrNameLst>
                                      </p:cBhvr>
                                      <p:to>
                                        <p:strVal val="visible"/>
                                      </p:to>
                                    </p:set>
                                    <p:animEffect transition="in" filter="fade">
                                      <p:cBhvr>
                                        <p:cTn id="21" dur="500"/>
                                        <p:tgtEl>
                                          <p:spTgt spid="1415"/>
                                        </p:tgtEl>
                                      </p:cBhvr>
                                    </p:animEffect>
                                  </p:childTnLst>
                                </p:cTn>
                              </p:par>
                              <p:par>
                                <p:cTn id="22" presetID="10" presetClass="entr" presetSubtype="0" fill="hold" nodeType="withEffect">
                                  <p:stCondLst>
                                    <p:cond delay="0"/>
                                  </p:stCondLst>
                                  <p:childTnLst>
                                    <p:set>
                                      <p:cBhvr>
                                        <p:cTn id="23" dur="1" fill="hold">
                                          <p:stCondLst>
                                            <p:cond delay="0"/>
                                          </p:stCondLst>
                                        </p:cTn>
                                        <p:tgtEl>
                                          <p:spTgt spid="1416"/>
                                        </p:tgtEl>
                                        <p:attrNameLst>
                                          <p:attrName>style.visibility</p:attrName>
                                        </p:attrNameLst>
                                      </p:cBhvr>
                                      <p:to>
                                        <p:strVal val="visible"/>
                                      </p:to>
                                    </p:set>
                                    <p:animEffect transition="in" filter="fade">
                                      <p:cBhvr>
                                        <p:cTn id="24" dur="500"/>
                                        <p:tgtEl>
                                          <p:spTgt spid="14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17"/>
                                        </p:tgtEl>
                                        <p:attrNameLst>
                                          <p:attrName>style.visibility</p:attrName>
                                        </p:attrNameLst>
                                      </p:cBhvr>
                                      <p:to>
                                        <p:strVal val="visible"/>
                                      </p:to>
                                    </p:set>
                                    <p:animEffect transition="in" filter="fade">
                                      <p:cBhvr>
                                        <p:cTn id="29" dur="500"/>
                                        <p:tgtEl>
                                          <p:spTgt spid="14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18"/>
                                        </p:tgtEl>
                                        <p:attrNameLst>
                                          <p:attrName>style.visibility</p:attrName>
                                        </p:attrNameLst>
                                      </p:cBhvr>
                                      <p:to>
                                        <p:strVal val="visible"/>
                                      </p:to>
                                    </p:set>
                                    <p:animEffect transition="in" filter="fade">
                                      <p:cBhvr>
                                        <p:cTn id="34" dur="500"/>
                                        <p:tgtEl>
                                          <p:spTgt spid="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21"/>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493" name="Google Shape;1493;p21" descr="bangioc"/>
          <p:cNvPicPr preferRelativeResize="0"/>
          <p:nvPr/>
        </p:nvPicPr>
        <p:blipFill rotWithShape="1">
          <a:blip r:embed="rId3">
            <a:alphaModFix/>
          </a:blip>
          <a:srcRect/>
          <a:stretch/>
        </p:blipFill>
        <p:spPr>
          <a:xfrm>
            <a:off x="1143002" y="-74544"/>
            <a:ext cx="3375422" cy="2518172"/>
          </a:xfrm>
          <a:prstGeom prst="ellipse">
            <a:avLst/>
          </a:prstGeom>
          <a:noFill/>
          <a:ln>
            <a:noFill/>
          </a:ln>
        </p:spPr>
      </p:pic>
      <p:pic>
        <p:nvPicPr>
          <p:cNvPr id="1494" name="Google Shape;1494;p21" descr="THÁC BẠC"/>
          <p:cNvPicPr preferRelativeResize="0"/>
          <p:nvPr/>
        </p:nvPicPr>
        <p:blipFill rotWithShape="1">
          <a:blip r:embed="rId4">
            <a:alphaModFix/>
          </a:blip>
          <a:srcRect/>
          <a:stretch/>
        </p:blipFill>
        <p:spPr>
          <a:xfrm>
            <a:off x="4572000" y="-74544"/>
            <a:ext cx="3429000" cy="2518172"/>
          </a:xfrm>
          <a:prstGeom prst="ellipse">
            <a:avLst/>
          </a:prstGeom>
          <a:noFill/>
          <a:ln>
            <a:noFill/>
          </a:ln>
        </p:spPr>
      </p:pic>
      <p:pic>
        <p:nvPicPr>
          <p:cNvPr id="1495" name="Google Shape;1495;p21" descr="thac-cam-ly"/>
          <p:cNvPicPr preferRelativeResize="0"/>
          <p:nvPr/>
        </p:nvPicPr>
        <p:blipFill rotWithShape="1">
          <a:blip r:embed="rId5">
            <a:alphaModFix/>
          </a:blip>
          <a:srcRect/>
          <a:stretch/>
        </p:blipFill>
        <p:spPr>
          <a:xfrm>
            <a:off x="1143002" y="2699872"/>
            <a:ext cx="3375422" cy="2518172"/>
          </a:xfrm>
          <a:prstGeom prst="ellipse">
            <a:avLst/>
          </a:prstGeom>
          <a:noFill/>
          <a:ln>
            <a:noFill/>
          </a:ln>
        </p:spPr>
      </p:pic>
      <p:pic>
        <p:nvPicPr>
          <p:cNvPr id="1496" name="Google Shape;1496;p21" descr="thac-datanla"/>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497" name="Google Shape;1497;p21"/>
          <p:cNvSpPr txBox="1"/>
          <p:nvPr/>
        </p:nvSpPr>
        <p:spPr>
          <a:xfrm>
            <a:off x="2087724" y="2247902"/>
            <a:ext cx="5130570" cy="737235"/>
          </a:xfrm>
          <a:prstGeom prst="rect">
            <a:avLst/>
          </a:prstGeom>
          <a:solidFill>
            <a:srgbClr val="FFFFFF"/>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Thác: </a:t>
            </a:r>
            <a:r>
              <a:rPr lang="en-US" sz="2100" b="1" i="0" u="none" strike="noStrike" cap="none">
                <a:solidFill>
                  <a:srgbClr val="FF0000"/>
                </a:solidFill>
                <a:latin typeface="Times New Roman"/>
                <a:ea typeface="Times New Roman"/>
                <a:cs typeface="Times New Roman"/>
                <a:sym typeface="Times New Roman"/>
              </a:rPr>
              <a:t>dòng nước chảy vượt qua một vách đá cao nằm chắn ngang dòng sông.</a:t>
            </a:r>
            <a:endParaRPr/>
          </a:p>
        </p:txBody>
      </p:sp>
      <p:grpSp>
        <p:nvGrpSpPr>
          <p:cNvPr id="1498" name="Google Shape;1498;p21"/>
          <p:cNvGrpSpPr/>
          <p:nvPr/>
        </p:nvGrpSpPr>
        <p:grpSpPr>
          <a:xfrm rot="5400000">
            <a:off x="-588301" y="-321703"/>
            <a:ext cx="1990764" cy="1783188"/>
            <a:chOff x="-813175" y="1753753"/>
            <a:chExt cx="2701195" cy="2419543"/>
          </a:xfrm>
        </p:grpSpPr>
        <p:sp>
          <p:nvSpPr>
            <p:cNvPr id="1499" name="Google Shape;1499;p2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0" name="Google Shape;1500;p21"/>
            <p:cNvGrpSpPr/>
            <p:nvPr/>
          </p:nvGrpSpPr>
          <p:grpSpPr>
            <a:xfrm>
              <a:off x="-144996" y="1753753"/>
              <a:ext cx="821067" cy="1785140"/>
              <a:chOff x="5269250" y="2611925"/>
              <a:chExt cx="520750" cy="1132200"/>
            </a:xfrm>
          </p:grpSpPr>
          <p:sp>
            <p:nvSpPr>
              <p:cNvPr id="1501" name="Google Shape;1501;p2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2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2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2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2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2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2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2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9" name="Google Shape;1509;p21"/>
            <p:cNvGrpSpPr/>
            <p:nvPr/>
          </p:nvGrpSpPr>
          <p:grpSpPr>
            <a:xfrm rot="5165891">
              <a:off x="-51172" y="2432185"/>
              <a:ext cx="1070081" cy="1187666"/>
              <a:chOff x="6073625" y="2772425"/>
              <a:chExt cx="837925" cy="930000"/>
            </a:xfrm>
          </p:grpSpPr>
          <p:sp>
            <p:nvSpPr>
              <p:cNvPr id="1510" name="Google Shape;1510;p2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2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2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2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2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5" name="Google Shape;1515;p21"/>
            <p:cNvGrpSpPr/>
            <p:nvPr/>
          </p:nvGrpSpPr>
          <p:grpSpPr>
            <a:xfrm rot="4398606">
              <a:off x="-2434" y="2904431"/>
              <a:ext cx="1017753" cy="1214156"/>
              <a:chOff x="3711575" y="2879575"/>
              <a:chExt cx="753325" cy="898700"/>
            </a:xfrm>
          </p:grpSpPr>
          <p:sp>
            <p:nvSpPr>
              <p:cNvPr id="1516" name="Google Shape;1516;p2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2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2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2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2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2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2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2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2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2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2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2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2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9" name="Google Shape;1529;p21"/>
            <p:cNvGrpSpPr/>
            <p:nvPr/>
          </p:nvGrpSpPr>
          <p:grpSpPr>
            <a:xfrm>
              <a:off x="743200" y="2185888"/>
              <a:ext cx="113650" cy="99750"/>
              <a:chOff x="5042000" y="1255775"/>
              <a:chExt cx="113650" cy="99750"/>
            </a:xfrm>
          </p:grpSpPr>
          <p:sp>
            <p:nvSpPr>
              <p:cNvPr id="1530" name="Google Shape;153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3" name="Google Shape;1533;p21"/>
            <p:cNvGrpSpPr/>
            <p:nvPr/>
          </p:nvGrpSpPr>
          <p:grpSpPr>
            <a:xfrm>
              <a:off x="1198625" y="2537138"/>
              <a:ext cx="113650" cy="99750"/>
              <a:chOff x="5042000" y="1255775"/>
              <a:chExt cx="113650" cy="99750"/>
            </a:xfrm>
          </p:grpSpPr>
          <p:sp>
            <p:nvSpPr>
              <p:cNvPr id="1534" name="Google Shape;153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37" name="Google Shape;1537;p21"/>
          <p:cNvGrpSpPr/>
          <p:nvPr/>
        </p:nvGrpSpPr>
        <p:grpSpPr>
          <a:xfrm>
            <a:off x="7740352" y="3507850"/>
            <a:ext cx="1569116" cy="2120365"/>
            <a:chOff x="7679181" y="1254952"/>
            <a:chExt cx="1920465" cy="2595149"/>
          </a:xfrm>
        </p:grpSpPr>
        <p:grpSp>
          <p:nvGrpSpPr>
            <p:cNvPr id="1538" name="Google Shape;1538;p21"/>
            <p:cNvGrpSpPr/>
            <p:nvPr/>
          </p:nvGrpSpPr>
          <p:grpSpPr>
            <a:xfrm rot="-7760581">
              <a:off x="7904694" y="2312488"/>
              <a:ext cx="1194199" cy="1148422"/>
              <a:chOff x="4531600" y="1944475"/>
              <a:chExt cx="956750" cy="920075"/>
            </a:xfrm>
          </p:grpSpPr>
          <p:sp>
            <p:nvSpPr>
              <p:cNvPr id="1539" name="Google Shape;1539;p2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2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2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2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2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2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5" name="Google Shape;1545;p21"/>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46" name="Google Shape;1546;p21"/>
            <p:cNvGrpSpPr/>
            <p:nvPr/>
          </p:nvGrpSpPr>
          <p:grpSpPr>
            <a:xfrm rot="-1110331">
              <a:off x="8152884" y="1407056"/>
              <a:ext cx="1221803" cy="1616571"/>
              <a:chOff x="5908250" y="536500"/>
              <a:chExt cx="793200" cy="1049550"/>
            </a:xfrm>
          </p:grpSpPr>
          <p:sp>
            <p:nvSpPr>
              <p:cNvPr id="1547" name="Google Shape;1547;p2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2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2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2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2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2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3" name="Google Shape;1553;p21"/>
            <p:cNvGrpSpPr/>
            <p:nvPr/>
          </p:nvGrpSpPr>
          <p:grpSpPr>
            <a:xfrm rot="-7159447">
              <a:off x="8478063" y="2524349"/>
              <a:ext cx="941689" cy="727305"/>
              <a:chOff x="5517750" y="1707725"/>
              <a:chExt cx="618800" cy="477925"/>
            </a:xfrm>
          </p:grpSpPr>
          <p:sp>
            <p:nvSpPr>
              <p:cNvPr id="1554" name="Google Shape;1554;p2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2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2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2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2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9" name="Google Shape;1559;p21"/>
            <p:cNvGrpSpPr/>
            <p:nvPr/>
          </p:nvGrpSpPr>
          <p:grpSpPr>
            <a:xfrm>
              <a:off x="8001025" y="2341963"/>
              <a:ext cx="113650" cy="99750"/>
              <a:chOff x="5042000" y="1255775"/>
              <a:chExt cx="113650" cy="99750"/>
            </a:xfrm>
          </p:grpSpPr>
          <p:sp>
            <p:nvSpPr>
              <p:cNvPr id="1560" name="Google Shape;156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3" name="Google Shape;1563;p21"/>
            <p:cNvGrpSpPr/>
            <p:nvPr/>
          </p:nvGrpSpPr>
          <p:grpSpPr>
            <a:xfrm>
              <a:off x="7778175" y="3202738"/>
              <a:ext cx="113650" cy="99750"/>
              <a:chOff x="5042000" y="1255775"/>
              <a:chExt cx="113650" cy="99750"/>
            </a:xfrm>
          </p:grpSpPr>
          <p:sp>
            <p:nvSpPr>
              <p:cNvPr id="1564" name="Google Shape;156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3"/>
                                        </p:tgtEl>
                                        <p:attrNameLst>
                                          <p:attrName>style.visibility</p:attrName>
                                        </p:attrNameLst>
                                      </p:cBhvr>
                                      <p:to>
                                        <p:strVal val="visible"/>
                                      </p:to>
                                    </p:set>
                                    <p:animEffect transition="in" filter="fade">
                                      <p:cBhvr>
                                        <p:cTn id="7" dur="500"/>
                                        <p:tgtEl>
                                          <p:spTgt spid="14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94"/>
                                        </p:tgtEl>
                                        <p:attrNameLst>
                                          <p:attrName>style.visibility</p:attrName>
                                        </p:attrNameLst>
                                      </p:cBhvr>
                                      <p:to>
                                        <p:strVal val="visible"/>
                                      </p:to>
                                    </p:set>
                                    <p:animEffect transition="in" filter="fade">
                                      <p:cBhvr>
                                        <p:cTn id="11" dur="500"/>
                                        <p:tgtEl>
                                          <p:spTgt spid="14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96"/>
                                        </p:tgtEl>
                                        <p:attrNameLst>
                                          <p:attrName>style.visibility</p:attrName>
                                        </p:attrNameLst>
                                      </p:cBhvr>
                                      <p:to>
                                        <p:strVal val="visible"/>
                                      </p:to>
                                    </p:set>
                                    <p:animEffect transition="in" filter="fade">
                                      <p:cBhvr>
                                        <p:cTn id="15" dur="500"/>
                                        <p:tgtEl>
                                          <p:spTgt spid="149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95"/>
                                        </p:tgtEl>
                                        <p:attrNameLst>
                                          <p:attrName>style.visibility</p:attrName>
                                        </p:attrNameLst>
                                      </p:cBhvr>
                                      <p:to>
                                        <p:strVal val="visible"/>
                                      </p:to>
                                    </p:set>
                                    <p:animEffect transition="in" filter="fade">
                                      <p:cBhvr>
                                        <p:cTn id="19" dur="500"/>
                                        <p:tgtEl>
                                          <p:spTgt spid="149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497"/>
                                        </p:tgtEl>
                                        <p:attrNameLst>
                                          <p:attrName>style.visibility</p:attrName>
                                        </p:attrNameLst>
                                      </p:cBhvr>
                                      <p:to>
                                        <p:strVal val="visible"/>
                                      </p:to>
                                    </p:set>
                                    <p:anim calcmode="lin" valueType="num">
                                      <p:cBhvr additive="base">
                                        <p:cTn id="24" dur="500"/>
                                        <p:tgtEl>
                                          <p:spTgt spid="1497"/>
                                        </p:tgtEl>
                                        <p:attrNameLst>
                                          <p:attrName>ppt_w</p:attrName>
                                        </p:attrNameLst>
                                      </p:cBhvr>
                                      <p:tavLst>
                                        <p:tav tm="0">
                                          <p:val>
                                            <p:strVal val="0"/>
                                          </p:val>
                                        </p:tav>
                                        <p:tav tm="100000">
                                          <p:val>
                                            <p:strVal val="#ppt_w"/>
                                          </p:val>
                                        </p:tav>
                                      </p:tavLst>
                                    </p:anim>
                                    <p:anim calcmode="lin" valueType="num">
                                      <p:cBhvr additive="base">
                                        <p:cTn id="25" dur="500"/>
                                        <p:tgtEl>
                                          <p:spTgt spid="14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pic>
        <p:nvPicPr>
          <p:cNvPr id="1571" name="Google Shape;1571;p22" descr="gđá dĩa-phú yên"/>
          <p:cNvPicPr preferRelativeResize="0"/>
          <p:nvPr/>
        </p:nvPicPr>
        <p:blipFill rotWithShape="1">
          <a:blip r:embed="rId3">
            <a:alphaModFix/>
          </a:blip>
          <a:srcRect/>
          <a:stretch/>
        </p:blipFill>
        <p:spPr>
          <a:xfrm>
            <a:off x="1143000" y="-74544"/>
            <a:ext cx="3320654" cy="2571750"/>
          </a:xfrm>
          <a:prstGeom prst="ellipse">
            <a:avLst/>
          </a:prstGeom>
          <a:noFill/>
          <a:ln>
            <a:noFill/>
          </a:ln>
        </p:spPr>
      </p:pic>
      <p:pic>
        <p:nvPicPr>
          <p:cNvPr id="1572" name="Google Shape;1572;p22" descr="ghenh-bang-da-nang2"/>
          <p:cNvPicPr preferRelativeResize="0"/>
          <p:nvPr/>
        </p:nvPicPr>
        <p:blipFill rotWithShape="1">
          <a:blip r:embed="rId4">
            <a:alphaModFix/>
          </a:blip>
          <a:srcRect/>
          <a:stretch/>
        </p:blipFill>
        <p:spPr>
          <a:xfrm>
            <a:off x="4572000" y="-74544"/>
            <a:ext cx="3429000" cy="2571750"/>
          </a:xfrm>
          <a:prstGeom prst="ellipse">
            <a:avLst/>
          </a:prstGeom>
          <a:noFill/>
          <a:ln>
            <a:noFill/>
          </a:ln>
        </p:spPr>
      </p:pic>
      <p:pic>
        <p:nvPicPr>
          <p:cNvPr id="1573" name="Google Shape;1573;p22" descr="quang-ngai-dao-ly-son-quy-nhon-ghenh-rang"/>
          <p:cNvPicPr preferRelativeResize="0"/>
          <p:nvPr/>
        </p:nvPicPr>
        <p:blipFill rotWithShape="1">
          <a:blip r:embed="rId5">
            <a:alphaModFix/>
          </a:blip>
          <a:srcRect/>
          <a:stretch/>
        </p:blipFill>
        <p:spPr>
          <a:xfrm>
            <a:off x="1143000" y="2699872"/>
            <a:ext cx="3320654" cy="2518172"/>
          </a:xfrm>
          <a:prstGeom prst="ellipse">
            <a:avLst/>
          </a:prstGeom>
          <a:noFill/>
          <a:ln>
            <a:noFill/>
          </a:ln>
        </p:spPr>
      </p:pic>
      <p:pic>
        <p:nvPicPr>
          <p:cNvPr id="1574" name="Google Shape;1574;p22" descr="g bàn than"/>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575" name="Google Shape;1575;p22"/>
          <p:cNvSpPr txBox="1"/>
          <p:nvPr/>
        </p:nvSpPr>
        <p:spPr>
          <a:xfrm>
            <a:off x="2087724" y="2213960"/>
            <a:ext cx="5022558" cy="737235"/>
          </a:xfrm>
          <a:prstGeom prst="rect">
            <a:avLst/>
          </a:prstGeom>
          <a:solidFill>
            <a:srgbClr val="FFFFFF"/>
          </a:solidFill>
          <a:ln w="25400" cap="flat" cmpd="sng">
            <a:solidFill>
              <a:srgbClr val="2D2D8A"/>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Ghềnh</a:t>
            </a:r>
            <a:r>
              <a:rPr lang="en-US" sz="2100" b="1" i="0" u="none" strike="noStrike" cap="none">
                <a:solidFill>
                  <a:srgbClr val="FF0000"/>
                </a:solidFill>
                <a:latin typeface="Times New Roman"/>
                <a:ea typeface="Times New Roman"/>
                <a:cs typeface="Times New Roman"/>
                <a:sym typeface="Times New Roman"/>
              </a:rPr>
              <a:t>: chỗ lòng sông bị thu nhỏ và nông, có đá lởm chởm nằm chắn ngang.</a:t>
            </a:r>
            <a:endParaRPr/>
          </a:p>
        </p:txBody>
      </p:sp>
      <p:grpSp>
        <p:nvGrpSpPr>
          <p:cNvPr id="1576" name="Google Shape;1576;p22"/>
          <p:cNvGrpSpPr/>
          <p:nvPr/>
        </p:nvGrpSpPr>
        <p:grpSpPr>
          <a:xfrm rot="5400000">
            <a:off x="7578445" y="-358004"/>
            <a:ext cx="2350310" cy="2105244"/>
            <a:chOff x="-813175" y="1753753"/>
            <a:chExt cx="2701195" cy="2419543"/>
          </a:xfrm>
        </p:grpSpPr>
        <p:sp>
          <p:nvSpPr>
            <p:cNvPr id="1577" name="Google Shape;1577;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8" name="Google Shape;1578;p22"/>
            <p:cNvGrpSpPr/>
            <p:nvPr/>
          </p:nvGrpSpPr>
          <p:grpSpPr>
            <a:xfrm>
              <a:off x="-144996" y="1753753"/>
              <a:ext cx="821067" cy="1785140"/>
              <a:chOff x="5269250" y="2611925"/>
              <a:chExt cx="520750" cy="1132200"/>
            </a:xfrm>
          </p:grpSpPr>
          <p:sp>
            <p:nvSpPr>
              <p:cNvPr id="1579" name="Google Shape;1579;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7" name="Google Shape;1587;p22"/>
            <p:cNvGrpSpPr/>
            <p:nvPr/>
          </p:nvGrpSpPr>
          <p:grpSpPr>
            <a:xfrm rot="5165891">
              <a:off x="-51172" y="2432185"/>
              <a:ext cx="1070081" cy="1187666"/>
              <a:chOff x="6073625" y="2772425"/>
              <a:chExt cx="837925" cy="930000"/>
            </a:xfrm>
          </p:grpSpPr>
          <p:sp>
            <p:nvSpPr>
              <p:cNvPr id="1588" name="Google Shape;1588;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3" name="Google Shape;1593;p22"/>
            <p:cNvGrpSpPr/>
            <p:nvPr/>
          </p:nvGrpSpPr>
          <p:grpSpPr>
            <a:xfrm rot="4398606">
              <a:off x="-2434" y="2904431"/>
              <a:ext cx="1017753" cy="1214156"/>
              <a:chOff x="3711575" y="2879575"/>
              <a:chExt cx="753325" cy="898700"/>
            </a:xfrm>
          </p:grpSpPr>
          <p:sp>
            <p:nvSpPr>
              <p:cNvPr id="1594" name="Google Shape;1594;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7" name="Google Shape;1607;p22"/>
            <p:cNvGrpSpPr/>
            <p:nvPr/>
          </p:nvGrpSpPr>
          <p:grpSpPr>
            <a:xfrm>
              <a:off x="743200" y="2185888"/>
              <a:ext cx="113650" cy="99750"/>
              <a:chOff x="5042000" y="1255775"/>
              <a:chExt cx="113650" cy="99750"/>
            </a:xfrm>
          </p:grpSpPr>
          <p:sp>
            <p:nvSpPr>
              <p:cNvPr id="1608" name="Google Shape;160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1" name="Google Shape;1611;p22"/>
            <p:cNvGrpSpPr/>
            <p:nvPr/>
          </p:nvGrpSpPr>
          <p:grpSpPr>
            <a:xfrm>
              <a:off x="1198625" y="2537138"/>
              <a:ext cx="113650" cy="99750"/>
              <a:chOff x="5042000" y="1255775"/>
              <a:chExt cx="113650" cy="99750"/>
            </a:xfrm>
          </p:grpSpPr>
          <p:sp>
            <p:nvSpPr>
              <p:cNvPr id="1612" name="Google Shape;161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15" name="Google Shape;1615;p22"/>
          <p:cNvGrpSpPr/>
          <p:nvPr/>
        </p:nvGrpSpPr>
        <p:grpSpPr>
          <a:xfrm flipH="1">
            <a:off x="-468545" y="3147809"/>
            <a:ext cx="1887241" cy="2550253"/>
            <a:chOff x="7679181" y="1254952"/>
            <a:chExt cx="1920465" cy="2595149"/>
          </a:xfrm>
        </p:grpSpPr>
        <p:grpSp>
          <p:nvGrpSpPr>
            <p:cNvPr id="1616" name="Google Shape;1616;p22"/>
            <p:cNvGrpSpPr/>
            <p:nvPr/>
          </p:nvGrpSpPr>
          <p:grpSpPr>
            <a:xfrm rot="-7760581">
              <a:off x="7904694" y="2312488"/>
              <a:ext cx="1194199" cy="1148422"/>
              <a:chOff x="4531600" y="1944475"/>
              <a:chExt cx="956750" cy="920075"/>
            </a:xfrm>
          </p:grpSpPr>
          <p:sp>
            <p:nvSpPr>
              <p:cNvPr id="1617" name="Google Shape;1617;p2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2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2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2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2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2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3" name="Google Shape;1623;p22"/>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4" name="Google Shape;1624;p22"/>
            <p:cNvGrpSpPr/>
            <p:nvPr/>
          </p:nvGrpSpPr>
          <p:grpSpPr>
            <a:xfrm rot="-1110331">
              <a:off x="8152884" y="1407056"/>
              <a:ext cx="1221803" cy="1616571"/>
              <a:chOff x="5908250" y="536500"/>
              <a:chExt cx="793200" cy="1049550"/>
            </a:xfrm>
          </p:grpSpPr>
          <p:sp>
            <p:nvSpPr>
              <p:cNvPr id="1625" name="Google Shape;1625;p22"/>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22"/>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22"/>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22"/>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22"/>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22"/>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1" name="Google Shape;1631;p22"/>
            <p:cNvGrpSpPr/>
            <p:nvPr/>
          </p:nvGrpSpPr>
          <p:grpSpPr>
            <a:xfrm rot="-7159447">
              <a:off x="8478063" y="2524349"/>
              <a:ext cx="941689" cy="727305"/>
              <a:chOff x="5517750" y="1707725"/>
              <a:chExt cx="618800" cy="477925"/>
            </a:xfrm>
          </p:grpSpPr>
          <p:sp>
            <p:nvSpPr>
              <p:cNvPr id="1632" name="Google Shape;1632;p22"/>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22"/>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22"/>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22"/>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22"/>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7" name="Google Shape;1637;p22"/>
            <p:cNvGrpSpPr/>
            <p:nvPr/>
          </p:nvGrpSpPr>
          <p:grpSpPr>
            <a:xfrm>
              <a:off x="8001025" y="2341963"/>
              <a:ext cx="113650" cy="99750"/>
              <a:chOff x="5042000" y="1255775"/>
              <a:chExt cx="113650" cy="99750"/>
            </a:xfrm>
          </p:grpSpPr>
          <p:sp>
            <p:nvSpPr>
              <p:cNvPr id="1638" name="Google Shape;163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1" name="Google Shape;1641;p22"/>
            <p:cNvGrpSpPr/>
            <p:nvPr/>
          </p:nvGrpSpPr>
          <p:grpSpPr>
            <a:xfrm>
              <a:off x="7778175" y="3202738"/>
              <a:ext cx="113650" cy="99750"/>
              <a:chOff x="5042000" y="1255775"/>
              <a:chExt cx="113650" cy="99750"/>
            </a:xfrm>
          </p:grpSpPr>
          <p:sp>
            <p:nvSpPr>
              <p:cNvPr id="1642" name="Google Shape;164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1"/>
                                        </p:tgtEl>
                                        <p:attrNameLst>
                                          <p:attrName>style.visibility</p:attrName>
                                        </p:attrNameLst>
                                      </p:cBhvr>
                                      <p:to>
                                        <p:strVal val="visible"/>
                                      </p:to>
                                    </p:set>
                                    <p:animEffect transition="in" filter="fade">
                                      <p:cBhvr>
                                        <p:cTn id="7" dur="500"/>
                                        <p:tgtEl>
                                          <p:spTgt spid="15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2"/>
                                        </p:tgtEl>
                                        <p:attrNameLst>
                                          <p:attrName>style.visibility</p:attrName>
                                        </p:attrNameLst>
                                      </p:cBhvr>
                                      <p:to>
                                        <p:strVal val="visible"/>
                                      </p:to>
                                    </p:set>
                                    <p:animEffect transition="in" filter="fade">
                                      <p:cBhvr>
                                        <p:cTn id="11" dur="500"/>
                                        <p:tgtEl>
                                          <p:spTgt spid="15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74"/>
                                        </p:tgtEl>
                                        <p:attrNameLst>
                                          <p:attrName>style.visibility</p:attrName>
                                        </p:attrNameLst>
                                      </p:cBhvr>
                                      <p:to>
                                        <p:strVal val="visible"/>
                                      </p:to>
                                    </p:set>
                                    <p:animEffect transition="in" filter="fade">
                                      <p:cBhvr>
                                        <p:cTn id="15" dur="500"/>
                                        <p:tgtEl>
                                          <p:spTgt spid="15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73"/>
                                        </p:tgtEl>
                                        <p:attrNameLst>
                                          <p:attrName>style.visibility</p:attrName>
                                        </p:attrNameLst>
                                      </p:cBhvr>
                                      <p:to>
                                        <p:strVal val="visible"/>
                                      </p:to>
                                    </p:set>
                                    <p:animEffect transition="in" filter="fade">
                                      <p:cBhvr>
                                        <p:cTn id="19" dur="500"/>
                                        <p:tgtEl>
                                          <p:spTgt spid="157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575"/>
                                        </p:tgtEl>
                                        <p:attrNameLst>
                                          <p:attrName>style.visibility</p:attrName>
                                        </p:attrNameLst>
                                      </p:cBhvr>
                                      <p:to>
                                        <p:strVal val="visible"/>
                                      </p:to>
                                    </p:set>
                                    <p:anim calcmode="lin" valueType="num">
                                      <p:cBhvr additive="base">
                                        <p:cTn id="24" dur="500"/>
                                        <p:tgtEl>
                                          <p:spTgt spid="1575"/>
                                        </p:tgtEl>
                                        <p:attrNameLst>
                                          <p:attrName>ppt_w</p:attrName>
                                        </p:attrNameLst>
                                      </p:cBhvr>
                                      <p:tavLst>
                                        <p:tav tm="0">
                                          <p:val>
                                            <p:strVal val="0"/>
                                          </p:val>
                                        </p:tav>
                                        <p:tav tm="100000">
                                          <p:val>
                                            <p:strVal val="#ppt_w"/>
                                          </p:val>
                                        </p:tav>
                                      </p:tavLst>
                                    </p:anim>
                                    <p:anim calcmode="lin" valueType="num">
                                      <p:cBhvr additive="base">
                                        <p:cTn id="25" dur="500"/>
                                        <p:tgtEl>
                                          <p:spTgt spid="15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23"/>
          <p:cNvSpPr txBox="1"/>
          <p:nvPr/>
        </p:nvSpPr>
        <p:spPr>
          <a:xfrm>
            <a:off x="1771650" y="2593442"/>
            <a:ext cx="37719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650" name="Google Shape;1650;p23"/>
          <p:cNvSpPr txBox="1"/>
          <p:nvPr/>
        </p:nvSpPr>
        <p:spPr>
          <a:xfrm>
            <a:off x="1763316" y="304588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651" name="Google Shape;1651;p23"/>
          <p:cNvSpPr txBox="1"/>
          <p:nvPr/>
        </p:nvSpPr>
        <p:spPr>
          <a:xfrm>
            <a:off x="1763316" y="3510223"/>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652" name="Google Shape;1652;p23"/>
          <p:cNvSpPr txBox="1"/>
          <p:nvPr/>
        </p:nvSpPr>
        <p:spPr>
          <a:xfrm>
            <a:off x="1763316" y="401862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653" name="Google Shape;1653;p23"/>
          <p:cNvCxnSpPr/>
          <p:nvPr/>
        </p:nvCxnSpPr>
        <p:spPr>
          <a:xfrm>
            <a:off x="2638425" y="2997016"/>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4" name="Google Shape;1654;p23"/>
          <p:cNvCxnSpPr/>
          <p:nvPr/>
        </p:nvCxnSpPr>
        <p:spPr>
          <a:xfrm>
            <a:off x="4111365" y="2997016"/>
            <a:ext cx="773905" cy="0"/>
          </a:xfrm>
          <a:prstGeom prst="straightConnector1">
            <a:avLst/>
          </a:prstGeom>
          <a:noFill/>
          <a:ln w="28575" cap="flat" cmpd="sng">
            <a:solidFill>
              <a:srgbClr val="FF0000"/>
            </a:solidFill>
            <a:prstDash val="solid"/>
            <a:round/>
            <a:headEnd type="none" w="sm" len="sm"/>
            <a:tailEnd type="none" w="sm" len="sm"/>
          </a:ln>
        </p:spPr>
      </p:cxnSp>
      <p:cxnSp>
        <p:nvCxnSpPr>
          <p:cNvPr id="1655" name="Google Shape;1655;p23"/>
          <p:cNvCxnSpPr/>
          <p:nvPr/>
        </p:nvCxnSpPr>
        <p:spPr>
          <a:xfrm>
            <a:off x="2653302" y="3482914"/>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6" name="Google Shape;1656;p23"/>
          <p:cNvCxnSpPr/>
          <p:nvPr/>
        </p:nvCxnSpPr>
        <p:spPr>
          <a:xfrm>
            <a:off x="3993357" y="3482914"/>
            <a:ext cx="430813" cy="0"/>
          </a:xfrm>
          <a:prstGeom prst="straightConnector1">
            <a:avLst/>
          </a:prstGeom>
          <a:noFill/>
          <a:ln w="28575" cap="flat" cmpd="sng">
            <a:solidFill>
              <a:srgbClr val="FF0000"/>
            </a:solidFill>
            <a:prstDash val="solid"/>
            <a:round/>
            <a:headEnd type="none" w="sm" len="sm"/>
            <a:tailEnd type="none" w="sm" len="sm"/>
          </a:ln>
        </p:spPr>
      </p:cxnSp>
      <p:cxnSp>
        <p:nvCxnSpPr>
          <p:cNvPr id="1657" name="Google Shape;1657;p23"/>
          <p:cNvCxnSpPr/>
          <p:nvPr/>
        </p:nvCxnSpPr>
        <p:spPr>
          <a:xfrm>
            <a:off x="2133465" y="3948804"/>
            <a:ext cx="762135" cy="0"/>
          </a:xfrm>
          <a:prstGeom prst="straightConnector1">
            <a:avLst/>
          </a:prstGeom>
          <a:noFill/>
          <a:ln w="28575" cap="flat" cmpd="sng">
            <a:solidFill>
              <a:srgbClr val="FF0000"/>
            </a:solidFill>
            <a:prstDash val="solid"/>
            <a:round/>
            <a:headEnd type="none" w="sm" len="sm"/>
            <a:tailEnd type="none" w="sm" len="sm"/>
          </a:ln>
        </p:spPr>
      </p:cxnSp>
      <p:cxnSp>
        <p:nvCxnSpPr>
          <p:cNvPr id="1658" name="Google Shape;1658;p23"/>
          <p:cNvCxnSpPr/>
          <p:nvPr/>
        </p:nvCxnSpPr>
        <p:spPr>
          <a:xfrm>
            <a:off x="3545886" y="3948804"/>
            <a:ext cx="263519" cy="0"/>
          </a:xfrm>
          <a:prstGeom prst="straightConnector1">
            <a:avLst/>
          </a:prstGeom>
          <a:noFill/>
          <a:ln w="28575" cap="flat" cmpd="sng">
            <a:solidFill>
              <a:srgbClr val="FF0000"/>
            </a:solidFill>
            <a:prstDash val="solid"/>
            <a:round/>
            <a:headEnd type="none" w="sm" len="sm"/>
            <a:tailEnd type="none" w="sm" len="sm"/>
          </a:ln>
        </p:spPr>
      </p:cxnSp>
      <p:cxnSp>
        <p:nvCxnSpPr>
          <p:cNvPr id="1659" name="Google Shape;1659;p23"/>
          <p:cNvCxnSpPr/>
          <p:nvPr/>
        </p:nvCxnSpPr>
        <p:spPr>
          <a:xfrm>
            <a:off x="2177325" y="4464626"/>
            <a:ext cx="718275" cy="0"/>
          </a:xfrm>
          <a:prstGeom prst="straightConnector1">
            <a:avLst/>
          </a:prstGeom>
          <a:noFill/>
          <a:ln w="28575" cap="flat" cmpd="sng">
            <a:solidFill>
              <a:srgbClr val="FF0000"/>
            </a:solidFill>
            <a:prstDash val="solid"/>
            <a:round/>
            <a:headEnd type="none" w="sm" len="sm"/>
            <a:tailEnd type="none" w="sm" len="sm"/>
          </a:ln>
        </p:spPr>
      </p:cxnSp>
      <p:cxnSp>
        <p:nvCxnSpPr>
          <p:cNvPr id="1660" name="Google Shape;1660;p23"/>
          <p:cNvCxnSpPr/>
          <p:nvPr/>
        </p:nvCxnSpPr>
        <p:spPr>
          <a:xfrm>
            <a:off x="3809405" y="4464626"/>
            <a:ext cx="307382" cy="0"/>
          </a:xfrm>
          <a:prstGeom prst="straightConnector1">
            <a:avLst/>
          </a:prstGeom>
          <a:noFill/>
          <a:ln w="28575" cap="flat" cmpd="sng">
            <a:solidFill>
              <a:srgbClr val="FF0000"/>
            </a:solidFill>
            <a:prstDash val="solid"/>
            <a:round/>
            <a:headEnd type="none" w="sm" len="sm"/>
            <a:tailEnd type="none" w="sm" len="sm"/>
          </a:ln>
        </p:spPr>
      </p:cxnSp>
      <p:cxnSp>
        <p:nvCxnSpPr>
          <p:cNvPr id="1661" name="Google Shape;1661;p23"/>
          <p:cNvCxnSpPr/>
          <p:nvPr/>
        </p:nvCxnSpPr>
        <p:spPr>
          <a:xfrm>
            <a:off x="3058632" y="4457201"/>
            <a:ext cx="257175" cy="7425"/>
          </a:xfrm>
          <a:prstGeom prst="straightConnector1">
            <a:avLst/>
          </a:prstGeom>
          <a:noFill/>
          <a:ln w="28575" cap="flat" cmpd="sng">
            <a:solidFill>
              <a:srgbClr val="FF0000"/>
            </a:solidFill>
            <a:prstDash val="solid"/>
            <a:round/>
            <a:headEnd type="none" w="sm" len="sm"/>
            <a:tailEnd type="none" w="sm" len="sm"/>
          </a:ln>
        </p:spPr>
      </p:cxnSp>
      <p:cxnSp>
        <p:nvCxnSpPr>
          <p:cNvPr id="1662" name="Google Shape;1662;p23"/>
          <p:cNvCxnSpPr/>
          <p:nvPr/>
        </p:nvCxnSpPr>
        <p:spPr>
          <a:xfrm>
            <a:off x="4274397" y="4464626"/>
            <a:ext cx="349348" cy="0"/>
          </a:xfrm>
          <a:prstGeom prst="straightConnector1">
            <a:avLst/>
          </a:prstGeom>
          <a:noFill/>
          <a:ln w="28575" cap="flat" cmpd="sng">
            <a:solidFill>
              <a:srgbClr val="FF0000"/>
            </a:solidFill>
            <a:prstDash val="solid"/>
            <a:round/>
            <a:headEnd type="none" w="sm" len="sm"/>
            <a:tailEnd type="none" w="sm" len="sm"/>
          </a:ln>
        </p:spPr>
      </p:cxnSp>
      <p:pic>
        <p:nvPicPr>
          <p:cNvPr id="1663" name="Google Shape;1663;p23"/>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664" name="Google Shape;1664;p23"/>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grpSp>
        <p:nvGrpSpPr>
          <p:cNvPr id="1665" name="Google Shape;1665;p23"/>
          <p:cNvGrpSpPr/>
          <p:nvPr/>
        </p:nvGrpSpPr>
        <p:grpSpPr>
          <a:xfrm rot="5400000">
            <a:off x="-447077" y="-535000"/>
            <a:ext cx="2350310" cy="2105244"/>
            <a:chOff x="-813175" y="1753753"/>
            <a:chExt cx="2701195" cy="2419543"/>
          </a:xfrm>
        </p:grpSpPr>
        <p:sp>
          <p:nvSpPr>
            <p:cNvPr id="1666" name="Google Shape;1666;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7" name="Google Shape;1667;p23"/>
            <p:cNvGrpSpPr/>
            <p:nvPr/>
          </p:nvGrpSpPr>
          <p:grpSpPr>
            <a:xfrm>
              <a:off x="-144996" y="1753753"/>
              <a:ext cx="821067" cy="1785140"/>
              <a:chOff x="5269250" y="2611925"/>
              <a:chExt cx="520750" cy="1132200"/>
            </a:xfrm>
          </p:grpSpPr>
          <p:sp>
            <p:nvSpPr>
              <p:cNvPr id="1668" name="Google Shape;1668;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6" name="Google Shape;1676;p23"/>
            <p:cNvGrpSpPr/>
            <p:nvPr/>
          </p:nvGrpSpPr>
          <p:grpSpPr>
            <a:xfrm rot="5165891">
              <a:off x="-51172" y="2432185"/>
              <a:ext cx="1070081" cy="1187666"/>
              <a:chOff x="6073625" y="2772425"/>
              <a:chExt cx="837925" cy="930000"/>
            </a:xfrm>
          </p:grpSpPr>
          <p:sp>
            <p:nvSpPr>
              <p:cNvPr id="1677" name="Google Shape;1677;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2" name="Google Shape;1682;p23"/>
            <p:cNvGrpSpPr/>
            <p:nvPr/>
          </p:nvGrpSpPr>
          <p:grpSpPr>
            <a:xfrm rot="4398606">
              <a:off x="-2434" y="2904431"/>
              <a:ext cx="1017753" cy="1214156"/>
              <a:chOff x="3711575" y="2879575"/>
              <a:chExt cx="753325" cy="898700"/>
            </a:xfrm>
          </p:grpSpPr>
          <p:sp>
            <p:nvSpPr>
              <p:cNvPr id="1683" name="Google Shape;1683;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6" name="Google Shape;1696;p23"/>
            <p:cNvGrpSpPr/>
            <p:nvPr/>
          </p:nvGrpSpPr>
          <p:grpSpPr>
            <a:xfrm>
              <a:off x="743200" y="2185888"/>
              <a:ext cx="113650" cy="99750"/>
              <a:chOff x="5042000" y="1255775"/>
              <a:chExt cx="113650" cy="99750"/>
            </a:xfrm>
          </p:grpSpPr>
          <p:sp>
            <p:nvSpPr>
              <p:cNvPr id="1697" name="Google Shape;169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0" name="Google Shape;1700;p23"/>
            <p:cNvGrpSpPr/>
            <p:nvPr/>
          </p:nvGrpSpPr>
          <p:grpSpPr>
            <a:xfrm>
              <a:off x="1198625" y="2537138"/>
              <a:ext cx="113650" cy="99750"/>
              <a:chOff x="5042000" y="1255775"/>
              <a:chExt cx="113650" cy="99750"/>
            </a:xfrm>
          </p:grpSpPr>
          <p:sp>
            <p:nvSpPr>
              <p:cNvPr id="1701" name="Google Shape;170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04" name="Google Shape;1704;p23"/>
          <p:cNvGrpSpPr/>
          <p:nvPr/>
        </p:nvGrpSpPr>
        <p:grpSpPr>
          <a:xfrm>
            <a:off x="7522851" y="2949661"/>
            <a:ext cx="1887241" cy="2550253"/>
            <a:chOff x="7679181" y="1254952"/>
            <a:chExt cx="1920465" cy="2595149"/>
          </a:xfrm>
        </p:grpSpPr>
        <p:grpSp>
          <p:nvGrpSpPr>
            <p:cNvPr id="1705" name="Google Shape;1705;p23"/>
            <p:cNvGrpSpPr/>
            <p:nvPr/>
          </p:nvGrpSpPr>
          <p:grpSpPr>
            <a:xfrm rot="-7760581">
              <a:off x="7904694" y="2312488"/>
              <a:ext cx="1194199" cy="1148422"/>
              <a:chOff x="4531600" y="1944475"/>
              <a:chExt cx="956750" cy="920075"/>
            </a:xfrm>
          </p:grpSpPr>
          <p:sp>
            <p:nvSpPr>
              <p:cNvPr id="1706" name="Google Shape;1706;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2" name="Google Shape;1712;p2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3" name="Google Shape;1713;p23"/>
            <p:cNvGrpSpPr/>
            <p:nvPr/>
          </p:nvGrpSpPr>
          <p:grpSpPr>
            <a:xfrm rot="-1110331">
              <a:off x="8152884" y="1407056"/>
              <a:ext cx="1221803" cy="1616571"/>
              <a:chOff x="5908250" y="536500"/>
              <a:chExt cx="793200" cy="1049550"/>
            </a:xfrm>
          </p:grpSpPr>
          <p:sp>
            <p:nvSpPr>
              <p:cNvPr id="1714" name="Google Shape;1714;p2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2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2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2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2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2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0" name="Google Shape;1720;p23"/>
            <p:cNvGrpSpPr/>
            <p:nvPr/>
          </p:nvGrpSpPr>
          <p:grpSpPr>
            <a:xfrm rot="-7159447">
              <a:off x="8478063" y="2524349"/>
              <a:ext cx="941689" cy="727305"/>
              <a:chOff x="5517750" y="1707725"/>
              <a:chExt cx="618800" cy="477925"/>
            </a:xfrm>
          </p:grpSpPr>
          <p:sp>
            <p:nvSpPr>
              <p:cNvPr id="1721" name="Google Shape;1721;p2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2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2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2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2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6" name="Google Shape;1726;p23"/>
            <p:cNvGrpSpPr/>
            <p:nvPr/>
          </p:nvGrpSpPr>
          <p:grpSpPr>
            <a:xfrm>
              <a:off x="8001025" y="2341963"/>
              <a:ext cx="113650" cy="99750"/>
              <a:chOff x="5042000" y="1255775"/>
              <a:chExt cx="113650" cy="99750"/>
            </a:xfrm>
          </p:grpSpPr>
          <p:sp>
            <p:nvSpPr>
              <p:cNvPr id="1727" name="Google Shape;172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0" name="Google Shape;1730;p23"/>
            <p:cNvGrpSpPr/>
            <p:nvPr/>
          </p:nvGrpSpPr>
          <p:grpSpPr>
            <a:xfrm>
              <a:off x="7778175" y="3202738"/>
              <a:ext cx="113650" cy="99750"/>
              <a:chOff x="5042000" y="1255775"/>
              <a:chExt cx="113650" cy="99750"/>
            </a:xfrm>
          </p:grpSpPr>
          <p:sp>
            <p:nvSpPr>
              <p:cNvPr id="1731" name="Google Shape;173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5"/>
                                        </p:tgtEl>
                                        <p:attrNameLst>
                                          <p:attrName>style.visibility</p:attrName>
                                        </p:attrNameLst>
                                      </p:cBhvr>
                                      <p:to>
                                        <p:strVal val="visible"/>
                                      </p:to>
                                    </p:set>
                                    <p:animEffect transition="in" filter="fade">
                                      <p:cBhvr>
                                        <p:cTn id="7" dur="500"/>
                                        <p:tgtEl>
                                          <p:spTgt spid="16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6"/>
                                        </p:tgtEl>
                                        <p:attrNameLst>
                                          <p:attrName>style.visibility</p:attrName>
                                        </p:attrNameLst>
                                      </p:cBhvr>
                                      <p:to>
                                        <p:strVal val="visible"/>
                                      </p:to>
                                    </p:set>
                                    <p:animEffect transition="in" filter="fade">
                                      <p:cBhvr>
                                        <p:cTn id="12" dur="500"/>
                                        <p:tgtEl>
                                          <p:spTgt spid="16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7"/>
                                        </p:tgtEl>
                                        <p:attrNameLst>
                                          <p:attrName>style.visibility</p:attrName>
                                        </p:attrNameLst>
                                      </p:cBhvr>
                                      <p:to>
                                        <p:strVal val="visible"/>
                                      </p:to>
                                    </p:set>
                                    <p:animEffect transition="in" filter="fade">
                                      <p:cBhvr>
                                        <p:cTn id="17" dur="500"/>
                                        <p:tgtEl>
                                          <p:spTgt spid="16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8"/>
                                        </p:tgtEl>
                                        <p:attrNameLst>
                                          <p:attrName>style.visibility</p:attrName>
                                        </p:attrNameLst>
                                      </p:cBhvr>
                                      <p:to>
                                        <p:strVal val="visible"/>
                                      </p:to>
                                    </p:set>
                                    <p:animEffect transition="in" filter="fade">
                                      <p:cBhvr>
                                        <p:cTn id="22" dur="500"/>
                                        <p:tgtEl>
                                          <p:spTgt spid="16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9"/>
                                        </p:tgtEl>
                                        <p:attrNameLst>
                                          <p:attrName>style.visibility</p:attrName>
                                        </p:attrNameLst>
                                      </p:cBhvr>
                                      <p:to>
                                        <p:strVal val="visible"/>
                                      </p:to>
                                    </p:set>
                                    <p:animEffect transition="in" filter="fade">
                                      <p:cBhvr>
                                        <p:cTn id="27" dur="500"/>
                                        <p:tgtEl>
                                          <p:spTgt spid="16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1"/>
                                        </p:tgtEl>
                                        <p:attrNameLst>
                                          <p:attrName>style.visibility</p:attrName>
                                        </p:attrNameLst>
                                      </p:cBhvr>
                                      <p:to>
                                        <p:strVal val="visible"/>
                                      </p:to>
                                    </p:set>
                                    <p:animEffect transition="in" filter="fade">
                                      <p:cBhvr>
                                        <p:cTn id="32" dur="500"/>
                                        <p:tgtEl>
                                          <p:spTgt spid="16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0"/>
                                        </p:tgtEl>
                                        <p:attrNameLst>
                                          <p:attrName>style.visibility</p:attrName>
                                        </p:attrNameLst>
                                      </p:cBhvr>
                                      <p:to>
                                        <p:strVal val="visible"/>
                                      </p:to>
                                    </p:set>
                                    <p:animEffect transition="in" filter="fade">
                                      <p:cBhvr>
                                        <p:cTn id="37" dur="500"/>
                                        <p:tgtEl>
                                          <p:spTgt spid="16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62"/>
                                        </p:tgtEl>
                                        <p:attrNameLst>
                                          <p:attrName>style.visibility</p:attrName>
                                        </p:attrNameLst>
                                      </p:cBhvr>
                                      <p:to>
                                        <p:strVal val="visible"/>
                                      </p:to>
                                    </p:set>
                                    <p:animEffect transition="in" filter="fade">
                                      <p:cBhvr>
                                        <p:cTn id="42" dur="500"/>
                                        <p:tgtEl>
                                          <p:spTgt spid="1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pic>
        <p:nvPicPr>
          <p:cNvPr id="1738" name="Google Shape;1738;p24"/>
          <p:cNvPicPr preferRelativeResize="0"/>
          <p:nvPr/>
        </p:nvPicPr>
        <p:blipFill rotWithShape="1">
          <a:blip r:embed="rId3">
            <a:alphaModFix/>
          </a:blip>
          <a:srcRect/>
          <a:stretch/>
        </p:blipFill>
        <p:spPr>
          <a:xfrm>
            <a:off x="3563888" y="775335"/>
            <a:ext cx="5414377" cy="4254500"/>
          </a:xfrm>
          <a:prstGeom prst="rect">
            <a:avLst/>
          </a:prstGeom>
          <a:noFill/>
          <a:ln>
            <a:noFill/>
          </a:ln>
        </p:spPr>
      </p:pic>
      <p:sp>
        <p:nvSpPr>
          <p:cNvPr id="1739" name="Google Shape;1739;p24"/>
          <p:cNvSpPr txBox="1"/>
          <p:nvPr/>
        </p:nvSpPr>
        <p:spPr>
          <a:xfrm>
            <a:off x="4500245" y="2715895"/>
            <a:ext cx="4262120" cy="1383665"/>
          </a:xfrm>
          <a:prstGeom prst="rect">
            <a:avLst/>
          </a:prstGeom>
          <a:no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endParaRPr sz="2800" b="1" i="0" u="none" strike="noStrike" cap="none">
              <a:solidFill>
                <a:srgbClr val="003852"/>
              </a:solidFill>
              <a:latin typeface="Times New Roman"/>
              <a:ea typeface="Times New Roman"/>
              <a:cs typeface="Times New Roman"/>
              <a:sym typeface="Times New Roman"/>
            </a:endParaRPr>
          </a:p>
          <a:p>
            <a:pPr marL="0" marR="0" lvl="0" indent="0" algn="ctr" rtl="0">
              <a:lnSpc>
                <a:spcPct val="100000"/>
              </a:lnSpc>
              <a:spcBef>
                <a:spcPts val="1400"/>
              </a:spcBef>
              <a:spcAft>
                <a:spcPts val="0"/>
              </a:spcAft>
              <a:buNone/>
            </a:pPr>
            <a:r>
              <a:rPr lang="en-US" sz="2800" b="1" i="0" u="none" strike="noStrike" cap="none">
                <a:solidFill>
                  <a:srgbClr val="003852"/>
                </a:solidFill>
                <a:latin typeface="Times New Roman"/>
                <a:ea typeface="Times New Roman"/>
                <a:cs typeface="Times New Roman"/>
                <a:sym typeface="Times New Roman"/>
              </a:rPr>
              <a:t>Chỉ những khó khăn, gian lao, vất vả trong cuộc sống</a:t>
            </a:r>
            <a:endParaRPr sz="2800" b="1" i="1" u="none" strike="noStrike" cap="none">
              <a:solidFill>
                <a:srgbClr val="003852"/>
              </a:solidFill>
              <a:latin typeface="Times New Roman"/>
              <a:ea typeface="Times New Roman"/>
              <a:cs typeface="Times New Roman"/>
              <a:sym typeface="Times New Roman"/>
            </a:endParaRPr>
          </a:p>
        </p:txBody>
      </p:sp>
      <p:pic>
        <p:nvPicPr>
          <p:cNvPr id="1740" name="Google Shape;1740;p24"/>
          <p:cNvPicPr preferRelativeResize="0"/>
          <p:nvPr/>
        </p:nvPicPr>
        <p:blipFill rotWithShape="1">
          <a:blip r:embed="rId4">
            <a:alphaModFix/>
          </a:blip>
          <a:srcRect/>
          <a:stretch/>
        </p:blipFill>
        <p:spPr>
          <a:xfrm rot="1380000">
            <a:off x="3841750" y="2595880"/>
            <a:ext cx="965835" cy="512445"/>
          </a:xfrm>
          <a:prstGeom prst="rect">
            <a:avLst/>
          </a:prstGeom>
          <a:noFill/>
          <a:ln>
            <a:noFill/>
          </a:ln>
        </p:spPr>
      </p:pic>
      <p:sp>
        <p:nvSpPr>
          <p:cNvPr id="1741" name="Google Shape;1741;p24"/>
          <p:cNvSpPr txBox="1"/>
          <p:nvPr/>
        </p:nvSpPr>
        <p:spPr>
          <a:xfrm>
            <a:off x="4355976" y="2139950"/>
            <a:ext cx="45067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Lên thác xuống ghềnh</a:t>
            </a:r>
            <a:endParaRPr/>
          </a:p>
        </p:txBody>
      </p:sp>
      <p:pic>
        <p:nvPicPr>
          <p:cNvPr id="1742" name="Google Shape;1742;p24"/>
          <p:cNvPicPr preferRelativeResize="0"/>
          <p:nvPr/>
        </p:nvPicPr>
        <p:blipFill rotWithShape="1">
          <a:blip r:embed="rId5">
            <a:alphaModFix/>
          </a:blip>
          <a:srcRect/>
          <a:stretch/>
        </p:blipFill>
        <p:spPr>
          <a:xfrm flipH="1">
            <a:off x="-107950" y="687070"/>
            <a:ext cx="4015740" cy="4678045"/>
          </a:xfrm>
          <a:prstGeom prst="rect">
            <a:avLst/>
          </a:prstGeom>
          <a:noFill/>
          <a:ln>
            <a:noFill/>
          </a:ln>
        </p:spPr>
      </p:pic>
      <p:sp>
        <p:nvSpPr>
          <p:cNvPr id="1743" name="Google Shape;1743;p24"/>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400">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2"/>
                                        </p:tgtEl>
                                        <p:attrNameLst>
                                          <p:attrName>style.visibility</p:attrName>
                                        </p:attrNameLst>
                                      </p:cBhvr>
                                      <p:to>
                                        <p:strVal val="visible"/>
                                      </p:to>
                                    </p:set>
                                    <p:anim calcmode="lin" valueType="num">
                                      <p:cBhvr additive="base">
                                        <p:cTn id="7" dur="500"/>
                                        <p:tgtEl>
                                          <p:spTgt spid="174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8"/>
                                        </p:tgtEl>
                                        <p:attrNameLst>
                                          <p:attrName>style.visibility</p:attrName>
                                        </p:attrNameLst>
                                      </p:cBhvr>
                                      <p:to>
                                        <p:strVal val="visible"/>
                                      </p:to>
                                    </p:set>
                                    <p:animEffect transition="in" filter="fade">
                                      <p:cBhvr>
                                        <p:cTn id="12" dur="500"/>
                                        <p:tgtEl>
                                          <p:spTgt spid="1738"/>
                                        </p:tgtEl>
                                      </p:cBhvr>
                                    </p:animEffect>
                                  </p:childTnLst>
                                </p:cTn>
                              </p:par>
                              <p:par>
                                <p:cTn id="13" presetID="10" presetClass="entr" presetSubtype="0" fill="hold" nodeType="withEffect">
                                  <p:stCondLst>
                                    <p:cond delay="0"/>
                                  </p:stCondLst>
                                  <p:childTnLst>
                                    <p:set>
                                      <p:cBhvr>
                                        <p:cTn id="14" dur="1" fill="hold">
                                          <p:stCondLst>
                                            <p:cond delay="0"/>
                                          </p:stCondLst>
                                        </p:cTn>
                                        <p:tgtEl>
                                          <p:spTgt spid="1741"/>
                                        </p:tgtEl>
                                        <p:attrNameLst>
                                          <p:attrName>style.visibility</p:attrName>
                                        </p:attrNameLst>
                                      </p:cBhvr>
                                      <p:to>
                                        <p:strVal val="visible"/>
                                      </p:to>
                                    </p:set>
                                    <p:animEffect transition="in" filter="fade">
                                      <p:cBhvr>
                                        <p:cTn id="15" dur="500"/>
                                        <p:tgtEl>
                                          <p:spTgt spid="17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0"/>
                                        </p:tgtEl>
                                        <p:attrNameLst>
                                          <p:attrName>style.visibility</p:attrName>
                                        </p:attrNameLst>
                                      </p:cBhvr>
                                      <p:to>
                                        <p:strVal val="visible"/>
                                      </p:to>
                                    </p:set>
                                    <p:animEffect transition="in" filter="fade">
                                      <p:cBhvr>
                                        <p:cTn id="20" dur="500"/>
                                        <p:tgtEl>
                                          <p:spTgt spid="17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39"/>
                                        </p:tgtEl>
                                        <p:attrNameLst>
                                          <p:attrName>style.visibility</p:attrName>
                                        </p:attrNameLst>
                                      </p:cBhvr>
                                      <p:to>
                                        <p:strVal val="visible"/>
                                      </p:to>
                                    </p:set>
                                    <p:animEffect transition="in" filter="fade">
                                      <p:cBhvr>
                                        <p:cTn id="25" dur="500"/>
                                        <p:tgtEl>
                                          <p:spTgt spid="1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pic>
        <p:nvPicPr>
          <p:cNvPr id="1748" name="Google Shape;1748;p25"/>
          <p:cNvPicPr preferRelativeResize="0"/>
          <p:nvPr/>
        </p:nvPicPr>
        <p:blipFill rotWithShape="1">
          <a:blip r:embed="rId3">
            <a:alphaModFix/>
          </a:blip>
          <a:srcRect/>
          <a:stretch/>
        </p:blipFill>
        <p:spPr>
          <a:xfrm>
            <a:off x="0" y="2139950"/>
            <a:ext cx="2828925" cy="2758440"/>
          </a:xfrm>
          <a:prstGeom prst="rect">
            <a:avLst/>
          </a:prstGeom>
          <a:noFill/>
          <a:ln>
            <a:noFill/>
          </a:ln>
        </p:spPr>
      </p:pic>
      <p:pic>
        <p:nvPicPr>
          <p:cNvPr id="1749" name="Google Shape;1749;p25"/>
          <p:cNvPicPr preferRelativeResize="0"/>
          <p:nvPr/>
        </p:nvPicPr>
        <p:blipFill rotWithShape="1">
          <a:blip r:embed="rId4">
            <a:alphaModFix/>
          </a:blip>
          <a:srcRect/>
          <a:stretch/>
        </p:blipFill>
        <p:spPr>
          <a:xfrm>
            <a:off x="683260" y="123190"/>
            <a:ext cx="3625215" cy="1796415"/>
          </a:xfrm>
          <a:prstGeom prst="rect">
            <a:avLst/>
          </a:prstGeom>
          <a:noFill/>
          <a:ln>
            <a:noFill/>
          </a:ln>
        </p:spPr>
      </p:pic>
      <p:sp>
        <p:nvSpPr>
          <p:cNvPr id="1750" name="Google Shape;1750;p25"/>
          <p:cNvSpPr txBox="1"/>
          <p:nvPr/>
        </p:nvSpPr>
        <p:spPr>
          <a:xfrm>
            <a:off x="683181"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b) Góp gió thành bão</a:t>
            </a:r>
            <a:endParaRPr/>
          </a:p>
        </p:txBody>
      </p:sp>
      <p:sp>
        <p:nvSpPr>
          <p:cNvPr id="1751" name="Google Shape;1751;p25"/>
          <p:cNvSpPr/>
          <p:nvPr/>
        </p:nvSpPr>
        <p:spPr>
          <a:xfrm>
            <a:off x="2339089" y="4228492"/>
            <a:ext cx="5933034"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Tích tụ nhiều cái nhỏ sẽ thành cái lớn</a:t>
            </a:r>
            <a:endParaRPr/>
          </a:p>
        </p:txBody>
      </p:sp>
      <p:pic>
        <p:nvPicPr>
          <p:cNvPr id="1752" name="Google Shape;1752;p25"/>
          <p:cNvPicPr preferRelativeResize="0"/>
          <p:nvPr/>
        </p:nvPicPr>
        <p:blipFill rotWithShape="1">
          <a:blip r:embed="rId5">
            <a:alphaModFix/>
          </a:blip>
          <a:srcRect/>
          <a:stretch/>
        </p:blipFill>
        <p:spPr>
          <a:xfrm>
            <a:off x="4427855" y="164465"/>
            <a:ext cx="4288790" cy="3865245"/>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400">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9"/>
                                        </p:tgtEl>
                                        <p:attrNameLst>
                                          <p:attrName>style.visibility</p:attrName>
                                        </p:attrNameLst>
                                      </p:cBhvr>
                                      <p:to>
                                        <p:strVal val="visible"/>
                                      </p:to>
                                    </p:set>
                                    <p:animEffect transition="in" filter="fade">
                                      <p:cBhvr>
                                        <p:cTn id="7" dur="500"/>
                                        <p:tgtEl>
                                          <p:spTgt spid="174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48"/>
                                        </p:tgtEl>
                                        <p:attrNameLst>
                                          <p:attrName>style.visibility</p:attrName>
                                        </p:attrNameLst>
                                      </p:cBhvr>
                                      <p:to>
                                        <p:strVal val="visible"/>
                                      </p:to>
                                    </p:set>
                                    <p:anim calcmode="lin" valueType="num">
                                      <p:cBhvr additive="base">
                                        <p:cTn id="12" dur="500"/>
                                        <p:tgtEl>
                                          <p:spTgt spid="1748"/>
                                        </p:tgtEl>
                                        <p:attrNameLst>
                                          <p:attrName>ppt_w</p:attrName>
                                        </p:attrNameLst>
                                      </p:cBhvr>
                                      <p:tavLst>
                                        <p:tav tm="0">
                                          <p:val>
                                            <p:strVal val="0"/>
                                          </p:val>
                                        </p:tav>
                                        <p:tav tm="100000">
                                          <p:val>
                                            <p:strVal val="#ppt_w"/>
                                          </p:val>
                                        </p:tav>
                                      </p:tavLst>
                                    </p:anim>
                                    <p:anim calcmode="lin" valueType="num">
                                      <p:cBhvr additive="base">
                                        <p:cTn id="13" dur="500"/>
                                        <p:tgtEl>
                                          <p:spTgt spid="1748"/>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752"/>
                                        </p:tgtEl>
                                        <p:attrNameLst>
                                          <p:attrName>style.visibility</p:attrName>
                                        </p:attrNameLst>
                                      </p:cBhvr>
                                      <p:to>
                                        <p:strVal val="visible"/>
                                      </p:to>
                                    </p:set>
                                    <p:anim calcmode="lin" valueType="num">
                                      <p:cBhvr additive="base">
                                        <p:cTn id="16" dur="500"/>
                                        <p:tgtEl>
                                          <p:spTgt spid="1752"/>
                                        </p:tgtEl>
                                        <p:attrNameLst>
                                          <p:attrName>ppt_w</p:attrName>
                                        </p:attrNameLst>
                                      </p:cBhvr>
                                      <p:tavLst>
                                        <p:tav tm="0">
                                          <p:val>
                                            <p:strVal val="0"/>
                                          </p:val>
                                        </p:tav>
                                        <p:tav tm="100000">
                                          <p:val>
                                            <p:strVal val="#ppt_w"/>
                                          </p:val>
                                        </p:tav>
                                      </p:tavLst>
                                    </p:anim>
                                    <p:anim calcmode="lin" valueType="num">
                                      <p:cBhvr additive="base">
                                        <p:cTn id="17" dur="500"/>
                                        <p:tgtEl>
                                          <p:spTgt spid="1752"/>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1"/>
                                        </p:tgtEl>
                                        <p:attrNameLst>
                                          <p:attrName>style.visibility</p:attrName>
                                        </p:attrNameLst>
                                      </p:cBhvr>
                                      <p:to>
                                        <p:strVal val="visible"/>
                                      </p:to>
                                    </p:set>
                                    <p:animEffect transition="in" filter="fade">
                                      <p:cBhvr>
                                        <p:cTn id="22" dur="500"/>
                                        <p:tgtEl>
                                          <p:spTgt spid="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26"/>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endParaRPr/>
          </a:p>
        </p:txBody>
      </p:sp>
      <p:sp>
        <p:nvSpPr>
          <p:cNvPr id="1758" name="Google Shape;1758;p26"/>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759" name="Google Shape;1759;p26"/>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600">
        <p14:prism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1764" name="Google Shape;1764;p27"/>
          <p:cNvPicPr preferRelativeResize="0"/>
          <p:nvPr/>
        </p:nvPicPr>
        <p:blipFill rotWithShape="1">
          <a:blip r:embed="rId3">
            <a:alphaModFix/>
          </a:blip>
          <a:srcRect/>
          <a:stretch/>
        </p:blipFill>
        <p:spPr>
          <a:xfrm>
            <a:off x="496570" y="123190"/>
            <a:ext cx="3683000" cy="1796415"/>
          </a:xfrm>
          <a:prstGeom prst="rect">
            <a:avLst/>
          </a:prstGeom>
          <a:noFill/>
          <a:ln>
            <a:noFill/>
          </a:ln>
        </p:spPr>
      </p:pic>
      <p:sp>
        <p:nvSpPr>
          <p:cNvPr id="1765" name="Google Shape;1765;p27"/>
          <p:cNvSpPr txBox="1"/>
          <p:nvPr/>
        </p:nvSpPr>
        <p:spPr>
          <a:xfrm>
            <a:off x="467916"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 c) Nước chảy đá mòn</a:t>
            </a:r>
            <a:endParaRPr/>
          </a:p>
        </p:txBody>
      </p:sp>
      <p:sp>
        <p:nvSpPr>
          <p:cNvPr id="1766" name="Google Shape;1766;p27"/>
          <p:cNvSpPr/>
          <p:nvPr/>
        </p:nvSpPr>
        <p:spPr>
          <a:xfrm>
            <a:off x="630055" y="4227857"/>
            <a:ext cx="7883890"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Bền bỉ, quyết tâm thì việc dù khó cũng thành công</a:t>
            </a:r>
            <a:endParaRPr/>
          </a:p>
        </p:txBody>
      </p:sp>
      <p:pic>
        <p:nvPicPr>
          <p:cNvPr id="1767" name="Google Shape;1767;p27" descr="unnamed"/>
          <p:cNvPicPr preferRelativeResize="0"/>
          <p:nvPr/>
        </p:nvPicPr>
        <p:blipFill rotWithShape="1">
          <a:blip r:embed="rId4">
            <a:alphaModFix/>
          </a:blip>
          <a:srcRect/>
          <a:stretch/>
        </p:blipFill>
        <p:spPr>
          <a:xfrm>
            <a:off x="4283710" y="411480"/>
            <a:ext cx="4876800" cy="3627755"/>
          </a:xfrm>
          <a:prstGeom prst="rect">
            <a:avLst/>
          </a:prstGeom>
          <a:noFill/>
          <a:ln>
            <a:noFill/>
          </a:ln>
        </p:spPr>
      </p:pic>
      <p:pic>
        <p:nvPicPr>
          <p:cNvPr id="1768" name="Google Shape;1768;p27"/>
          <p:cNvPicPr preferRelativeResize="0"/>
          <p:nvPr/>
        </p:nvPicPr>
        <p:blipFill rotWithShape="1">
          <a:blip r:embed="rId5">
            <a:alphaModFix/>
          </a:blip>
          <a:srcRect/>
          <a:stretch/>
        </p:blipFill>
        <p:spPr>
          <a:xfrm>
            <a:off x="547370" y="1995805"/>
            <a:ext cx="3632200" cy="2043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65"/>
                                        </p:tgtEl>
                                        <p:attrNameLst>
                                          <p:attrName>style.visibility</p:attrName>
                                        </p:attrNameLst>
                                      </p:cBhvr>
                                      <p:to>
                                        <p:strVal val="visible"/>
                                      </p:to>
                                    </p:set>
                                    <p:anim calcmode="lin" valueType="num">
                                      <p:cBhvr additive="base">
                                        <p:cTn id="7" dur="500"/>
                                        <p:tgtEl>
                                          <p:spTgt spid="1765"/>
                                        </p:tgtEl>
                                        <p:attrNameLst>
                                          <p:attrName>ppt_w</p:attrName>
                                        </p:attrNameLst>
                                      </p:cBhvr>
                                      <p:tavLst>
                                        <p:tav tm="0">
                                          <p:val>
                                            <p:strVal val="0"/>
                                          </p:val>
                                        </p:tav>
                                        <p:tav tm="100000">
                                          <p:val>
                                            <p:strVal val="#ppt_w"/>
                                          </p:val>
                                        </p:tav>
                                      </p:tavLst>
                                    </p:anim>
                                    <p:anim calcmode="lin" valueType="num">
                                      <p:cBhvr additive="base">
                                        <p:cTn id="8" dur="500"/>
                                        <p:tgtEl>
                                          <p:spTgt spid="17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64"/>
                                        </p:tgtEl>
                                        <p:attrNameLst>
                                          <p:attrName>style.visibility</p:attrName>
                                        </p:attrNameLst>
                                      </p:cBhvr>
                                      <p:to>
                                        <p:strVal val="visible"/>
                                      </p:to>
                                    </p:set>
                                    <p:anim calcmode="lin" valueType="num">
                                      <p:cBhvr additive="base">
                                        <p:cTn id="11" dur="500"/>
                                        <p:tgtEl>
                                          <p:spTgt spid="1764"/>
                                        </p:tgtEl>
                                        <p:attrNameLst>
                                          <p:attrName>ppt_w</p:attrName>
                                        </p:attrNameLst>
                                      </p:cBhvr>
                                      <p:tavLst>
                                        <p:tav tm="0">
                                          <p:val>
                                            <p:strVal val="0"/>
                                          </p:val>
                                        </p:tav>
                                        <p:tav tm="100000">
                                          <p:val>
                                            <p:strVal val="#ppt_w"/>
                                          </p:val>
                                        </p:tav>
                                      </p:tavLst>
                                    </p:anim>
                                    <p:anim calcmode="lin" valueType="num">
                                      <p:cBhvr additive="base">
                                        <p:cTn id="12" dur="500"/>
                                        <p:tgtEl>
                                          <p:spTgt spid="176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8"/>
                                        </p:tgtEl>
                                        <p:attrNameLst>
                                          <p:attrName>style.visibility</p:attrName>
                                        </p:attrNameLst>
                                      </p:cBhvr>
                                      <p:to>
                                        <p:strVal val="visible"/>
                                      </p:to>
                                    </p:set>
                                    <p:animEffect transition="in" filter="fade">
                                      <p:cBhvr>
                                        <p:cTn id="17" dur="500"/>
                                        <p:tgtEl>
                                          <p:spTgt spid="17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7"/>
                                        </p:tgtEl>
                                        <p:attrNameLst>
                                          <p:attrName>style.visibility</p:attrName>
                                        </p:attrNameLst>
                                      </p:cBhvr>
                                      <p:to>
                                        <p:strVal val="visible"/>
                                      </p:to>
                                    </p:set>
                                    <p:animEffect transition="in" filter="fade">
                                      <p:cBhvr>
                                        <p:cTn id="22" dur="500"/>
                                        <p:tgtEl>
                                          <p:spTgt spid="17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6"/>
                                        </p:tgtEl>
                                        <p:attrNameLst>
                                          <p:attrName>style.visibility</p:attrName>
                                        </p:attrNameLst>
                                      </p:cBhvr>
                                      <p:to>
                                        <p:strVal val="visible"/>
                                      </p:to>
                                    </p:set>
                                    <p:animEffect transition="in" filter="fade">
                                      <p:cBhvr>
                                        <p:cTn id="27" dur="500"/>
                                        <p:tgtEl>
                                          <p:spTgt spid="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pic>
        <p:nvPicPr>
          <p:cNvPr id="1773" name="Google Shape;1773;p28"/>
          <p:cNvPicPr preferRelativeResize="0"/>
          <p:nvPr/>
        </p:nvPicPr>
        <p:blipFill rotWithShape="1">
          <a:blip r:embed="rId3">
            <a:alphaModFix/>
          </a:blip>
          <a:srcRect/>
          <a:stretch/>
        </p:blipFill>
        <p:spPr>
          <a:xfrm>
            <a:off x="146050" y="123190"/>
            <a:ext cx="4524375" cy="1796415"/>
          </a:xfrm>
          <a:prstGeom prst="rect">
            <a:avLst/>
          </a:prstGeom>
          <a:noFill/>
          <a:ln>
            <a:noFill/>
          </a:ln>
        </p:spPr>
      </p:pic>
      <p:sp>
        <p:nvSpPr>
          <p:cNvPr id="1774" name="Google Shape;1774;p28"/>
          <p:cNvSpPr txBox="1"/>
          <p:nvPr/>
        </p:nvSpPr>
        <p:spPr>
          <a:xfrm>
            <a:off x="44450" y="699135"/>
            <a:ext cx="469900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c) Khoai đất lạ, mạ đất quen</a:t>
            </a:r>
            <a:endParaRPr/>
          </a:p>
        </p:txBody>
      </p:sp>
      <p:sp>
        <p:nvSpPr>
          <p:cNvPr id="1775" name="Google Shape;1775;p28"/>
          <p:cNvSpPr/>
          <p:nvPr/>
        </p:nvSpPr>
        <p:spPr>
          <a:xfrm>
            <a:off x="4132363" y="3796057"/>
            <a:ext cx="4818947" cy="1169551"/>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18415" algn="ctr"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Khoai trồng nơi đất mới;</a:t>
            </a:r>
            <a:endParaRPr/>
          </a:p>
          <a:p>
            <a:pPr marL="0" marR="0" lvl="0" indent="0" algn="r" rtl="0">
              <a:lnSpc>
                <a:spcPct val="100000"/>
              </a:lnSpc>
              <a:spcBef>
                <a:spcPts val="1400"/>
              </a:spcBef>
              <a:spcAft>
                <a:spcPts val="0"/>
              </a:spcAft>
              <a:buNone/>
            </a:pPr>
            <a:r>
              <a:rPr lang="en-US" sz="2800" b="1" i="0" u="none" strike="noStrike" cap="none">
                <a:solidFill>
                  <a:srgbClr val="000000"/>
                </a:solidFill>
                <a:latin typeface="Times New Roman"/>
                <a:ea typeface="Times New Roman"/>
                <a:cs typeface="Times New Roman"/>
                <a:sym typeface="Times New Roman"/>
              </a:rPr>
              <a:t> mạ trồng nơi đất quen thì tốt </a:t>
            </a:r>
            <a:endParaRPr/>
          </a:p>
        </p:txBody>
      </p:sp>
      <p:pic>
        <p:nvPicPr>
          <p:cNvPr id="1776" name="Google Shape;1776;p28"/>
          <p:cNvPicPr preferRelativeResize="0"/>
          <p:nvPr/>
        </p:nvPicPr>
        <p:blipFill rotWithShape="1">
          <a:blip r:embed="rId4">
            <a:alphaModFix/>
          </a:blip>
          <a:srcRect/>
          <a:stretch/>
        </p:blipFill>
        <p:spPr>
          <a:xfrm>
            <a:off x="5005070" y="195580"/>
            <a:ext cx="3704590" cy="2469515"/>
          </a:xfrm>
          <a:prstGeom prst="rect">
            <a:avLst/>
          </a:prstGeom>
          <a:noFill/>
          <a:ln>
            <a:noFill/>
          </a:ln>
        </p:spPr>
      </p:pic>
      <p:pic>
        <p:nvPicPr>
          <p:cNvPr id="1777" name="Google Shape;1777;p28"/>
          <p:cNvPicPr preferRelativeResize="0"/>
          <p:nvPr/>
        </p:nvPicPr>
        <p:blipFill rotWithShape="1">
          <a:blip r:embed="rId5">
            <a:alphaModFix/>
          </a:blip>
          <a:srcRect/>
          <a:stretch/>
        </p:blipFill>
        <p:spPr>
          <a:xfrm>
            <a:off x="146050" y="2564130"/>
            <a:ext cx="3696335" cy="2449195"/>
          </a:xfrm>
          <a:prstGeom prst="rect">
            <a:avLst/>
          </a:prstGeom>
          <a:noFill/>
          <a:ln>
            <a:noFill/>
          </a:ln>
        </p:spPr>
      </p:pic>
      <p:pic>
        <p:nvPicPr>
          <p:cNvPr id="1778" name="Google Shape;1778;p28"/>
          <p:cNvPicPr preferRelativeResize="0"/>
          <p:nvPr/>
        </p:nvPicPr>
        <p:blipFill rotWithShape="1">
          <a:blip r:embed="rId6">
            <a:alphaModFix/>
          </a:blip>
          <a:srcRect/>
          <a:stretch/>
        </p:blipFill>
        <p:spPr>
          <a:xfrm>
            <a:off x="2555875" y="1851660"/>
            <a:ext cx="3980180" cy="18834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3"/>
                                        </p:tgtEl>
                                        <p:attrNameLst>
                                          <p:attrName>style.visibility</p:attrName>
                                        </p:attrNameLst>
                                      </p:cBhvr>
                                      <p:to>
                                        <p:strVal val="visible"/>
                                      </p:to>
                                    </p:set>
                                    <p:anim calcmode="lin" valueType="num">
                                      <p:cBhvr additive="base">
                                        <p:cTn id="7" dur="500"/>
                                        <p:tgtEl>
                                          <p:spTgt spid="1773"/>
                                        </p:tgtEl>
                                        <p:attrNameLst>
                                          <p:attrName>ppt_w</p:attrName>
                                        </p:attrNameLst>
                                      </p:cBhvr>
                                      <p:tavLst>
                                        <p:tav tm="0">
                                          <p:val>
                                            <p:strVal val="0"/>
                                          </p:val>
                                        </p:tav>
                                        <p:tav tm="100000">
                                          <p:val>
                                            <p:strVal val="#ppt_w"/>
                                          </p:val>
                                        </p:tav>
                                      </p:tavLst>
                                    </p:anim>
                                    <p:anim calcmode="lin" valueType="num">
                                      <p:cBhvr additive="base">
                                        <p:cTn id="8" dur="500"/>
                                        <p:tgtEl>
                                          <p:spTgt spid="17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74"/>
                                        </p:tgtEl>
                                        <p:attrNameLst>
                                          <p:attrName>style.visibility</p:attrName>
                                        </p:attrNameLst>
                                      </p:cBhvr>
                                      <p:to>
                                        <p:strVal val="visible"/>
                                      </p:to>
                                    </p:set>
                                    <p:anim calcmode="lin" valueType="num">
                                      <p:cBhvr additive="base">
                                        <p:cTn id="11" dur="500"/>
                                        <p:tgtEl>
                                          <p:spTgt spid="1774"/>
                                        </p:tgtEl>
                                        <p:attrNameLst>
                                          <p:attrName>ppt_w</p:attrName>
                                        </p:attrNameLst>
                                      </p:cBhvr>
                                      <p:tavLst>
                                        <p:tav tm="0">
                                          <p:val>
                                            <p:strVal val="0"/>
                                          </p:val>
                                        </p:tav>
                                        <p:tav tm="100000">
                                          <p:val>
                                            <p:strVal val="#ppt_w"/>
                                          </p:val>
                                        </p:tav>
                                      </p:tavLst>
                                    </p:anim>
                                    <p:anim calcmode="lin" valueType="num">
                                      <p:cBhvr additive="base">
                                        <p:cTn id="12" dur="500"/>
                                        <p:tgtEl>
                                          <p:spTgt spid="17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777"/>
                                        </p:tgtEl>
                                        <p:attrNameLst>
                                          <p:attrName>style.visibility</p:attrName>
                                        </p:attrNameLst>
                                      </p:cBhvr>
                                      <p:to>
                                        <p:strVal val="visible"/>
                                      </p:to>
                                    </p:set>
                                    <p:anim calcmode="lin" valueType="num">
                                      <p:cBhvr additive="base">
                                        <p:cTn id="17" dur="500"/>
                                        <p:tgtEl>
                                          <p:spTgt spid="1777"/>
                                        </p:tgtEl>
                                        <p:attrNameLst>
                                          <p:attrName>ppt_w</p:attrName>
                                        </p:attrNameLst>
                                      </p:cBhvr>
                                      <p:tavLst>
                                        <p:tav tm="0">
                                          <p:val>
                                            <p:strVal val="0"/>
                                          </p:val>
                                        </p:tav>
                                        <p:tav tm="100000">
                                          <p:val>
                                            <p:strVal val="#ppt_w"/>
                                          </p:val>
                                        </p:tav>
                                      </p:tavLst>
                                    </p:anim>
                                    <p:anim calcmode="lin" valueType="num">
                                      <p:cBhvr additive="base">
                                        <p:cTn id="18" dur="500"/>
                                        <p:tgtEl>
                                          <p:spTgt spid="1777"/>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778"/>
                                        </p:tgtEl>
                                        <p:attrNameLst>
                                          <p:attrName>style.visibility</p:attrName>
                                        </p:attrNameLst>
                                      </p:cBhvr>
                                      <p:to>
                                        <p:strVal val="visible"/>
                                      </p:to>
                                    </p:set>
                                    <p:anim calcmode="lin" valueType="num">
                                      <p:cBhvr additive="base">
                                        <p:cTn id="23" dur="500"/>
                                        <p:tgtEl>
                                          <p:spTgt spid="1778"/>
                                        </p:tgtEl>
                                        <p:attrNameLst>
                                          <p:attrName>ppt_w</p:attrName>
                                        </p:attrNameLst>
                                      </p:cBhvr>
                                      <p:tavLst>
                                        <p:tav tm="0">
                                          <p:val>
                                            <p:strVal val="0"/>
                                          </p:val>
                                        </p:tav>
                                        <p:tav tm="100000">
                                          <p:val>
                                            <p:strVal val="#ppt_w"/>
                                          </p:val>
                                        </p:tav>
                                      </p:tavLst>
                                    </p:anim>
                                    <p:anim calcmode="lin" valueType="num">
                                      <p:cBhvr additive="base">
                                        <p:cTn id="24" dur="500"/>
                                        <p:tgtEl>
                                          <p:spTgt spid="1778"/>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776"/>
                                        </p:tgtEl>
                                        <p:attrNameLst>
                                          <p:attrName>style.visibility</p:attrName>
                                        </p:attrNameLst>
                                      </p:cBhvr>
                                      <p:to>
                                        <p:strVal val="visible"/>
                                      </p:to>
                                    </p:set>
                                    <p:anim calcmode="lin" valueType="num">
                                      <p:cBhvr additive="base">
                                        <p:cTn id="29" dur="500"/>
                                        <p:tgtEl>
                                          <p:spTgt spid="1776"/>
                                        </p:tgtEl>
                                        <p:attrNameLst>
                                          <p:attrName>ppt_w</p:attrName>
                                        </p:attrNameLst>
                                      </p:cBhvr>
                                      <p:tavLst>
                                        <p:tav tm="0">
                                          <p:val>
                                            <p:strVal val="0"/>
                                          </p:val>
                                        </p:tav>
                                        <p:tav tm="100000">
                                          <p:val>
                                            <p:strVal val="#ppt_w"/>
                                          </p:val>
                                        </p:tav>
                                      </p:tavLst>
                                    </p:anim>
                                    <p:anim calcmode="lin" valueType="num">
                                      <p:cBhvr additive="base">
                                        <p:cTn id="30" dur="500"/>
                                        <p:tgtEl>
                                          <p:spTgt spid="1776"/>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75"/>
                                        </p:tgtEl>
                                        <p:attrNameLst>
                                          <p:attrName>style.visibility</p:attrName>
                                        </p:attrNameLst>
                                      </p:cBhvr>
                                      <p:to>
                                        <p:strVal val="visible"/>
                                      </p:to>
                                    </p:set>
                                    <p:animEffect transition="in" filter="fade">
                                      <p:cBhvr>
                                        <p:cTn id="35" dur="500"/>
                                        <p:tgtEl>
                                          <p:spTgt spid="1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3"/>
          <p:cNvSpPr txBox="1">
            <a:spLocks noGrp="1"/>
          </p:cNvSpPr>
          <p:nvPr>
            <p:ph type="title"/>
          </p:nvPr>
        </p:nvSpPr>
        <p:spPr>
          <a:xfrm>
            <a:off x="683380" y="338840"/>
            <a:ext cx="77175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US">
                <a:solidFill>
                  <a:srgbClr val="276E2F"/>
                </a:solidFill>
                <a:latin typeface="Corben"/>
                <a:ea typeface="Corben"/>
                <a:cs typeface="Corben"/>
                <a:sym typeface="Corben"/>
              </a:rPr>
              <a:t>YÊU CẦU CẦN ĐẠT</a:t>
            </a:r>
            <a:endParaRPr>
              <a:solidFill>
                <a:srgbClr val="276E2F"/>
              </a:solidFill>
              <a:latin typeface="Corben"/>
              <a:ea typeface="Corben"/>
              <a:cs typeface="Corben"/>
              <a:sym typeface="Corben"/>
            </a:endParaRPr>
          </a:p>
        </p:txBody>
      </p:sp>
      <p:sp>
        <p:nvSpPr>
          <p:cNvPr id="1237" name="Google Shape;1237;p3"/>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nghĩa từ thiên nhiên; nắm được từ ngữ chỉ sự vật, hiện tượng thiên nhiên trong một số thành ngữ, tục ngữ; tìm được từ ngữ tả không gian, tả sông nước và đặt câu với một từ ngữ tìm được.</a:t>
            </a:r>
            <a:endParaRPr/>
          </a:p>
          <a:p>
            <a:pPr marL="415290" lvl="0" indent="546099" algn="just" rtl="0">
              <a:lnSpc>
                <a:spcPct val="100000"/>
              </a:lnSpc>
              <a:spcBef>
                <a:spcPts val="0"/>
              </a:spcBef>
              <a:spcAft>
                <a:spcPts val="0"/>
              </a:spcAft>
              <a:buSzPts val="1800"/>
              <a:buNone/>
            </a:pPr>
            <a:endParaRPr sz="2400" b="1">
              <a:latin typeface="Times New Roman"/>
              <a:ea typeface="Times New Roman"/>
              <a:cs typeface="Times New Roman"/>
              <a:sym typeface="Times New Roman"/>
            </a:endParaRPr>
          </a:p>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biết về môi trường thiên nhiên Việt Nam và nước ngoài, có ý thức bảo vệ thiên nhiên. </a:t>
            </a:r>
            <a:endParaRPr/>
          </a:p>
        </p:txBody>
      </p:sp>
      <p:sp>
        <p:nvSpPr>
          <p:cNvPr id="1238" name="Google Shape;1238;p3"/>
          <p:cNvSpPr/>
          <p:nvPr/>
        </p:nvSpPr>
        <p:spPr>
          <a:xfrm>
            <a:off x="1259840" y="163576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3"/>
          <p:cNvSpPr/>
          <p:nvPr/>
        </p:nvSpPr>
        <p:spPr>
          <a:xfrm>
            <a:off x="1331595" y="343535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p3"/>
          <p:cNvPicPr preferRelativeResize="0"/>
          <p:nvPr/>
        </p:nvPicPr>
        <p:blipFill rotWithShape="1">
          <a:blip r:embed="rId3">
            <a:alphaModFix/>
          </a:blip>
          <a:srcRect/>
          <a:stretch/>
        </p:blipFill>
        <p:spPr>
          <a:xfrm rot="2880000">
            <a:off x="7956550" y="3426460"/>
            <a:ext cx="1421130" cy="2376805"/>
          </a:xfrm>
          <a:prstGeom prst="rect">
            <a:avLst/>
          </a:prstGeom>
          <a:noFill/>
          <a:ln>
            <a:noFill/>
          </a:ln>
        </p:spPr>
      </p:pic>
      <p:sp>
        <p:nvSpPr>
          <p:cNvPr id="1241" name="Google Shape;1241;p3"/>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400">
        <p14:ripp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6"/>
                                        </p:tgtEl>
                                        <p:attrNameLst>
                                          <p:attrName>style.visibility</p:attrName>
                                        </p:attrNameLst>
                                      </p:cBhvr>
                                      <p:to>
                                        <p:strVal val="visible"/>
                                      </p:to>
                                    </p:set>
                                    <p:animEffect transition="in" filter="fade">
                                      <p:cBhvr>
                                        <p:cTn id="7" dur="500"/>
                                        <p:tgtEl>
                                          <p:spTgt spid="12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40"/>
                                        </p:tgtEl>
                                        <p:attrNameLst>
                                          <p:attrName>style.visibility</p:attrName>
                                        </p:attrNameLst>
                                      </p:cBhvr>
                                      <p:to>
                                        <p:strVal val="visible"/>
                                      </p:to>
                                    </p:set>
                                    <p:anim calcmode="lin" valueType="num">
                                      <p:cBhvr additive="base">
                                        <p:cTn id="12" dur="500"/>
                                        <p:tgtEl>
                                          <p:spTgt spid="124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7">
                                            <p:txEl>
                                              <p:pRg st="0" end="0"/>
                                            </p:txEl>
                                          </p:spTgt>
                                        </p:tgtEl>
                                        <p:attrNameLst>
                                          <p:attrName>style.visibility</p:attrName>
                                        </p:attrNameLst>
                                      </p:cBhvr>
                                      <p:to>
                                        <p:strVal val="visible"/>
                                      </p:to>
                                    </p:set>
                                    <p:animEffect transition="in" filter="fade">
                                      <p:cBhvr>
                                        <p:cTn id="17" dur="500"/>
                                        <p:tgtEl>
                                          <p:spTgt spid="12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7">
                                            <p:txEl>
                                              <p:pRg st="1" end="1"/>
                                            </p:txEl>
                                          </p:spTgt>
                                        </p:tgtEl>
                                        <p:attrNameLst>
                                          <p:attrName>style.visibility</p:attrName>
                                        </p:attrNameLst>
                                      </p:cBhvr>
                                      <p:to>
                                        <p:strVal val="visible"/>
                                      </p:to>
                                    </p:set>
                                    <p:animEffect transition="in" filter="fade">
                                      <p:cBhvr>
                                        <p:cTn id="22" dur="500"/>
                                        <p:tgtEl>
                                          <p:spTgt spid="123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7">
                                            <p:txEl>
                                              <p:pRg st="2" end="2"/>
                                            </p:txEl>
                                          </p:spTgt>
                                        </p:tgtEl>
                                        <p:attrNameLst>
                                          <p:attrName>style.visibility</p:attrName>
                                        </p:attrNameLst>
                                      </p:cBhvr>
                                      <p:to>
                                        <p:strVal val="visible"/>
                                      </p:to>
                                    </p:set>
                                    <p:animEffect transition="in" filter="fade">
                                      <p:cBhvr>
                                        <p:cTn id="27" dur="500"/>
                                        <p:tgtEl>
                                          <p:spTgt spid="123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38"/>
                                        </p:tgtEl>
                                        <p:attrNameLst>
                                          <p:attrName>style.visibility</p:attrName>
                                        </p:attrNameLst>
                                      </p:cBhvr>
                                      <p:to>
                                        <p:strVal val="visible"/>
                                      </p:to>
                                    </p:set>
                                    <p:animEffect transition="in" filter="fade">
                                      <p:cBhvr>
                                        <p:cTn id="30" dur="500"/>
                                        <p:tgtEl>
                                          <p:spTgt spid="12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39"/>
                                        </p:tgtEl>
                                        <p:attrNameLst>
                                          <p:attrName>style.visibility</p:attrName>
                                        </p:attrNameLst>
                                      </p:cBhvr>
                                      <p:to>
                                        <p:strVal val="visible"/>
                                      </p:to>
                                    </p:set>
                                    <p:animEffect transition="in" filter="fade">
                                      <p:cBhvr>
                                        <p:cTn id="35" dur="500"/>
                                        <p:tgtEl>
                                          <p:spTgt spid="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pic>
        <p:nvPicPr>
          <p:cNvPr id="1790" name="Google Shape;1790;p30"/>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1791" name="Google Shape;1791;p30"/>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792" name="Google Shape;1792;p30"/>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pic>
        <p:nvPicPr>
          <p:cNvPr id="1793" name="Google Shape;1793;p30"/>
          <p:cNvPicPr preferRelativeResize="0"/>
          <p:nvPr/>
        </p:nvPicPr>
        <p:blipFill rotWithShape="1">
          <a:blip r:embed="rId4">
            <a:alphaModFix/>
          </a:blip>
          <a:srcRect/>
          <a:stretch/>
        </p:blipFill>
        <p:spPr>
          <a:xfrm>
            <a:off x="4539298" y="2374632"/>
            <a:ext cx="4572000" cy="2738729"/>
          </a:xfrm>
          <a:prstGeom prst="rect">
            <a:avLst/>
          </a:prstGeom>
          <a:noFill/>
          <a:ln>
            <a:noFill/>
          </a:ln>
        </p:spPr>
      </p:pic>
      <p:grpSp>
        <p:nvGrpSpPr>
          <p:cNvPr id="1794" name="Google Shape;1794;p30"/>
          <p:cNvGrpSpPr/>
          <p:nvPr/>
        </p:nvGrpSpPr>
        <p:grpSpPr>
          <a:xfrm rot="5400000">
            <a:off x="-251816" y="-93089"/>
            <a:ext cx="1475504" cy="1321654"/>
            <a:chOff x="-813175" y="1753753"/>
            <a:chExt cx="2701195" cy="2419543"/>
          </a:xfrm>
        </p:grpSpPr>
        <p:sp>
          <p:nvSpPr>
            <p:cNvPr id="1795" name="Google Shape;1795;p3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96" name="Google Shape;1796;p30"/>
            <p:cNvGrpSpPr/>
            <p:nvPr/>
          </p:nvGrpSpPr>
          <p:grpSpPr>
            <a:xfrm>
              <a:off x="-144996" y="1753753"/>
              <a:ext cx="821067" cy="1785140"/>
              <a:chOff x="5269250" y="2611925"/>
              <a:chExt cx="520750" cy="1132200"/>
            </a:xfrm>
          </p:grpSpPr>
          <p:sp>
            <p:nvSpPr>
              <p:cNvPr id="1797" name="Google Shape;1797;p3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3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3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3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3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3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3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3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5" name="Google Shape;1805;p30"/>
            <p:cNvGrpSpPr/>
            <p:nvPr/>
          </p:nvGrpSpPr>
          <p:grpSpPr>
            <a:xfrm rot="5165891">
              <a:off x="-51172" y="2432185"/>
              <a:ext cx="1070081" cy="1187666"/>
              <a:chOff x="6073625" y="2772425"/>
              <a:chExt cx="837925" cy="930000"/>
            </a:xfrm>
          </p:grpSpPr>
          <p:sp>
            <p:nvSpPr>
              <p:cNvPr id="1806" name="Google Shape;1806;p3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3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3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3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3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1" name="Google Shape;1811;p30"/>
            <p:cNvGrpSpPr/>
            <p:nvPr/>
          </p:nvGrpSpPr>
          <p:grpSpPr>
            <a:xfrm rot="4398606">
              <a:off x="-2434" y="2904431"/>
              <a:ext cx="1017753" cy="1214156"/>
              <a:chOff x="3711575" y="2879575"/>
              <a:chExt cx="753325" cy="898700"/>
            </a:xfrm>
          </p:grpSpPr>
          <p:sp>
            <p:nvSpPr>
              <p:cNvPr id="1812" name="Google Shape;1812;p3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3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3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3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3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3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3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3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3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3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3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3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3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5" name="Google Shape;1825;p30"/>
            <p:cNvGrpSpPr/>
            <p:nvPr/>
          </p:nvGrpSpPr>
          <p:grpSpPr>
            <a:xfrm>
              <a:off x="743200" y="2185888"/>
              <a:ext cx="113650" cy="99750"/>
              <a:chOff x="5042000" y="1255775"/>
              <a:chExt cx="113650" cy="99750"/>
            </a:xfrm>
          </p:grpSpPr>
          <p:sp>
            <p:nvSpPr>
              <p:cNvPr id="1826" name="Google Shape;1826;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9" name="Google Shape;1829;p30"/>
            <p:cNvGrpSpPr/>
            <p:nvPr/>
          </p:nvGrpSpPr>
          <p:grpSpPr>
            <a:xfrm>
              <a:off x="1198625" y="2537138"/>
              <a:ext cx="113650" cy="99750"/>
              <a:chOff x="5042000" y="1255775"/>
              <a:chExt cx="113650" cy="99750"/>
            </a:xfrm>
          </p:grpSpPr>
          <p:sp>
            <p:nvSpPr>
              <p:cNvPr id="1830" name="Google Shape;1830;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91"/>
                                        </p:tgtEl>
                                        <p:attrNameLst>
                                          <p:attrName>style.visibility</p:attrName>
                                        </p:attrNameLst>
                                      </p:cBhvr>
                                      <p:to>
                                        <p:strVal val="visible"/>
                                      </p:to>
                                    </p:set>
                                    <p:anim calcmode="lin" valueType="num">
                                      <p:cBhvr additive="base">
                                        <p:cTn id="7" dur="500"/>
                                        <p:tgtEl>
                                          <p:spTgt spid="1791"/>
                                        </p:tgtEl>
                                        <p:attrNameLst>
                                          <p:attrName>ppt_w</p:attrName>
                                        </p:attrNameLst>
                                      </p:cBhvr>
                                      <p:tavLst>
                                        <p:tav tm="0">
                                          <p:val>
                                            <p:strVal val="0"/>
                                          </p:val>
                                        </p:tav>
                                        <p:tav tm="100000">
                                          <p:val>
                                            <p:strVal val="#ppt_w"/>
                                          </p:val>
                                        </p:tav>
                                      </p:tavLst>
                                    </p:anim>
                                    <p:anim calcmode="lin" valueType="num">
                                      <p:cBhvr additive="base">
                                        <p:cTn id="8" dur="500"/>
                                        <p:tgtEl>
                                          <p:spTgt spid="179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90"/>
                                        </p:tgtEl>
                                        <p:attrNameLst>
                                          <p:attrName>style.visibility</p:attrName>
                                        </p:attrNameLst>
                                      </p:cBhvr>
                                      <p:to>
                                        <p:strVal val="visible"/>
                                      </p:to>
                                    </p:set>
                                    <p:anim calcmode="lin" valueType="num">
                                      <p:cBhvr additive="base">
                                        <p:cTn id="11" dur="500"/>
                                        <p:tgtEl>
                                          <p:spTgt spid="1790"/>
                                        </p:tgtEl>
                                        <p:attrNameLst>
                                          <p:attrName>ppt_w</p:attrName>
                                        </p:attrNameLst>
                                      </p:cBhvr>
                                      <p:tavLst>
                                        <p:tav tm="0">
                                          <p:val>
                                            <p:strVal val="0"/>
                                          </p:val>
                                        </p:tav>
                                        <p:tav tm="100000">
                                          <p:val>
                                            <p:strVal val="#ppt_w"/>
                                          </p:val>
                                        </p:tav>
                                      </p:tavLst>
                                    </p:anim>
                                    <p:anim calcmode="lin" valueType="num">
                                      <p:cBhvr additive="base">
                                        <p:cTn id="12" dur="500"/>
                                        <p:tgtEl>
                                          <p:spTgt spid="179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92"/>
                                        </p:tgtEl>
                                        <p:attrNameLst>
                                          <p:attrName>style.visibility</p:attrName>
                                        </p:attrNameLst>
                                      </p:cBhvr>
                                      <p:to>
                                        <p:strVal val="visible"/>
                                      </p:to>
                                    </p:set>
                                    <p:anim calcmode="lin" valueType="num">
                                      <p:cBhvr additive="base">
                                        <p:cTn id="17" dur="500"/>
                                        <p:tgtEl>
                                          <p:spTgt spid="179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3"/>
                                        </p:tgtEl>
                                        <p:attrNameLst>
                                          <p:attrName>style.visibility</p:attrName>
                                        </p:attrNameLst>
                                      </p:cBhvr>
                                      <p:to>
                                        <p:strVal val="visible"/>
                                      </p:to>
                                    </p:set>
                                    <p:animEffect transition="in" filter="fade">
                                      <p:cBhvr>
                                        <p:cTn id="22" dur="2000"/>
                                        <p:tgtEl>
                                          <p:spTgt spid="1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31"/>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pic>
        <p:nvPicPr>
          <p:cNvPr id="1838" name="Google Shape;1838;p31"/>
          <p:cNvPicPr preferRelativeResize="0"/>
          <p:nvPr/>
        </p:nvPicPr>
        <p:blipFill rotWithShape="1">
          <a:blip r:embed="rId3">
            <a:alphaModFix/>
          </a:blip>
          <a:srcRect/>
          <a:stretch/>
        </p:blipFill>
        <p:spPr>
          <a:xfrm>
            <a:off x="4860032" y="2283718"/>
            <a:ext cx="4075053" cy="2736591"/>
          </a:xfrm>
          <a:prstGeom prst="rect">
            <a:avLst/>
          </a:prstGeom>
          <a:noFill/>
          <a:ln>
            <a:noFill/>
          </a:ln>
        </p:spPr>
      </p:pic>
      <p:pic>
        <p:nvPicPr>
          <p:cNvPr id="1839" name="Google Shape;1839;p31"/>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40" name="Google Shape;1840;p31"/>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41" name="Google Shape;1841;p31"/>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42" name="Google Shape;1842;p31"/>
          <p:cNvGrpSpPr/>
          <p:nvPr/>
        </p:nvGrpSpPr>
        <p:grpSpPr>
          <a:xfrm rot="5400000">
            <a:off x="-251816" y="-93089"/>
            <a:ext cx="1475504" cy="1321654"/>
            <a:chOff x="-813175" y="1753753"/>
            <a:chExt cx="2701195" cy="2419543"/>
          </a:xfrm>
        </p:grpSpPr>
        <p:sp>
          <p:nvSpPr>
            <p:cNvPr id="1843" name="Google Shape;1843;p3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44" name="Google Shape;1844;p31"/>
            <p:cNvGrpSpPr/>
            <p:nvPr/>
          </p:nvGrpSpPr>
          <p:grpSpPr>
            <a:xfrm>
              <a:off x="-144996" y="1753753"/>
              <a:ext cx="821067" cy="1785140"/>
              <a:chOff x="5269250" y="2611925"/>
              <a:chExt cx="520750" cy="1132200"/>
            </a:xfrm>
          </p:grpSpPr>
          <p:sp>
            <p:nvSpPr>
              <p:cNvPr id="1845" name="Google Shape;1845;p3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3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3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3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3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3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3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3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3" name="Google Shape;1853;p31"/>
            <p:cNvGrpSpPr/>
            <p:nvPr/>
          </p:nvGrpSpPr>
          <p:grpSpPr>
            <a:xfrm rot="5165891">
              <a:off x="-51172" y="2432185"/>
              <a:ext cx="1070081" cy="1187666"/>
              <a:chOff x="6073625" y="2772425"/>
              <a:chExt cx="837925" cy="930000"/>
            </a:xfrm>
          </p:grpSpPr>
          <p:sp>
            <p:nvSpPr>
              <p:cNvPr id="1854" name="Google Shape;1854;p3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3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3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3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3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9" name="Google Shape;1859;p31"/>
            <p:cNvGrpSpPr/>
            <p:nvPr/>
          </p:nvGrpSpPr>
          <p:grpSpPr>
            <a:xfrm rot="4398606">
              <a:off x="-2434" y="2904431"/>
              <a:ext cx="1017753" cy="1214156"/>
              <a:chOff x="3711575" y="2879575"/>
              <a:chExt cx="753325" cy="898700"/>
            </a:xfrm>
          </p:grpSpPr>
          <p:sp>
            <p:nvSpPr>
              <p:cNvPr id="1860" name="Google Shape;1860;p3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3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3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3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3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3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3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3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3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3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3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3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3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3" name="Google Shape;1873;p31"/>
            <p:cNvGrpSpPr/>
            <p:nvPr/>
          </p:nvGrpSpPr>
          <p:grpSpPr>
            <a:xfrm>
              <a:off x="743200" y="2185888"/>
              <a:ext cx="113650" cy="99750"/>
              <a:chOff x="5042000" y="1255775"/>
              <a:chExt cx="113650" cy="99750"/>
            </a:xfrm>
          </p:grpSpPr>
          <p:sp>
            <p:nvSpPr>
              <p:cNvPr id="1874" name="Google Shape;1874;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7" name="Google Shape;1877;p31"/>
            <p:cNvGrpSpPr/>
            <p:nvPr/>
          </p:nvGrpSpPr>
          <p:grpSpPr>
            <a:xfrm>
              <a:off x="1198625" y="2537138"/>
              <a:ext cx="113650" cy="99750"/>
              <a:chOff x="5042000" y="1255775"/>
              <a:chExt cx="113650" cy="99750"/>
            </a:xfrm>
          </p:grpSpPr>
          <p:sp>
            <p:nvSpPr>
              <p:cNvPr id="1878" name="Google Shape;1878;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7"/>
                                        </p:tgtEl>
                                        <p:attrNameLst>
                                          <p:attrName>style.visibility</p:attrName>
                                        </p:attrNameLst>
                                      </p:cBhvr>
                                      <p:to>
                                        <p:strVal val="visible"/>
                                      </p:to>
                                    </p:set>
                                    <p:anim calcmode="lin" valueType="num">
                                      <p:cBhvr additive="base">
                                        <p:cTn id="7" dur="500"/>
                                        <p:tgtEl>
                                          <p:spTgt spid="18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8"/>
                                        </p:tgtEl>
                                        <p:attrNameLst>
                                          <p:attrName>style.visibility</p:attrName>
                                        </p:attrNameLst>
                                      </p:cBhvr>
                                      <p:to>
                                        <p:strVal val="visible"/>
                                      </p:to>
                                    </p:set>
                                    <p:animEffect transition="in" filter="fade">
                                      <p:cBhvr>
                                        <p:cTn id="12" dur="20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32"/>
          <p:cNvSpPr txBox="1"/>
          <p:nvPr/>
        </p:nvSpPr>
        <p:spPr>
          <a:xfrm>
            <a:off x="251460" y="314769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pic>
        <p:nvPicPr>
          <p:cNvPr id="1886" name="Google Shape;1886;p32"/>
          <p:cNvPicPr preferRelativeResize="0"/>
          <p:nvPr/>
        </p:nvPicPr>
        <p:blipFill rotWithShape="1">
          <a:blip r:embed="rId3">
            <a:alphaModFix/>
          </a:blip>
          <a:srcRect/>
          <a:stretch/>
        </p:blipFill>
        <p:spPr>
          <a:xfrm>
            <a:off x="4984115" y="2283718"/>
            <a:ext cx="4127966" cy="2791418"/>
          </a:xfrm>
          <a:prstGeom prst="rect">
            <a:avLst/>
          </a:prstGeom>
          <a:noFill/>
          <a:ln>
            <a:noFill/>
          </a:ln>
        </p:spPr>
      </p:pic>
      <p:pic>
        <p:nvPicPr>
          <p:cNvPr id="1887" name="Google Shape;1887;p32"/>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88" name="Google Shape;1888;p32"/>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89" name="Google Shape;1889;p32"/>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890" name="Google Shape;1890;p32"/>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91" name="Google Shape;1891;p32"/>
          <p:cNvGrpSpPr/>
          <p:nvPr/>
        </p:nvGrpSpPr>
        <p:grpSpPr>
          <a:xfrm rot="5400000">
            <a:off x="-251816" y="-93089"/>
            <a:ext cx="1475504" cy="1321654"/>
            <a:chOff x="-813175" y="1753753"/>
            <a:chExt cx="2701195" cy="2419543"/>
          </a:xfrm>
        </p:grpSpPr>
        <p:sp>
          <p:nvSpPr>
            <p:cNvPr id="1892" name="Google Shape;1892;p3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93" name="Google Shape;1893;p32"/>
            <p:cNvGrpSpPr/>
            <p:nvPr/>
          </p:nvGrpSpPr>
          <p:grpSpPr>
            <a:xfrm>
              <a:off x="-144996" y="1753753"/>
              <a:ext cx="821067" cy="1785140"/>
              <a:chOff x="5269250" y="2611925"/>
              <a:chExt cx="520750" cy="1132200"/>
            </a:xfrm>
          </p:grpSpPr>
          <p:sp>
            <p:nvSpPr>
              <p:cNvPr id="1894" name="Google Shape;1894;p3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3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3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3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3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3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3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3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2" name="Google Shape;1902;p32"/>
            <p:cNvGrpSpPr/>
            <p:nvPr/>
          </p:nvGrpSpPr>
          <p:grpSpPr>
            <a:xfrm rot="5165891">
              <a:off x="-51172" y="2432185"/>
              <a:ext cx="1070081" cy="1187666"/>
              <a:chOff x="6073625" y="2772425"/>
              <a:chExt cx="837925" cy="930000"/>
            </a:xfrm>
          </p:grpSpPr>
          <p:sp>
            <p:nvSpPr>
              <p:cNvPr id="1903" name="Google Shape;1903;p3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3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3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3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3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8" name="Google Shape;1908;p32"/>
            <p:cNvGrpSpPr/>
            <p:nvPr/>
          </p:nvGrpSpPr>
          <p:grpSpPr>
            <a:xfrm rot="4398606">
              <a:off x="-2434" y="2904431"/>
              <a:ext cx="1017753" cy="1214156"/>
              <a:chOff x="3711575" y="2879575"/>
              <a:chExt cx="753325" cy="898700"/>
            </a:xfrm>
          </p:grpSpPr>
          <p:sp>
            <p:nvSpPr>
              <p:cNvPr id="1909" name="Google Shape;1909;p3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3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3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3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3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3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3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3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3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3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3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3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3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2" name="Google Shape;1922;p32"/>
            <p:cNvGrpSpPr/>
            <p:nvPr/>
          </p:nvGrpSpPr>
          <p:grpSpPr>
            <a:xfrm>
              <a:off x="743200" y="2185888"/>
              <a:ext cx="113650" cy="99750"/>
              <a:chOff x="5042000" y="1255775"/>
              <a:chExt cx="113650" cy="99750"/>
            </a:xfrm>
          </p:grpSpPr>
          <p:sp>
            <p:nvSpPr>
              <p:cNvPr id="1923" name="Google Shape;1923;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6" name="Google Shape;1926;p32"/>
            <p:cNvGrpSpPr/>
            <p:nvPr/>
          </p:nvGrpSpPr>
          <p:grpSpPr>
            <a:xfrm>
              <a:off x="1198625" y="2537138"/>
              <a:ext cx="113650" cy="99750"/>
              <a:chOff x="5042000" y="1255775"/>
              <a:chExt cx="113650" cy="99750"/>
            </a:xfrm>
          </p:grpSpPr>
          <p:sp>
            <p:nvSpPr>
              <p:cNvPr id="1927" name="Google Shape;1927;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5"/>
                                        </p:tgtEl>
                                        <p:attrNameLst>
                                          <p:attrName>style.visibility</p:attrName>
                                        </p:attrNameLst>
                                      </p:cBhvr>
                                      <p:to>
                                        <p:strVal val="visible"/>
                                      </p:to>
                                    </p:set>
                                    <p:anim calcmode="lin" valueType="num">
                                      <p:cBhvr additive="base">
                                        <p:cTn id="7" dur="500"/>
                                        <p:tgtEl>
                                          <p:spTgt spid="18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6"/>
                                        </p:tgtEl>
                                        <p:attrNameLst>
                                          <p:attrName>style.visibility</p:attrName>
                                        </p:attrNameLst>
                                      </p:cBhvr>
                                      <p:to>
                                        <p:strVal val="visible"/>
                                      </p:to>
                                    </p:set>
                                    <p:animEffect transition="in" filter="fade">
                                      <p:cBhvr>
                                        <p:cTn id="12" dur="500"/>
                                        <p:tgtEl>
                                          <p:spTgt spid="1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pic>
        <p:nvPicPr>
          <p:cNvPr id="1934" name="Google Shape;1934;p33"/>
          <p:cNvPicPr preferRelativeResize="0"/>
          <p:nvPr/>
        </p:nvPicPr>
        <p:blipFill rotWithShape="1">
          <a:blip r:embed="rId3">
            <a:alphaModFix/>
          </a:blip>
          <a:srcRect/>
          <a:stretch/>
        </p:blipFill>
        <p:spPr>
          <a:xfrm>
            <a:off x="4788024" y="2212615"/>
            <a:ext cx="4209437" cy="2807695"/>
          </a:xfrm>
          <a:prstGeom prst="rect">
            <a:avLst/>
          </a:prstGeom>
          <a:noFill/>
          <a:ln>
            <a:noFill/>
          </a:ln>
        </p:spPr>
      </p:pic>
      <p:sp>
        <p:nvSpPr>
          <p:cNvPr id="1935" name="Google Shape;1935;p33"/>
          <p:cNvSpPr txBox="1"/>
          <p:nvPr/>
        </p:nvSpPr>
        <p:spPr>
          <a:xfrm>
            <a:off x="251460" y="4060190"/>
            <a:ext cx="5083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1936" name="Google Shape;1936;p33"/>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937" name="Google Shape;1937;p33"/>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938" name="Google Shape;1938;p33"/>
          <p:cNvSpPr txBox="1"/>
          <p:nvPr/>
        </p:nvSpPr>
        <p:spPr>
          <a:xfrm>
            <a:off x="251460" y="343598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1939" name="Google Shape;1939;p33"/>
          <p:cNvSpPr txBox="1"/>
          <p:nvPr/>
        </p:nvSpPr>
        <p:spPr>
          <a:xfrm>
            <a:off x="251460" y="281178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940" name="Google Shape;1940;p33"/>
          <p:cNvSpPr txBox="1"/>
          <p:nvPr/>
        </p:nvSpPr>
        <p:spPr>
          <a:xfrm>
            <a:off x="251460" y="2187575"/>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941" name="Google Shape;1941;p33"/>
          <p:cNvGrpSpPr/>
          <p:nvPr/>
        </p:nvGrpSpPr>
        <p:grpSpPr>
          <a:xfrm rot="5400000">
            <a:off x="-923695" y="5444638"/>
            <a:ext cx="2350310" cy="2105244"/>
            <a:chOff x="-813175" y="1753753"/>
            <a:chExt cx="2701195" cy="2419543"/>
          </a:xfrm>
        </p:grpSpPr>
        <p:sp>
          <p:nvSpPr>
            <p:cNvPr id="1942" name="Google Shape;1942;p3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43" name="Google Shape;1943;p33"/>
            <p:cNvGrpSpPr/>
            <p:nvPr/>
          </p:nvGrpSpPr>
          <p:grpSpPr>
            <a:xfrm>
              <a:off x="-144996" y="1753753"/>
              <a:ext cx="821067" cy="1785140"/>
              <a:chOff x="5269250" y="2611925"/>
              <a:chExt cx="520750" cy="1132200"/>
            </a:xfrm>
          </p:grpSpPr>
          <p:sp>
            <p:nvSpPr>
              <p:cNvPr id="1944" name="Google Shape;1944;p3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3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3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3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3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3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3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3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2" name="Google Shape;1952;p33"/>
            <p:cNvGrpSpPr/>
            <p:nvPr/>
          </p:nvGrpSpPr>
          <p:grpSpPr>
            <a:xfrm rot="5165891">
              <a:off x="-51172" y="2432185"/>
              <a:ext cx="1070081" cy="1187666"/>
              <a:chOff x="6073625" y="2772425"/>
              <a:chExt cx="837925" cy="930000"/>
            </a:xfrm>
          </p:grpSpPr>
          <p:sp>
            <p:nvSpPr>
              <p:cNvPr id="1953" name="Google Shape;1953;p3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3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3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3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3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8" name="Google Shape;1958;p33"/>
            <p:cNvGrpSpPr/>
            <p:nvPr/>
          </p:nvGrpSpPr>
          <p:grpSpPr>
            <a:xfrm rot="4398606">
              <a:off x="-2434" y="2904431"/>
              <a:ext cx="1017753" cy="1214156"/>
              <a:chOff x="3711575" y="2879575"/>
              <a:chExt cx="753325" cy="898700"/>
            </a:xfrm>
          </p:grpSpPr>
          <p:sp>
            <p:nvSpPr>
              <p:cNvPr id="1959" name="Google Shape;1959;p3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3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3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3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3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3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3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3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3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3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3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3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3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2" name="Google Shape;1972;p33"/>
            <p:cNvGrpSpPr/>
            <p:nvPr/>
          </p:nvGrpSpPr>
          <p:grpSpPr>
            <a:xfrm>
              <a:off x="743200" y="2185888"/>
              <a:ext cx="113650" cy="99750"/>
              <a:chOff x="5042000" y="1255775"/>
              <a:chExt cx="113650" cy="99750"/>
            </a:xfrm>
          </p:grpSpPr>
          <p:sp>
            <p:nvSpPr>
              <p:cNvPr id="1973" name="Google Shape;197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6" name="Google Shape;1976;p33"/>
            <p:cNvGrpSpPr/>
            <p:nvPr/>
          </p:nvGrpSpPr>
          <p:grpSpPr>
            <a:xfrm>
              <a:off x="1198625" y="2537138"/>
              <a:ext cx="113650" cy="99750"/>
              <a:chOff x="5042000" y="1255775"/>
              <a:chExt cx="113650" cy="99750"/>
            </a:xfrm>
          </p:grpSpPr>
          <p:sp>
            <p:nvSpPr>
              <p:cNvPr id="1977" name="Google Shape;197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80" name="Google Shape;1980;p33"/>
          <p:cNvGrpSpPr/>
          <p:nvPr/>
        </p:nvGrpSpPr>
        <p:grpSpPr>
          <a:xfrm flipH="1">
            <a:off x="-159674" y="-613457"/>
            <a:ext cx="1453341" cy="1877256"/>
            <a:chOff x="7679181" y="1254952"/>
            <a:chExt cx="1920465" cy="2595149"/>
          </a:xfrm>
        </p:grpSpPr>
        <p:grpSp>
          <p:nvGrpSpPr>
            <p:cNvPr id="1981" name="Google Shape;1981;p33"/>
            <p:cNvGrpSpPr/>
            <p:nvPr/>
          </p:nvGrpSpPr>
          <p:grpSpPr>
            <a:xfrm rot="-7760581">
              <a:off x="7904694" y="2312488"/>
              <a:ext cx="1194199" cy="1148422"/>
              <a:chOff x="4531600" y="1944475"/>
              <a:chExt cx="956750" cy="920075"/>
            </a:xfrm>
          </p:grpSpPr>
          <p:sp>
            <p:nvSpPr>
              <p:cNvPr id="1982" name="Google Shape;1982;p3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3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3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3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3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3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8" name="Google Shape;1988;p3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89" name="Google Shape;1989;p33"/>
            <p:cNvGrpSpPr/>
            <p:nvPr/>
          </p:nvGrpSpPr>
          <p:grpSpPr>
            <a:xfrm rot="-1110331">
              <a:off x="8152884" y="1407056"/>
              <a:ext cx="1221803" cy="1616571"/>
              <a:chOff x="5908250" y="536500"/>
              <a:chExt cx="793200" cy="1049550"/>
            </a:xfrm>
          </p:grpSpPr>
          <p:sp>
            <p:nvSpPr>
              <p:cNvPr id="1990" name="Google Shape;1990;p3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3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3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3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3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3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6" name="Google Shape;1996;p33"/>
            <p:cNvGrpSpPr/>
            <p:nvPr/>
          </p:nvGrpSpPr>
          <p:grpSpPr>
            <a:xfrm rot="-7159447">
              <a:off x="8478063" y="2524349"/>
              <a:ext cx="941689" cy="727305"/>
              <a:chOff x="5517750" y="1707725"/>
              <a:chExt cx="618800" cy="477925"/>
            </a:xfrm>
          </p:grpSpPr>
          <p:sp>
            <p:nvSpPr>
              <p:cNvPr id="1997" name="Google Shape;1997;p3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3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3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3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3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2" name="Google Shape;2002;p33"/>
            <p:cNvGrpSpPr/>
            <p:nvPr/>
          </p:nvGrpSpPr>
          <p:grpSpPr>
            <a:xfrm>
              <a:off x="8001025" y="2341963"/>
              <a:ext cx="113650" cy="99750"/>
              <a:chOff x="5042000" y="1255775"/>
              <a:chExt cx="113650" cy="99750"/>
            </a:xfrm>
          </p:grpSpPr>
          <p:sp>
            <p:nvSpPr>
              <p:cNvPr id="2003" name="Google Shape;200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6" name="Google Shape;2006;p33"/>
            <p:cNvGrpSpPr/>
            <p:nvPr/>
          </p:nvGrpSpPr>
          <p:grpSpPr>
            <a:xfrm>
              <a:off x="7778175" y="3202738"/>
              <a:ext cx="113650" cy="99750"/>
              <a:chOff x="5042000" y="1255775"/>
              <a:chExt cx="113650" cy="99750"/>
            </a:xfrm>
          </p:grpSpPr>
          <p:sp>
            <p:nvSpPr>
              <p:cNvPr id="2007" name="Google Shape;200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5"/>
                                        </p:tgtEl>
                                        <p:attrNameLst>
                                          <p:attrName>style.visibility</p:attrName>
                                        </p:attrNameLst>
                                      </p:cBhvr>
                                      <p:to>
                                        <p:strVal val="visible"/>
                                      </p:to>
                                    </p:set>
                                    <p:anim calcmode="lin" valueType="num">
                                      <p:cBhvr additive="base">
                                        <p:cTn id="7" dur="500"/>
                                        <p:tgtEl>
                                          <p:spTgt spid="19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34"/>
                                        </p:tgtEl>
                                        <p:attrNameLst>
                                          <p:attrName>style.visibility</p:attrName>
                                        </p:attrNameLst>
                                      </p:cBhvr>
                                      <p:to>
                                        <p:strVal val="visible"/>
                                      </p:to>
                                    </p:set>
                                    <p:anim calcmode="lin" valueType="num">
                                      <p:cBhvr additive="base">
                                        <p:cTn id="12" dur="500"/>
                                        <p:tgtEl>
                                          <p:spTgt spid="1934"/>
                                        </p:tgtEl>
                                        <p:attrNameLst>
                                          <p:attrName>ppt_w</p:attrName>
                                        </p:attrNameLst>
                                      </p:cBhvr>
                                      <p:tavLst>
                                        <p:tav tm="0">
                                          <p:val>
                                            <p:strVal val="0"/>
                                          </p:val>
                                        </p:tav>
                                        <p:tav tm="100000">
                                          <p:val>
                                            <p:strVal val="#ppt_w"/>
                                          </p:val>
                                        </p:tav>
                                      </p:tavLst>
                                    </p:anim>
                                    <p:anim calcmode="lin" valueType="num">
                                      <p:cBhvr additive="base">
                                        <p:cTn id="13" dur="500"/>
                                        <p:tgtEl>
                                          <p:spTgt spid="19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pic>
        <p:nvPicPr>
          <p:cNvPr id="2014" name="Google Shape;2014;p34"/>
          <p:cNvPicPr preferRelativeResize="0"/>
          <p:nvPr/>
        </p:nvPicPr>
        <p:blipFill rotWithShape="1">
          <a:blip r:embed="rId3">
            <a:alphaModFix/>
          </a:blip>
          <a:srcRect/>
          <a:stretch/>
        </p:blipFill>
        <p:spPr>
          <a:xfrm>
            <a:off x="179705" y="195580"/>
            <a:ext cx="1799590" cy="2028825"/>
          </a:xfrm>
          <a:prstGeom prst="rect">
            <a:avLst/>
          </a:prstGeom>
          <a:noFill/>
          <a:ln>
            <a:noFill/>
          </a:ln>
        </p:spPr>
      </p:pic>
      <p:sp>
        <p:nvSpPr>
          <p:cNvPr id="2015" name="Google Shape;2015;p34"/>
          <p:cNvSpPr/>
          <p:nvPr/>
        </p:nvSpPr>
        <p:spPr>
          <a:xfrm>
            <a:off x="1475740" y="1995805"/>
            <a:ext cx="7241540"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rgbClr val="FF0000"/>
                </a:solidFill>
                <a:latin typeface="Arial"/>
                <a:ea typeface="Arial"/>
                <a:cs typeface="Arial"/>
                <a:sym typeface="Arial"/>
              </a:rPr>
              <a:t>TRÒ CHƠI: “TRUYỀN ĐIỆN”</a:t>
            </a:r>
            <a:endParaRPr/>
          </a:p>
        </p:txBody>
      </p:sp>
      <p:sp>
        <p:nvSpPr>
          <p:cNvPr id="2016" name="Google Shape;2016;p34"/>
          <p:cNvSpPr txBox="1"/>
          <p:nvPr/>
        </p:nvSpPr>
        <p:spPr>
          <a:xfrm>
            <a:off x="3036012" y="3651870"/>
            <a:ext cx="3330178"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b) Tả chiều dài (xa): tít tắp,  </a:t>
            </a:r>
            <a:endParaRPr/>
          </a:p>
        </p:txBody>
      </p:sp>
      <p:sp>
        <p:nvSpPr>
          <p:cNvPr id="2017" name="Google Shape;2017;p34"/>
          <p:cNvSpPr txBox="1"/>
          <p:nvPr/>
        </p:nvSpPr>
        <p:spPr>
          <a:xfrm>
            <a:off x="3057131" y="4058729"/>
            <a:ext cx="302895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2018" name="Google Shape;2018;p34"/>
          <p:cNvSpPr txBox="1"/>
          <p:nvPr/>
        </p:nvSpPr>
        <p:spPr>
          <a:xfrm>
            <a:off x="3033210" y="4447587"/>
            <a:ext cx="342900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d) Tả chiều sâu: hun hút, </a:t>
            </a:r>
            <a:endParaRPr/>
          </a:p>
        </p:txBody>
      </p:sp>
      <p:sp>
        <p:nvSpPr>
          <p:cNvPr id="2019" name="Google Shape;2019;p34"/>
          <p:cNvSpPr/>
          <p:nvPr/>
        </p:nvSpPr>
        <p:spPr>
          <a:xfrm>
            <a:off x="3036012" y="3247164"/>
            <a:ext cx="296926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a) Tả chiều rộng: bao la,</a:t>
            </a:r>
            <a:endParaRPr/>
          </a:p>
        </p:txBody>
      </p:sp>
      <p:pic>
        <p:nvPicPr>
          <p:cNvPr id="2020" name="Google Shape;2020;p34"/>
          <p:cNvPicPr preferRelativeResize="0"/>
          <p:nvPr/>
        </p:nvPicPr>
        <p:blipFill rotWithShape="1">
          <a:blip r:embed="rId4">
            <a:alphaModFix/>
          </a:blip>
          <a:srcRect/>
          <a:stretch/>
        </p:blipFill>
        <p:spPr>
          <a:xfrm>
            <a:off x="2494557" y="347745"/>
            <a:ext cx="4154885" cy="1459729"/>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400">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20"/>
                                        </p:tgtEl>
                                        <p:attrNameLst>
                                          <p:attrName>style.visibility</p:attrName>
                                        </p:attrNameLst>
                                      </p:cBhvr>
                                      <p:to>
                                        <p:strVal val="visible"/>
                                      </p:to>
                                    </p:set>
                                    <p:anim calcmode="lin" valueType="num">
                                      <p:cBhvr additive="base">
                                        <p:cTn id="7" dur="500"/>
                                        <p:tgtEl>
                                          <p:spTgt spid="2020"/>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2014"/>
                                        </p:tgtEl>
                                        <p:attrNameLst>
                                          <p:attrName>style.visibility</p:attrName>
                                        </p:attrNameLst>
                                      </p:cBhvr>
                                      <p:to>
                                        <p:strVal val="visible"/>
                                      </p:to>
                                    </p:set>
                                    <p:anim calcmode="lin" valueType="num">
                                      <p:cBhvr additive="base">
                                        <p:cTn id="10" dur="500"/>
                                        <p:tgtEl>
                                          <p:spTgt spid="2014"/>
                                        </p:tgtEl>
                                        <p:attrNameLst>
                                          <p:attrName>ppt_w</p:attrName>
                                        </p:attrNameLst>
                                      </p:cBhvr>
                                      <p:tavLst>
                                        <p:tav tm="0">
                                          <p:val>
                                            <p:strVal val="0"/>
                                          </p:val>
                                        </p:tav>
                                        <p:tav tm="100000">
                                          <p:val>
                                            <p:strVal val="#ppt_w"/>
                                          </p:val>
                                        </p:tav>
                                      </p:tavLst>
                                    </p:anim>
                                    <p:anim calcmode="lin" valueType="num">
                                      <p:cBhvr additive="base">
                                        <p:cTn id="11" dur="500"/>
                                        <p:tgtEl>
                                          <p:spTgt spid="2014"/>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015"/>
                                        </p:tgtEl>
                                        <p:attrNameLst>
                                          <p:attrName>style.visibility</p:attrName>
                                        </p:attrNameLst>
                                      </p:cBhvr>
                                      <p:to>
                                        <p:strVal val="visible"/>
                                      </p:to>
                                    </p:set>
                                    <p:anim calcmode="lin" valueType="num">
                                      <p:cBhvr additive="base">
                                        <p:cTn id="16" dur="500"/>
                                        <p:tgtEl>
                                          <p:spTgt spid="2015"/>
                                        </p:tgtEl>
                                        <p:attrNameLst>
                                          <p:attrName>ppt_w</p:attrName>
                                        </p:attrNameLst>
                                      </p:cBhvr>
                                      <p:tavLst>
                                        <p:tav tm="0">
                                          <p:val>
                                            <p:strVal val="0"/>
                                          </p:val>
                                        </p:tav>
                                        <p:tav tm="100000">
                                          <p:val>
                                            <p:strVal val="#ppt_w"/>
                                          </p:val>
                                        </p:tav>
                                      </p:tavLst>
                                    </p:anim>
                                    <p:anim calcmode="lin" valueType="num">
                                      <p:cBhvr additive="base">
                                        <p:cTn id="17" dur="500"/>
                                        <p:tgtEl>
                                          <p:spTgt spid="2015"/>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6">
                                            <p:txEl>
                                              <p:pRg st="0" end="0"/>
                                            </p:txEl>
                                          </p:spTgt>
                                        </p:tgtEl>
                                        <p:attrNameLst>
                                          <p:attrName>style.visibility</p:attrName>
                                        </p:attrNameLst>
                                      </p:cBhvr>
                                      <p:to>
                                        <p:strVal val="visible"/>
                                      </p:to>
                                    </p:set>
                                    <p:animEffect transition="in" filter="fade">
                                      <p:cBhvr>
                                        <p:cTn id="22" dur="500"/>
                                        <p:tgtEl>
                                          <p:spTgt spid="201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17">
                                            <p:txEl>
                                              <p:pRg st="0" end="0"/>
                                            </p:txEl>
                                          </p:spTgt>
                                        </p:tgtEl>
                                        <p:attrNameLst>
                                          <p:attrName>style.visibility</p:attrName>
                                        </p:attrNameLst>
                                      </p:cBhvr>
                                      <p:to>
                                        <p:strVal val="visible"/>
                                      </p:to>
                                    </p:set>
                                    <p:animEffect transition="in" filter="fade">
                                      <p:cBhvr>
                                        <p:cTn id="25" dur="500"/>
                                        <p:tgtEl>
                                          <p:spTgt spid="2017">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18">
                                            <p:txEl>
                                              <p:pRg st="0" end="0"/>
                                            </p:txEl>
                                          </p:spTgt>
                                        </p:tgtEl>
                                        <p:attrNameLst>
                                          <p:attrName>style.visibility</p:attrName>
                                        </p:attrNameLst>
                                      </p:cBhvr>
                                      <p:to>
                                        <p:strVal val="visible"/>
                                      </p:to>
                                    </p:set>
                                    <p:animEffect transition="in" filter="fade">
                                      <p:cBhvr>
                                        <p:cTn id="28" dur="500"/>
                                        <p:tgtEl>
                                          <p:spTgt spid="20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19">
                                            <p:txEl>
                                              <p:pRg st="0" end="0"/>
                                            </p:txEl>
                                          </p:spTgt>
                                        </p:tgtEl>
                                        <p:attrNameLst>
                                          <p:attrName>style.visibility</p:attrName>
                                        </p:attrNameLst>
                                      </p:cBhvr>
                                      <p:to>
                                        <p:strVal val="visible"/>
                                      </p:to>
                                    </p:set>
                                    <p:animEffect transition="in" filter="fade">
                                      <p:cBhvr>
                                        <p:cTn id="31" dur="500"/>
                                        <p:tgtEl>
                                          <p:spTgt spid="2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p35"/>
          <p:cNvSpPr txBox="1"/>
          <p:nvPr/>
        </p:nvSpPr>
        <p:spPr>
          <a:xfrm>
            <a:off x="323850" y="2350770"/>
            <a:ext cx="510984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Tả chiều rộng: bao la,</a:t>
            </a:r>
            <a:endParaRPr/>
          </a:p>
        </p:txBody>
      </p:sp>
      <p:sp>
        <p:nvSpPr>
          <p:cNvPr id="2026" name="Google Shape;2026;p35"/>
          <p:cNvSpPr txBox="1"/>
          <p:nvPr/>
        </p:nvSpPr>
        <p:spPr>
          <a:xfrm>
            <a:off x="4643662" y="3048000"/>
            <a:ext cx="4938464"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lê thê, ngút ngát, …</a:t>
            </a:r>
            <a:endParaRPr/>
          </a:p>
        </p:txBody>
      </p:sp>
      <p:sp>
        <p:nvSpPr>
          <p:cNvPr id="2027" name="Google Shape;2027;p35"/>
          <p:cNvSpPr txBox="1"/>
          <p:nvPr/>
        </p:nvSpPr>
        <p:spPr>
          <a:xfrm>
            <a:off x="4126230" y="3778250"/>
            <a:ext cx="418782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chót vót, chất ngất,…</a:t>
            </a:r>
            <a:endParaRPr/>
          </a:p>
        </p:txBody>
      </p:sp>
      <p:sp>
        <p:nvSpPr>
          <p:cNvPr id="2028" name="Google Shape;2028;p35"/>
          <p:cNvSpPr txBox="1"/>
          <p:nvPr/>
        </p:nvSpPr>
        <p:spPr>
          <a:xfrm>
            <a:off x="4283710" y="4515485"/>
            <a:ext cx="44284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thăm thẳm, sâu hoắm, …</a:t>
            </a:r>
            <a:endParaRPr/>
          </a:p>
        </p:txBody>
      </p:sp>
      <p:sp>
        <p:nvSpPr>
          <p:cNvPr id="2029" name="Google Shape;2029;p35"/>
          <p:cNvSpPr txBox="1"/>
          <p:nvPr/>
        </p:nvSpPr>
        <p:spPr>
          <a:xfrm>
            <a:off x="4125595" y="2350770"/>
            <a:ext cx="44030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mênh mông, bát ngát, …</a:t>
            </a:r>
            <a:endParaRPr/>
          </a:p>
        </p:txBody>
      </p:sp>
      <p:sp>
        <p:nvSpPr>
          <p:cNvPr id="2030" name="Google Shape;2030;p35"/>
          <p:cNvSpPr txBox="1"/>
          <p:nvPr/>
        </p:nvSpPr>
        <p:spPr>
          <a:xfrm>
            <a:off x="327660" y="3054350"/>
            <a:ext cx="474789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b) Tả chiều dài (xa): tít tắp,  </a:t>
            </a:r>
            <a:endParaRPr/>
          </a:p>
        </p:txBody>
      </p:sp>
      <p:sp>
        <p:nvSpPr>
          <p:cNvPr id="2031" name="Google Shape;2031;p35"/>
          <p:cNvSpPr txBox="1"/>
          <p:nvPr/>
        </p:nvSpPr>
        <p:spPr>
          <a:xfrm>
            <a:off x="327660" y="3784600"/>
            <a:ext cx="45015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2032" name="Google Shape;2032;p35"/>
          <p:cNvSpPr txBox="1"/>
          <p:nvPr/>
        </p:nvSpPr>
        <p:spPr>
          <a:xfrm>
            <a:off x="327660" y="4514850"/>
            <a:ext cx="596328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2033" name="Google Shape;2033;p35"/>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2034" name="Google Shape;2034;p35"/>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grpSp>
        <p:nvGrpSpPr>
          <p:cNvPr id="2035" name="Google Shape;2035;p35"/>
          <p:cNvGrpSpPr/>
          <p:nvPr/>
        </p:nvGrpSpPr>
        <p:grpSpPr>
          <a:xfrm rot="5400000">
            <a:off x="-567887" y="-568752"/>
            <a:ext cx="2350310" cy="2105244"/>
            <a:chOff x="-813175" y="1753753"/>
            <a:chExt cx="2701195" cy="2419543"/>
          </a:xfrm>
        </p:grpSpPr>
        <p:sp>
          <p:nvSpPr>
            <p:cNvPr id="2036" name="Google Shape;2036;p3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37" name="Google Shape;2037;p35"/>
            <p:cNvGrpSpPr/>
            <p:nvPr/>
          </p:nvGrpSpPr>
          <p:grpSpPr>
            <a:xfrm>
              <a:off x="-144996" y="1753753"/>
              <a:ext cx="821067" cy="1785140"/>
              <a:chOff x="5269250" y="2611925"/>
              <a:chExt cx="520750" cy="1132200"/>
            </a:xfrm>
          </p:grpSpPr>
          <p:sp>
            <p:nvSpPr>
              <p:cNvPr id="2038" name="Google Shape;2038;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6" name="Google Shape;2046;p35"/>
            <p:cNvGrpSpPr/>
            <p:nvPr/>
          </p:nvGrpSpPr>
          <p:grpSpPr>
            <a:xfrm rot="5165891">
              <a:off x="-51172" y="2432185"/>
              <a:ext cx="1070081" cy="1187666"/>
              <a:chOff x="6073625" y="2772425"/>
              <a:chExt cx="837925" cy="930000"/>
            </a:xfrm>
          </p:grpSpPr>
          <p:sp>
            <p:nvSpPr>
              <p:cNvPr id="2047" name="Google Shape;2047;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2" name="Google Shape;2052;p35"/>
            <p:cNvGrpSpPr/>
            <p:nvPr/>
          </p:nvGrpSpPr>
          <p:grpSpPr>
            <a:xfrm rot="4398606">
              <a:off x="-2434" y="2904431"/>
              <a:ext cx="1017753" cy="1214156"/>
              <a:chOff x="3711575" y="2879575"/>
              <a:chExt cx="753325" cy="898700"/>
            </a:xfrm>
          </p:grpSpPr>
          <p:sp>
            <p:nvSpPr>
              <p:cNvPr id="2053" name="Google Shape;2053;p3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3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3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3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3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3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3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3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3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3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3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3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3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6" name="Google Shape;2066;p35"/>
            <p:cNvGrpSpPr/>
            <p:nvPr/>
          </p:nvGrpSpPr>
          <p:grpSpPr>
            <a:xfrm>
              <a:off x="743200" y="2185888"/>
              <a:ext cx="113650" cy="99750"/>
              <a:chOff x="5042000" y="1255775"/>
              <a:chExt cx="113650" cy="99750"/>
            </a:xfrm>
          </p:grpSpPr>
          <p:sp>
            <p:nvSpPr>
              <p:cNvPr id="2067" name="Google Shape;206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0" name="Google Shape;2070;p35"/>
            <p:cNvGrpSpPr/>
            <p:nvPr/>
          </p:nvGrpSpPr>
          <p:grpSpPr>
            <a:xfrm>
              <a:off x="1198625" y="2537138"/>
              <a:ext cx="113650" cy="99750"/>
              <a:chOff x="5042000" y="1255775"/>
              <a:chExt cx="113650" cy="99750"/>
            </a:xfrm>
          </p:grpSpPr>
          <p:sp>
            <p:nvSpPr>
              <p:cNvPr id="2071" name="Google Shape;207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074" name="Google Shape;2074;p35"/>
          <p:cNvGrpSpPr/>
          <p:nvPr/>
        </p:nvGrpSpPr>
        <p:grpSpPr>
          <a:xfrm>
            <a:off x="8260225" y="3778245"/>
            <a:ext cx="1887241" cy="2550253"/>
            <a:chOff x="7679181" y="1254952"/>
            <a:chExt cx="1920465" cy="2595149"/>
          </a:xfrm>
        </p:grpSpPr>
        <p:grpSp>
          <p:nvGrpSpPr>
            <p:cNvPr id="2075" name="Google Shape;2075;p35"/>
            <p:cNvGrpSpPr/>
            <p:nvPr/>
          </p:nvGrpSpPr>
          <p:grpSpPr>
            <a:xfrm rot="-7760581">
              <a:off x="7904694" y="2312488"/>
              <a:ext cx="1194199" cy="1148422"/>
              <a:chOff x="4531600" y="1944475"/>
              <a:chExt cx="956750" cy="920075"/>
            </a:xfrm>
          </p:grpSpPr>
          <p:sp>
            <p:nvSpPr>
              <p:cNvPr id="2076" name="Google Shape;2076;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2" name="Google Shape;2082;p3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3" name="Google Shape;2083;p35"/>
            <p:cNvGrpSpPr/>
            <p:nvPr/>
          </p:nvGrpSpPr>
          <p:grpSpPr>
            <a:xfrm rot="-1110331">
              <a:off x="8152884" y="1407056"/>
              <a:ext cx="1221803" cy="1616571"/>
              <a:chOff x="5908250" y="536500"/>
              <a:chExt cx="793200" cy="1049550"/>
            </a:xfrm>
          </p:grpSpPr>
          <p:sp>
            <p:nvSpPr>
              <p:cNvPr id="2084" name="Google Shape;2084;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0" name="Google Shape;2090;p35"/>
            <p:cNvGrpSpPr/>
            <p:nvPr/>
          </p:nvGrpSpPr>
          <p:grpSpPr>
            <a:xfrm rot="-7159447">
              <a:off x="8478063" y="2524349"/>
              <a:ext cx="941689" cy="727305"/>
              <a:chOff x="5517750" y="1707725"/>
              <a:chExt cx="618800" cy="477925"/>
            </a:xfrm>
          </p:grpSpPr>
          <p:sp>
            <p:nvSpPr>
              <p:cNvPr id="2091" name="Google Shape;209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6" name="Google Shape;2096;p35"/>
            <p:cNvGrpSpPr/>
            <p:nvPr/>
          </p:nvGrpSpPr>
          <p:grpSpPr>
            <a:xfrm>
              <a:off x="8001025" y="2341963"/>
              <a:ext cx="113650" cy="99750"/>
              <a:chOff x="5042000" y="1255775"/>
              <a:chExt cx="113650" cy="99750"/>
            </a:xfrm>
          </p:grpSpPr>
          <p:sp>
            <p:nvSpPr>
              <p:cNvPr id="2097" name="Google Shape;209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0" name="Google Shape;2100;p35"/>
            <p:cNvGrpSpPr/>
            <p:nvPr/>
          </p:nvGrpSpPr>
          <p:grpSpPr>
            <a:xfrm>
              <a:off x="7778175" y="3202738"/>
              <a:ext cx="113650" cy="99750"/>
              <a:chOff x="5042000" y="1255775"/>
              <a:chExt cx="113650" cy="99750"/>
            </a:xfrm>
          </p:grpSpPr>
          <p:sp>
            <p:nvSpPr>
              <p:cNvPr id="2101" name="Google Shape;210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500">
        <p14:window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33"/>
                                        </p:tgtEl>
                                        <p:attrNameLst>
                                          <p:attrName>style.visibility</p:attrName>
                                        </p:attrNameLst>
                                      </p:cBhvr>
                                      <p:to>
                                        <p:strVal val="visible"/>
                                      </p:to>
                                    </p:set>
                                    <p:anim calcmode="lin" valueType="num">
                                      <p:cBhvr additive="base">
                                        <p:cTn id="7" dur="500"/>
                                        <p:tgtEl>
                                          <p:spTgt spid="2033"/>
                                        </p:tgtEl>
                                        <p:attrNameLst>
                                          <p:attrName>ppt_w</p:attrName>
                                        </p:attrNameLst>
                                      </p:cBhvr>
                                      <p:tavLst>
                                        <p:tav tm="0">
                                          <p:val>
                                            <p:strVal val="0"/>
                                          </p:val>
                                        </p:tav>
                                        <p:tav tm="100000">
                                          <p:val>
                                            <p:strVal val="#ppt_w"/>
                                          </p:val>
                                        </p:tav>
                                      </p:tavLst>
                                    </p:anim>
                                    <p:anim calcmode="lin" valueType="num">
                                      <p:cBhvr additive="base">
                                        <p:cTn id="8" dur="500"/>
                                        <p:tgtEl>
                                          <p:spTgt spid="203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34"/>
                                        </p:tgtEl>
                                        <p:attrNameLst>
                                          <p:attrName>style.visibility</p:attrName>
                                        </p:attrNameLst>
                                      </p:cBhvr>
                                      <p:to>
                                        <p:strVal val="visible"/>
                                      </p:to>
                                    </p:set>
                                    <p:anim calcmode="lin" valueType="num">
                                      <p:cBhvr additive="base">
                                        <p:cTn id="11" dur="500"/>
                                        <p:tgtEl>
                                          <p:spTgt spid="2034"/>
                                        </p:tgtEl>
                                        <p:attrNameLst>
                                          <p:attrName>ppt_w</p:attrName>
                                        </p:attrNameLst>
                                      </p:cBhvr>
                                      <p:tavLst>
                                        <p:tav tm="0">
                                          <p:val>
                                            <p:strVal val="0"/>
                                          </p:val>
                                        </p:tav>
                                        <p:tav tm="100000">
                                          <p:val>
                                            <p:strVal val="#ppt_w"/>
                                          </p:val>
                                        </p:tav>
                                      </p:tavLst>
                                    </p:anim>
                                    <p:anim calcmode="lin" valueType="num">
                                      <p:cBhvr additive="base">
                                        <p:cTn id="12" dur="500"/>
                                        <p:tgtEl>
                                          <p:spTgt spid="203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5"/>
                                        </p:tgtEl>
                                        <p:attrNameLst>
                                          <p:attrName>style.visibility</p:attrName>
                                        </p:attrNameLst>
                                      </p:cBhvr>
                                      <p:to>
                                        <p:strVal val="visible"/>
                                      </p:to>
                                    </p:set>
                                    <p:animEffect transition="in" filter="fade">
                                      <p:cBhvr>
                                        <p:cTn id="17" dur="500"/>
                                        <p:tgtEl>
                                          <p:spTgt spid="2025"/>
                                        </p:tgtEl>
                                      </p:cBhvr>
                                    </p:animEffect>
                                  </p:childTnLst>
                                </p:cTn>
                              </p:par>
                              <p:par>
                                <p:cTn id="18" presetID="10" presetClass="entr" presetSubtype="0" fill="hold" nodeType="withEffect">
                                  <p:stCondLst>
                                    <p:cond delay="0"/>
                                  </p:stCondLst>
                                  <p:childTnLst>
                                    <p:set>
                                      <p:cBhvr>
                                        <p:cTn id="19" dur="1" fill="hold">
                                          <p:stCondLst>
                                            <p:cond delay="0"/>
                                          </p:stCondLst>
                                        </p:cTn>
                                        <p:tgtEl>
                                          <p:spTgt spid="2030"/>
                                        </p:tgtEl>
                                        <p:attrNameLst>
                                          <p:attrName>style.visibility</p:attrName>
                                        </p:attrNameLst>
                                      </p:cBhvr>
                                      <p:to>
                                        <p:strVal val="visible"/>
                                      </p:to>
                                    </p:set>
                                    <p:animEffect transition="in" filter="fade">
                                      <p:cBhvr>
                                        <p:cTn id="20" dur="500"/>
                                        <p:tgtEl>
                                          <p:spTgt spid="2030"/>
                                        </p:tgtEl>
                                      </p:cBhvr>
                                    </p:animEffect>
                                  </p:childTnLst>
                                </p:cTn>
                              </p:par>
                              <p:par>
                                <p:cTn id="21" presetID="10" presetClass="entr" presetSubtype="0" fill="hold" nodeType="withEffect">
                                  <p:stCondLst>
                                    <p:cond delay="0"/>
                                  </p:stCondLst>
                                  <p:childTnLst>
                                    <p:set>
                                      <p:cBhvr>
                                        <p:cTn id="22" dur="1" fill="hold">
                                          <p:stCondLst>
                                            <p:cond delay="0"/>
                                          </p:stCondLst>
                                        </p:cTn>
                                        <p:tgtEl>
                                          <p:spTgt spid="2031"/>
                                        </p:tgtEl>
                                        <p:attrNameLst>
                                          <p:attrName>style.visibility</p:attrName>
                                        </p:attrNameLst>
                                      </p:cBhvr>
                                      <p:to>
                                        <p:strVal val="visible"/>
                                      </p:to>
                                    </p:set>
                                    <p:animEffect transition="in" filter="fade">
                                      <p:cBhvr>
                                        <p:cTn id="23" dur="500"/>
                                        <p:tgtEl>
                                          <p:spTgt spid="2031"/>
                                        </p:tgtEl>
                                      </p:cBhvr>
                                    </p:animEffect>
                                  </p:childTnLst>
                                </p:cTn>
                              </p:par>
                              <p:par>
                                <p:cTn id="24" presetID="10" presetClass="entr" presetSubtype="0" fill="hold" nodeType="withEffect">
                                  <p:stCondLst>
                                    <p:cond delay="0"/>
                                  </p:stCondLst>
                                  <p:childTnLst>
                                    <p:set>
                                      <p:cBhvr>
                                        <p:cTn id="25" dur="1" fill="hold">
                                          <p:stCondLst>
                                            <p:cond delay="0"/>
                                          </p:stCondLst>
                                        </p:cTn>
                                        <p:tgtEl>
                                          <p:spTgt spid="2032"/>
                                        </p:tgtEl>
                                        <p:attrNameLst>
                                          <p:attrName>style.visibility</p:attrName>
                                        </p:attrNameLst>
                                      </p:cBhvr>
                                      <p:to>
                                        <p:strVal val="visible"/>
                                      </p:to>
                                    </p:set>
                                    <p:animEffect transition="in" filter="fade">
                                      <p:cBhvr>
                                        <p:cTn id="26" dur="500"/>
                                        <p:tgtEl>
                                          <p:spTgt spid="20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29"/>
                                        </p:tgtEl>
                                        <p:attrNameLst>
                                          <p:attrName>style.visibility</p:attrName>
                                        </p:attrNameLst>
                                      </p:cBhvr>
                                      <p:to>
                                        <p:strVal val="visible"/>
                                      </p:to>
                                    </p:set>
                                    <p:animEffect transition="in" filter="fade">
                                      <p:cBhvr>
                                        <p:cTn id="31" dur="500"/>
                                        <p:tgtEl>
                                          <p:spTgt spid="2029"/>
                                        </p:tgtEl>
                                      </p:cBhvr>
                                    </p:animEffect>
                                  </p:childTnLst>
                                </p:cTn>
                              </p:par>
                              <p:par>
                                <p:cTn id="32" presetID="10" presetClass="entr" presetSubtype="0" fill="hold" nodeType="withEffect">
                                  <p:stCondLst>
                                    <p:cond delay="0"/>
                                  </p:stCondLst>
                                  <p:childTnLst>
                                    <p:set>
                                      <p:cBhvr>
                                        <p:cTn id="33" dur="1" fill="hold">
                                          <p:stCondLst>
                                            <p:cond delay="0"/>
                                          </p:stCondLst>
                                        </p:cTn>
                                        <p:tgtEl>
                                          <p:spTgt spid="2026"/>
                                        </p:tgtEl>
                                        <p:attrNameLst>
                                          <p:attrName>style.visibility</p:attrName>
                                        </p:attrNameLst>
                                      </p:cBhvr>
                                      <p:to>
                                        <p:strVal val="visible"/>
                                      </p:to>
                                    </p:set>
                                    <p:animEffect transition="in" filter="fade">
                                      <p:cBhvr>
                                        <p:cTn id="34" dur="500"/>
                                        <p:tgtEl>
                                          <p:spTgt spid="2026"/>
                                        </p:tgtEl>
                                      </p:cBhvr>
                                    </p:animEffect>
                                  </p:childTnLst>
                                </p:cTn>
                              </p:par>
                              <p:par>
                                <p:cTn id="35" presetID="10" presetClass="entr" presetSubtype="0" fill="hold" nodeType="withEffect">
                                  <p:stCondLst>
                                    <p:cond delay="0"/>
                                  </p:stCondLst>
                                  <p:childTnLst>
                                    <p:set>
                                      <p:cBhvr>
                                        <p:cTn id="36" dur="1" fill="hold">
                                          <p:stCondLst>
                                            <p:cond delay="0"/>
                                          </p:stCondLst>
                                        </p:cTn>
                                        <p:tgtEl>
                                          <p:spTgt spid="2027"/>
                                        </p:tgtEl>
                                        <p:attrNameLst>
                                          <p:attrName>style.visibility</p:attrName>
                                        </p:attrNameLst>
                                      </p:cBhvr>
                                      <p:to>
                                        <p:strVal val="visible"/>
                                      </p:to>
                                    </p:set>
                                    <p:animEffect transition="in" filter="fade">
                                      <p:cBhvr>
                                        <p:cTn id="37" dur="500"/>
                                        <p:tgtEl>
                                          <p:spTgt spid="2027"/>
                                        </p:tgtEl>
                                      </p:cBhvr>
                                    </p:animEffect>
                                  </p:childTnLst>
                                </p:cTn>
                              </p:par>
                              <p:par>
                                <p:cTn id="38" presetID="10" presetClass="entr" presetSubtype="0" fill="hold" nodeType="withEffect">
                                  <p:stCondLst>
                                    <p:cond delay="0"/>
                                  </p:stCondLst>
                                  <p:childTnLst>
                                    <p:set>
                                      <p:cBhvr>
                                        <p:cTn id="39" dur="1" fill="hold">
                                          <p:stCondLst>
                                            <p:cond delay="0"/>
                                          </p:stCondLst>
                                        </p:cTn>
                                        <p:tgtEl>
                                          <p:spTgt spid="2028"/>
                                        </p:tgtEl>
                                        <p:attrNameLst>
                                          <p:attrName>style.visibility</p:attrName>
                                        </p:attrNameLst>
                                      </p:cBhvr>
                                      <p:to>
                                        <p:strVal val="visible"/>
                                      </p:to>
                                    </p:set>
                                    <p:animEffect transition="in" filter="fade">
                                      <p:cBhvr>
                                        <p:cTn id="40" dur="500"/>
                                        <p:tgtEl>
                                          <p:spTgt spid="2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36"/>
          <p:cNvSpPr txBox="1"/>
          <p:nvPr/>
        </p:nvSpPr>
        <p:spPr>
          <a:xfrm>
            <a:off x="467995" y="1791335"/>
            <a:ext cx="360426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a) Tả chiều rộng:</a:t>
            </a:r>
            <a:endParaRPr/>
          </a:p>
        </p:txBody>
      </p:sp>
      <p:sp>
        <p:nvSpPr>
          <p:cNvPr id="2109" name="Google Shape;2109;p36"/>
          <p:cNvSpPr txBox="1"/>
          <p:nvPr/>
        </p:nvSpPr>
        <p:spPr>
          <a:xfrm>
            <a:off x="467995" y="2590165"/>
            <a:ext cx="40386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 Tả chiều dài (xa):</a:t>
            </a:r>
            <a:endParaRPr/>
          </a:p>
        </p:txBody>
      </p:sp>
      <p:sp>
        <p:nvSpPr>
          <p:cNvPr id="2110" name="Google Shape;2110;p36"/>
          <p:cNvSpPr txBox="1"/>
          <p:nvPr/>
        </p:nvSpPr>
        <p:spPr>
          <a:xfrm>
            <a:off x="438785" y="3460750"/>
            <a:ext cx="367347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c) Tả chiều cao:</a:t>
            </a:r>
            <a:endParaRPr/>
          </a:p>
        </p:txBody>
      </p:sp>
      <p:sp>
        <p:nvSpPr>
          <p:cNvPr id="2111" name="Google Shape;2111;p36"/>
          <p:cNvSpPr txBox="1"/>
          <p:nvPr/>
        </p:nvSpPr>
        <p:spPr>
          <a:xfrm>
            <a:off x="438785" y="4259580"/>
            <a:ext cx="415861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d) Tả chiều sâu:</a:t>
            </a:r>
            <a:endParaRPr/>
          </a:p>
        </p:txBody>
      </p:sp>
      <p:sp>
        <p:nvSpPr>
          <p:cNvPr id="2112" name="Google Shape;2112;p36"/>
          <p:cNvSpPr/>
          <p:nvPr/>
        </p:nvSpPr>
        <p:spPr>
          <a:xfrm>
            <a:off x="1403985" y="219075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Biển rộng </a:t>
            </a:r>
            <a:r>
              <a:rPr lang="en-US" sz="2400" b="1" i="0" u="sng" strike="noStrike" cap="none">
                <a:solidFill>
                  <a:srgbClr val="FF0000"/>
                </a:solidFill>
                <a:latin typeface="Times New Roman"/>
                <a:ea typeface="Times New Roman"/>
                <a:cs typeface="Times New Roman"/>
                <a:sym typeface="Times New Roman"/>
              </a:rPr>
              <a:t>mênh mông</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3" name="Google Shape;2113;p36"/>
          <p:cNvSpPr/>
          <p:nvPr/>
        </p:nvSpPr>
        <p:spPr>
          <a:xfrm>
            <a:off x="1403985" y="300736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Những con tàu đã đi ra xa </a:t>
            </a:r>
            <a:r>
              <a:rPr lang="en-US" sz="2400" b="1" i="0" u="sng" strike="noStrike" cap="none">
                <a:solidFill>
                  <a:srgbClr val="FF0000"/>
                </a:solidFill>
                <a:latin typeface="Times New Roman"/>
                <a:ea typeface="Times New Roman"/>
                <a:cs typeface="Times New Roman"/>
                <a:sym typeface="Times New Roman"/>
              </a:rPr>
              <a:t>tít mù khơi</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4" name="Google Shape;2114;p36"/>
          <p:cNvSpPr/>
          <p:nvPr/>
        </p:nvSpPr>
        <p:spPr>
          <a:xfrm>
            <a:off x="1403985" y="3895725"/>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Trên ngọn cây </a:t>
            </a:r>
            <a:r>
              <a:rPr lang="en-US" sz="2400" b="1" i="0" u="sng" strike="noStrike" cap="none">
                <a:solidFill>
                  <a:srgbClr val="FF0000"/>
                </a:solidFill>
                <a:latin typeface="Times New Roman"/>
                <a:ea typeface="Times New Roman"/>
                <a:cs typeface="Times New Roman"/>
                <a:sym typeface="Times New Roman"/>
              </a:rPr>
              <a:t>chót vót</a:t>
            </a:r>
            <a:r>
              <a:rPr lang="en-US" sz="2400" b="1" i="0" u="none" strike="noStrike" cap="none">
                <a:solidFill>
                  <a:srgbClr val="000000"/>
                </a:solidFill>
                <a:latin typeface="Times New Roman"/>
                <a:ea typeface="Times New Roman"/>
                <a:cs typeface="Times New Roman"/>
                <a:sym typeface="Times New Roman"/>
              </a:rPr>
              <a:t>, tiếng chim hót véo von.</a:t>
            </a:r>
            <a:endParaRPr/>
          </a:p>
        </p:txBody>
      </p:sp>
      <p:sp>
        <p:nvSpPr>
          <p:cNvPr id="2115" name="Google Shape;2115;p36"/>
          <p:cNvSpPr/>
          <p:nvPr/>
        </p:nvSpPr>
        <p:spPr>
          <a:xfrm>
            <a:off x="1403985" y="464058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Vực sâu </a:t>
            </a:r>
            <a:r>
              <a:rPr lang="en-US" sz="2400" b="1" i="0" u="sng" strike="noStrike" cap="none">
                <a:solidFill>
                  <a:srgbClr val="FF0000"/>
                </a:solidFill>
                <a:latin typeface="Times New Roman"/>
                <a:ea typeface="Times New Roman"/>
                <a:cs typeface="Times New Roman"/>
                <a:sym typeface="Times New Roman"/>
              </a:rPr>
              <a:t>thăm thẳm</a:t>
            </a:r>
            <a:r>
              <a:rPr lang="en-US" sz="2400" b="1" i="0" u="none" strike="noStrike" cap="none">
                <a:solidFill>
                  <a:srgbClr val="000000"/>
                </a:solidFill>
                <a:latin typeface="Times New Roman"/>
                <a:ea typeface="Times New Roman"/>
                <a:cs typeface="Times New Roman"/>
                <a:sym typeface="Times New Roman"/>
              </a:rPr>
              <a:t>.</a:t>
            </a:r>
            <a:endParaRPr/>
          </a:p>
        </p:txBody>
      </p:sp>
      <p:pic>
        <p:nvPicPr>
          <p:cNvPr id="2116" name="Google Shape;2116;p36"/>
          <p:cNvPicPr preferRelativeResize="0"/>
          <p:nvPr/>
        </p:nvPicPr>
        <p:blipFill rotWithShape="1">
          <a:blip r:embed="rId3">
            <a:alphaModFix/>
          </a:blip>
          <a:srcRect/>
          <a:stretch/>
        </p:blipFill>
        <p:spPr>
          <a:xfrm>
            <a:off x="1975485" y="80010"/>
            <a:ext cx="6959600" cy="1961515"/>
          </a:xfrm>
          <a:prstGeom prst="rect">
            <a:avLst/>
          </a:prstGeom>
          <a:noFill/>
          <a:ln>
            <a:noFill/>
          </a:ln>
        </p:spPr>
      </p:pic>
      <p:sp>
        <p:nvSpPr>
          <p:cNvPr id="2117" name="Google Shape;2117;p36"/>
          <p:cNvSpPr txBox="1"/>
          <p:nvPr/>
        </p:nvSpPr>
        <p:spPr>
          <a:xfrm>
            <a:off x="2627630" y="411480"/>
            <a:ext cx="59201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grpSp>
        <p:nvGrpSpPr>
          <p:cNvPr id="2118" name="Google Shape;2118;p36"/>
          <p:cNvGrpSpPr/>
          <p:nvPr/>
        </p:nvGrpSpPr>
        <p:grpSpPr>
          <a:xfrm rot="5400000">
            <a:off x="-447077" y="-535000"/>
            <a:ext cx="2350310" cy="2105244"/>
            <a:chOff x="-813175" y="1753753"/>
            <a:chExt cx="2701195" cy="2419543"/>
          </a:xfrm>
        </p:grpSpPr>
        <p:sp>
          <p:nvSpPr>
            <p:cNvPr id="2119" name="Google Shape;2119;p36"/>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20" name="Google Shape;2120;p36"/>
            <p:cNvGrpSpPr/>
            <p:nvPr/>
          </p:nvGrpSpPr>
          <p:grpSpPr>
            <a:xfrm>
              <a:off x="-144996" y="1753753"/>
              <a:ext cx="821067" cy="1785140"/>
              <a:chOff x="5269250" y="2611925"/>
              <a:chExt cx="520750" cy="1132200"/>
            </a:xfrm>
          </p:grpSpPr>
          <p:sp>
            <p:nvSpPr>
              <p:cNvPr id="2121" name="Google Shape;2121;p36"/>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36"/>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36"/>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36"/>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36"/>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36"/>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36"/>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36"/>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29" name="Google Shape;2129;p36"/>
            <p:cNvGrpSpPr/>
            <p:nvPr/>
          </p:nvGrpSpPr>
          <p:grpSpPr>
            <a:xfrm rot="5165891">
              <a:off x="-51172" y="2432185"/>
              <a:ext cx="1070081" cy="1187666"/>
              <a:chOff x="6073625" y="2772425"/>
              <a:chExt cx="837925" cy="930000"/>
            </a:xfrm>
          </p:grpSpPr>
          <p:sp>
            <p:nvSpPr>
              <p:cNvPr id="2130" name="Google Shape;2130;p36"/>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36"/>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36"/>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36"/>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36"/>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35" name="Google Shape;2135;p36"/>
            <p:cNvGrpSpPr/>
            <p:nvPr/>
          </p:nvGrpSpPr>
          <p:grpSpPr>
            <a:xfrm rot="4398606">
              <a:off x="-2434" y="2904431"/>
              <a:ext cx="1017753" cy="1214156"/>
              <a:chOff x="3711575" y="2879575"/>
              <a:chExt cx="753325" cy="898700"/>
            </a:xfrm>
          </p:grpSpPr>
          <p:sp>
            <p:nvSpPr>
              <p:cNvPr id="2136" name="Google Shape;2136;p36"/>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36"/>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36"/>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36"/>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36"/>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36"/>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36"/>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36"/>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36"/>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36"/>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36"/>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36"/>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36"/>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9" name="Google Shape;2149;p36"/>
            <p:cNvGrpSpPr/>
            <p:nvPr/>
          </p:nvGrpSpPr>
          <p:grpSpPr>
            <a:xfrm>
              <a:off x="743200" y="2185888"/>
              <a:ext cx="113650" cy="99750"/>
              <a:chOff x="5042000" y="1255775"/>
              <a:chExt cx="113650" cy="99750"/>
            </a:xfrm>
          </p:grpSpPr>
          <p:sp>
            <p:nvSpPr>
              <p:cNvPr id="2150" name="Google Shape;215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3" name="Google Shape;2153;p36"/>
            <p:cNvGrpSpPr/>
            <p:nvPr/>
          </p:nvGrpSpPr>
          <p:grpSpPr>
            <a:xfrm>
              <a:off x="1198625" y="2537138"/>
              <a:ext cx="113650" cy="99750"/>
              <a:chOff x="5042000" y="1255775"/>
              <a:chExt cx="113650" cy="99750"/>
            </a:xfrm>
          </p:grpSpPr>
          <p:sp>
            <p:nvSpPr>
              <p:cNvPr id="2154" name="Google Shape;215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57" name="Google Shape;2157;p36"/>
          <p:cNvGrpSpPr/>
          <p:nvPr/>
        </p:nvGrpSpPr>
        <p:grpSpPr>
          <a:xfrm>
            <a:off x="7522851" y="2949661"/>
            <a:ext cx="1887241" cy="2550253"/>
            <a:chOff x="7679181" y="1254952"/>
            <a:chExt cx="1920465" cy="2595149"/>
          </a:xfrm>
        </p:grpSpPr>
        <p:grpSp>
          <p:nvGrpSpPr>
            <p:cNvPr id="2158" name="Google Shape;2158;p36"/>
            <p:cNvGrpSpPr/>
            <p:nvPr/>
          </p:nvGrpSpPr>
          <p:grpSpPr>
            <a:xfrm rot="-7760581">
              <a:off x="7904694" y="2312488"/>
              <a:ext cx="1194199" cy="1148422"/>
              <a:chOff x="4531600" y="1944475"/>
              <a:chExt cx="956750" cy="920075"/>
            </a:xfrm>
          </p:grpSpPr>
          <p:sp>
            <p:nvSpPr>
              <p:cNvPr id="2159" name="Google Shape;2159;p36"/>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36"/>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36"/>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36"/>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36"/>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36"/>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5" name="Google Shape;2165;p36"/>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66" name="Google Shape;2166;p36"/>
            <p:cNvGrpSpPr/>
            <p:nvPr/>
          </p:nvGrpSpPr>
          <p:grpSpPr>
            <a:xfrm rot="-1110331">
              <a:off x="8152884" y="1407056"/>
              <a:ext cx="1221803" cy="1616571"/>
              <a:chOff x="5908250" y="536500"/>
              <a:chExt cx="793200" cy="1049550"/>
            </a:xfrm>
          </p:grpSpPr>
          <p:sp>
            <p:nvSpPr>
              <p:cNvPr id="2167" name="Google Shape;2167;p36"/>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36"/>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36"/>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36"/>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36"/>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36"/>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3" name="Google Shape;2173;p36"/>
            <p:cNvGrpSpPr/>
            <p:nvPr/>
          </p:nvGrpSpPr>
          <p:grpSpPr>
            <a:xfrm rot="-7159447">
              <a:off x="8478063" y="2524349"/>
              <a:ext cx="941689" cy="727305"/>
              <a:chOff x="5517750" y="1707725"/>
              <a:chExt cx="618800" cy="477925"/>
            </a:xfrm>
          </p:grpSpPr>
          <p:sp>
            <p:nvSpPr>
              <p:cNvPr id="2174" name="Google Shape;2174;p36"/>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36"/>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36"/>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36"/>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36"/>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9" name="Google Shape;2179;p36"/>
            <p:cNvGrpSpPr/>
            <p:nvPr/>
          </p:nvGrpSpPr>
          <p:grpSpPr>
            <a:xfrm>
              <a:off x="8001025" y="2341963"/>
              <a:ext cx="113650" cy="99750"/>
              <a:chOff x="5042000" y="1255775"/>
              <a:chExt cx="113650" cy="99750"/>
            </a:xfrm>
          </p:grpSpPr>
          <p:sp>
            <p:nvSpPr>
              <p:cNvPr id="2180" name="Google Shape;218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3" name="Google Shape;2183;p36"/>
            <p:cNvGrpSpPr/>
            <p:nvPr/>
          </p:nvGrpSpPr>
          <p:grpSpPr>
            <a:xfrm>
              <a:off x="7778175" y="3202738"/>
              <a:ext cx="113650" cy="99750"/>
              <a:chOff x="5042000" y="1255775"/>
              <a:chExt cx="113650" cy="99750"/>
            </a:xfrm>
          </p:grpSpPr>
          <p:sp>
            <p:nvSpPr>
              <p:cNvPr id="2184" name="Google Shape;218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500">
        <p14:window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17"/>
                                        </p:tgtEl>
                                        <p:attrNameLst>
                                          <p:attrName>style.visibility</p:attrName>
                                        </p:attrNameLst>
                                      </p:cBhvr>
                                      <p:to>
                                        <p:strVal val="visible"/>
                                      </p:to>
                                    </p:set>
                                    <p:anim calcmode="lin" valueType="num">
                                      <p:cBhvr additive="base">
                                        <p:cTn id="7" dur="500"/>
                                        <p:tgtEl>
                                          <p:spTgt spid="2117"/>
                                        </p:tgtEl>
                                        <p:attrNameLst>
                                          <p:attrName>ppt_w</p:attrName>
                                        </p:attrNameLst>
                                      </p:cBhvr>
                                      <p:tavLst>
                                        <p:tav tm="0">
                                          <p:val>
                                            <p:strVal val="0"/>
                                          </p:val>
                                        </p:tav>
                                        <p:tav tm="100000">
                                          <p:val>
                                            <p:strVal val="#ppt_w"/>
                                          </p:val>
                                        </p:tav>
                                      </p:tavLst>
                                    </p:anim>
                                    <p:anim calcmode="lin" valueType="num">
                                      <p:cBhvr additive="base">
                                        <p:cTn id="8" dur="500"/>
                                        <p:tgtEl>
                                          <p:spTgt spid="211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16"/>
                                        </p:tgtEl>
                                        <p:attrNameLst>
                                          <p:attrName>style.visibility</p:attrName>
                                        </p:attrNameLst>
                                      </p:cBhvr>
                                      <p:to>
                                        <p:strVal val="visible"/>
                                      </p:to>
                                    </p:set>
                                    <p:anim calcmode="lin" valueType="num">
                                      <p:cBhvr additive="base">
                                        <p:cTn id="11" dur="500"/>
                                        <p:tgtEl>
                                          <p:spTgt spid="2116"/>
                                        </p:tgtEl>
                                        <p:attrNameLst>
                                          <p:attrName>ppt_w</p:attrName>
                                        </p:attrNameLst>
                                      </p:cBhvr>
                                      <p:tavLst>
                                        <p:tav tm="0">
                                          <p:val>
                                            <p:strVal val="0"/>
                                          </p:val>
                                        </p:tav>
                                        <p:tav tm="100000">
                                          <p:val>
                                            <p:strVal val="#ppt_w"/>
                                          </p:val>
                                        </p:tav>
                                      </p:tavLst>
                                    </p:anim>
                                    <p:anim calcmode="lin" valueType="num">
                                      <p:cBhvr additive="base">
                                        <p:cTn id="12" dur="500"/>
                                        <p:tgtEl>
                                          <p:spTgt spid="211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8"/>
                                        </p:tgtEl>
                                        <p:attrNameLst>
                                          <p:attrName>style.visibility</p:attrName>
                                        </p:attrNameLst>
                                      </p:cBhvr>
                                      <p:to>
                                        <p:strVal val="visible"/>
                                      </p:to>
                                    </p:set>
                                    <p:animEffect transition="in" filter="fade">
                                      <p:cBhvr>
                                        <p:cTn id="17" dur="500"/>
                                        <p:tgtEl>
                                          <p:spTgt spid="21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2"/>
                                        </p:tgtEl>
                                        <p:attrNameLst>
                                          <p:attrName>style.visibility</p:attrName>
                                        </p:attrNameLst>
                                      </p:cBhvr>
                                      <p:to>
                                        <p:strVal val="visible"/>
                                      </p:to>
                                    </p:set>
                                    <p:animEffect transition="in" filter="fade">
                                      <p:cBhvr>
                                        <p:cTn id="22" dur="1000"/>
                                        <p:tgtEl>
                                          <p:spTgt spid="2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9"/>
                                        </p:tgtEl>
                                        <p:attrNameLst>
                                          <p:attrName>style.visibility</p:attrName>
                                        </p:attrNameLst>
                                      </p:cBhvr>
                                      <p:to>
                                        <p:strVal val="visible"/>
                                      </p:to>
                                    </p:set>
                                    <p:animEffect transition="in" filter="fade">
                                      <p:cBhvr>
                                        <p:cTn id="27" dur="500"/>
                                        <p:tgtEl>
                                          <p:spTgt spid="21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3"/>
                                        </p:tgtEl>
                                        <p:attrNameLst>
                                          <p:attrName>style.visibility</p:attrName>
                                        </p:attrNameLst>
                                      </p:cBhvr>
                                      <p:to>
                                        <p:strVal val="visible"/>
                                      </p:to>
                                    </p:set>
                                    <p:animEffect transition="in" filter="fade">
                                      <p:cBhvr>
                                        <p:cTn id="32" dur="1000"/>
                                        <p:tgtEl>
                                          <p:spTgt spid="21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0"/>
                                        </p:tgtEl>
                                        <p:attrNameLst>
                                          <p:attrName>style.visibility</p:attrName>
                                        </p:attrNameLst>
                                      </p:cBhvr>
                                      <p:to>
                                        <p:strVal val="visible"/>
                                      </p:to>
                                    </p:set>
                                    <p:animEffect transition="in" filter="fade">
                                      <p:cBhvr>
                                        <p:cTn id="37" dur="500"/>
                                        <p:tgtEl>
                                          <p:spTgt spid="21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4"/>
                                        </p:tgtEl>
                                        <p:attrNameLst>
                                          <p:attrName>style.visibility</p:attrName>
                                        </p:attrNameLst>
                                      </p:cBhvr>
                                      <p:to>
                                        <p:strVal val="visible"/>
                                      </p:to>
                                    </p:set>
                                    <p:animEffect transition="in" filter="fade">
                                      <p:cBhvr>
                                        <p:cTn id="42" dur="1000"/>
                                        <p:tgtEl>
                                          <p:spTgt spid="21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11"/>
                                        </p:tgtEl>
                                        <p:attrNameLst>
                                          <p:attrName>style.visibility</p:attrName>
                                        </p:attrNameLst>
                                      </p:cBhvr>
                                      <p:to>
                                        <p:strVal val="visible"/>
                                      </p:to>
                                    </p:set>
                                    <p:animEffect transition="in" filter="fade">
                                      <p:cBhvr>
                                        <p:cTn id="47" dur="500"/>
                                        <p:tgtEl>
                                          <p:spTgt spid="21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15"/>
                                        </p:tgtEl>
                                        <p:attrNameLst>
                                          <p:attrName>style.visibility</p:attrName>
                                        </p:attrNameLst>
                                      </p:cBhvr>
                                      <p:to>
                                        <p:strVal val="visible"/>
                                      </p:to>
                                    </p:set>
                                    <p:animEffect transition="in" filter="fade">
                                      <p:cBhvr>
                                        <p:cTn id="52" dur="1000"/>
                                        <p:tgtEl>
                                          <p:spTgt spid="2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pic>
        <p:nvPicPr>
          <p:cNvPr id="2196" name="Google Shape;2196;p38"/>
          <p:cNvPicPr preferRelativeResize="0"/>
          <p:nvPr/>
        </p:nvPicPr>
        <p:blipFill rotWithShape="1">
          <a:blip r:embed="rId3">
            <a:alphaModFix/>
          </a:blip>
          <a:srcRect/>
          <a:stretch/>
        </p:blipFill>
        <p:spPr>
          <a:xfrm>
            <a:off x="1259632" y="123478"/>
            <a:ext cx="7589520" cy="3211195"/>
          </a:xfrm>
          <a:prstGeom prst="rect">
            <a:avLst/>
          </a:prstGeom>
          <a:noFill/>
          <a:ln>
            <a:noFill/>
          </a:ln>
        </p:spPr>
      </p:pic>
      <p:sp>
        <p:nvSpPr>
          <p:cNvPr id="2197" name="Google Shape;2197;p38"/>
          <p:cNvSpPr txBox="1"/>
          <p:nvPr/>
        </p:nvSpPr>
        <p:spPr>
          <a:xfrm>
            <a:off x="1507282" y="699423"/>
            <a:ext cx="7094220" cy="181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E1EFE0"/>
                </a:solidFill>
                <a:latin typeface="Times New Roman"/>
                <a:ea typeface="Times New Roman"/>
                <a:cs typeface="Times New Roman"/>
                <a:sym typeface="Times New Roman"/>
              </a:rPr>
              <a:t>Bài 4: Tìm những từ ngữ miêu tả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sóng nước.  Đặt câu với một trong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các từ ngữ vừa tìm được.</a:t>
            </a:r>
            <a:endParaRPr/>
          </a:p>
        </p:txBody>
      </p:sp>
      <p:pic>
        <p:nvPicPr>
          <p:cNvPr id="2198" name="Google Shape;2198;p38"/>
          <p:cNvPicPr preferRelativeResize="0"/>
          <p:nvPr/>
        </p:nvPicPr>
        <p:blipFill rotWithShape="1">
          <a:blip r:embed="rId4">
            <a:alphaModFix/>
          </a:blip>
          <a:srcRect/>
          <a:stretch/>
        </p:blipFill>
        <p:spPr>
          <a:xfrm>
            <a:off x="899592" y="3162300"/>
            <a:ext cx="7772400" cy="1571625"/>
          </a:xfrm>
          <a:prstGeom prst="rect">
            <a:avLst/>
          </a:prstGeom>
          <a:noFill/>
          <a:ln>
            <a:noFill/>
          </a:ln>
        </p:spPr>
      </p:pic>
      <p:grpSp>
        <p:nvGrpSpPr>
          <p:cNvPr id="2199" name="Google Shape;2199;p38"/>
          <p:cNvGrpSpPr/>
          <p:nvPr/>
        </p:nvGrpSpPr>
        <p:grpSpPr>
          <a:xfrm rot="5400000">
            <a:off x="-900515" y="-498702"/>
            <a:ext cx="2350310" cy="2105244"/>
            <a:chOff x="-813175" y="1753753"/>
            <a:chExt cx="2701195" cy="2419543"/>
          </a:xfrm>
        </p:grpSpPr>
        <p:sp>
          <p:nvSpPr>
            <p:cNvPr id="2200" name="Google Shape;2200;p3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01" name="Google Shape;2201;p38"/>
            <p:cNvGrpSpPr/>
            <p:nvPr/>
          </p:nvGrpSpPr>
          <p:grpSpPr>
            <a:xfrm>
              <a:off x="-144996" y="1753753"/>
              <a:ext cx="821067" cy="1785140"/>
              <a:chOff x="5269250" y="2611925"/>
              <a:chExt cx="520750" cy="1132200"/>
            </a:xfrm>
          </p:grpSpPr>
          <p:sp>
            <p:nvSpPr>
              <p:cNvPr id="2202" name="Google Shape;2202;p3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3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3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3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3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3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p3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3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0" name="Google Shape;2210;p38"/>
            <p:cNvGrpSpPr/>
            <p:nvPr/>
          </p:nvGrpSpPr>
          <p:grpSpPr>
            <a:xfrm rot="5165891">
              <a:off x="-51172" y="2432185"/>
              <a:ext cx="1070081" cy="1187666"/>
              <a:chOff x="6073625" y="2772425"/>
              <a:chExt cx="837925" cy="930000"/>
            </a:xfrm>
          </p:grpSpPr>
          <p:sp>
            <p:nvSpPr>
              <p:cNvPr id="2211" name="Google Shape;2211;p3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3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3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3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3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6" name="Google Shape;2216;p38"/>
            <p:cNvGrpSpPr/>
            <p:nvPr/>
          </p:nvGrpSpPr>
          <p:grpSpPr>
            <a:xfrm rot="4398606">
              <a:off x="-2434" y="2904431"/>
              <a:ext cx="1017753" cy="1214156"/>
              <a:chOff x="3711575" y="2879575"/>
              <a:chExt cx="753325" cy="898700"/>
            </a:xfrm>
          </p:grpSpPr>
          <p:sp>
            <p:nvSpPr>
              <p:cNvPr id="2217" name="Google Shape;2217;p3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3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3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3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3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3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3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3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3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3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3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3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3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0" name="Google Shape;2230;p38"/>
            <p:cNvGrpSpPr/>
            <p:nvPr/>
          </p:nvGrpSpPr>
          <p:grpSpPr>
            <a:xfrm>
              <a:off x="743200" y="2185888"/>
              <a:ext cx="113650" cy="99750"/>
              <a:chOff x="5042000" y="1255775"/>
              <a:chExt cx="113650" cy="99750"/>
            </a:xfrm>
          </p:grpSpPr>
          <p:sp>
            <p:nvSpPr>
              <p:cNvPr id="2231" name="Google Shape;223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4" name="Google Shape;2234;p38"/>
            <p:cNvGrpSpPr/>
            <p:nvPr/>
          </p:nvGrpSpPr>
          <p:grpSpPr>
            <a:xfrm>
              <a:off x="1198625" y="2537138"/>
              <a:ext cx="113650" cy="99750"/>
              <a:chOff x="5042000" y="1255775"/>
              <a:chExt cx="113650" cy="99750"/>
            </a:xfrm>
          </p:grpSpPr>
          <p:sp>
            <p:nvSpPr>
              <p:cNvPr id="2235" name="Google Shape;223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238" name="Google Shape;2238;p38"/>
          <p:cNvGrpSpPr/>
          <p:nvPr/>
        </p:nvGrpSpPr>
        <p:grpSpPr>
          <a:xfrm>
            <a:off x="7575889" y="3102026"/>
            <a:ext cx="1887241" cy="2550253"/>
            <a:chOff x="7679181" y="1254952"/>
            <a:chExt cx="1920465" cy="2595149"/>
          </a:xfrm>
        </p:grpSpPr>
        <p:grpSp>
          <p:nvGrpSpPr>
            <p:cNvPr id="2239" name="Google Shape;2239;p38"/>
            <p:cNvGrpSpPr/>
            <p:nvPr/>
          </p:nvGrpSpPr>
          <p:grpSpPr>
            <a:xfrm rot="-7760581">
              <a:off x="7904694" y="2312488"/>
              <a:ext cx="1194199" cy="1148422"/>
              <a:chOff x="4531600" y="1944475"/>
              <a:chExt cx="956750" cy="920075"/>
            </a:xfrm>
          </p:grpSpPr>
          <p:sp>
            <p:nvSpPr>
              <p:cNvPr id="2240" name="Google Shape;2240;p38"/>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38"/>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38"/>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38"/>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38"/>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p38"/>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6" name="Google Shape;2246;p38"/>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47" name="Google Shape;2247;p38"/>
            <p:cNvGrpSpPr/>
            <p:nvPr/>
          </p:nvGrpSpPr>
          <p:grpSpPr>
            <a:xfrm rot="-1110331">
              <a:off x="8152884" y="1407056"/>
              <a:ext cx="1221803" cy="1616571"/>
              <a:chOff x="5908250" y="536500"/>
              <a:chExt cx="793200" cy="1049550"/>
            </a:xfrm>
          </p:grpSpPr>
          <p:sp>
            <p:nvSpPr>
              <p:cNvPr id="2248" name="Google Shape;2248;p38"/>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38"/>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38"/>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38"/>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38"/>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38"/>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54" name="Google Shape;2254;p38"/>
            <p:cNvGrpSpPr/>
            <p:nvPr/>
          </p:nvGrpSpPr>
          <p:grpSpPr>
            <a:xfrm rot="-7159447">
              <a:off x="8478063" y="2524349"/>
              <a:ext cx="941689" cy="727305"/>
              <a:chOff x="5517750" y="1707725"/>
              <a:chExt cx="618800" cy="477925"/>
            </a:xfrm>
          </p:grpSpPr>
          <p:sp>
            <p:nvSpPr>
              <p:cNvPr id="2255" name="Google Shape;2255;p38"/>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38"/>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38"/>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38"/>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38"/>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0" name="Google Shape;2260;p38"/>
            <p:cNvGrpSpPr/>
            <p:nvPr/>
          </p:nvGrpSpPr>
          <p:grpSpPr>
            <a:xfrm>
              <a:off x="8001025" y="2341963"/>
              <a:ext cx="113650" cy="99750"/>
              <a:chOff x="5042000" y="1255775"/>
              <a:chExt cx="113650" cy="99750"/>
            </a:xfrm>
          </p:grpSpPr>
          <p:sp>
            <p:nvSpPr>
              <p:cNvPr id="2261" name="Google Shape;226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4" name="Google Shape;2264;p38"/>
            <p:cNvGrpSpPr/>
            <p:nvPr/>
          </p:nvGrpSpPr>
          <p:grpSpPr>
            <a:xfrm>
              <a:off x="7778175" y="3202738"/>
              <a:ext cx="113650" cy="99750"/>
              <a:chOff x="5042000" y="1255775"/>
              <a:chExt cx="113650" cy="99750"/>
            </a:xfrm>
          </p:grpSpPr>
          <p:sp>
            <p:nvSpPr>
              <p:cNvPr id="2265" name="Google Shape;226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96"/>
                                        </p:tgtEl>
                                        <p:attrNameLst>
                                          <p:attrName>style.visibility</p:attrName>
                                        </p:attrNameLst>
                                      </p:cBhvr>
                                      <p:to>
                                        <p:strVal val="visible"/>
                                      </p:to>
                                    </p:set>
                                    <p:anim calcmode="lin" valueType="num">
                                      <p:cBhvr additive="base">
                                        <p:cTn id="7" dur="500"/>
                                        <p:tgtEl>
                                          <p:spTgt spid="2196"/>
                                        </p:tgtEl>
                                        <p:attrNameLst>
                                          <p:attrName>ppt_w</p:attrName>
                                        </p:attrNameLst>
                                      </p:cBhvr>
                                      <p:tavLst>
                                        <p:tav tm="0">
                                          <p:val>
                                            <p:strVal val="0"/>
                                          </p:val>
                                        </p:tav>
                                        <p:tav tm="100000">
                                          <p:val>
                                            <p:strVal val="#ppt_w"/>
                                          </p:val>
                                        </p:tav>
                                      </p:tavLst>
                                    </p:anim>
                                    <p:anim calcmode="lin" valueType="num">
                                      <p:cBhvr additive="base">
                                        <p:cTn id="8" dur="500"/>
                                        <p:tgtEl>
                                          <p:spTgt spid="219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97"/>
                                        </p:tgtEl>
                                        <p:attrNameLst>
                                          <p:attrName>style.visibility</p:attrName>
                                        </p:attrNameLst>
                                      </p:cBhvr>
                                      <p:to>
                                        <p:strVal val="visible"/>
                                      </p:to>
                                    </p:set>
                                    <p:anim calcmode="lin" valueType="num">
                                      <p:cBhvr additive="base">
                                        <p:cTn id="11" dur="500"/>
                                        <p:tgtEl>
                                          <p:spTgt spid="2197"/>
                                        </p:tgtEl>
                                        <p:attrNameLst>
                                          <p:attrName>ppt_w</p:attrName>
                                        </p:attrNameLst>
                                      </p:cBhvr>
                                      <p:tavLst>
                                        <p:tav tm="0">
                                          <p:val>
                                            <p:strVal val="0"/>
                                          </p:val>
                                        </p:tav>
                                        <p:tav tm="100000">
                                          <p:val>
                                            <p:strVal val="#ppt_w"/>
                                          </p:val>
                                        </p:tav>
                                      </p:tavLst>
                                    </p:anim>
                                    <p:anim calcmode="lin" valueType="num">
                                      <p:cBhvr additive="base">
                                        <p:cTn id="12" dur="500"/>
                                        <p:tgtEl>
                                          <p:spTgt spid="2197"/>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8"/>
                                        </p:tgtEl>
                                        <p:attrNameLst>
                                          <p:attrName>style.visibility</p:attrName>
                                        </p:attrNameLst>
                                      </p:cBhvr>
                                      <p:to>
                                        <p:strVal val="visible"/>
                                      </p:to>
                                    </p:set>
                                    <p:animEffect transition="in" filter="fade">
                                      <p:cBhvr>
                                        <p:cTn id="17" dur="500"/>
                                        <p:tgtEl>
                                          <p:spTgt spid="2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pic>
        <p:nvPicPr>
          <p:cNvPr id="2272" name="Google Shape;2272;p39"/>
          <p:cNvPicPr preferRelativeResize="0"/>
          <p:nvPr/>
        </p:nvPicPr>
        <p:blipFill rotWithShape="1">
          <a:blip r:embed="rId3">
            <a:alphaModFix/>
          </a:blip>
          <a:srcRect/>
          <a:stretch/>
        </p:blipFill>
        <p:spPr>
          <a:xfrm>
            <a:off x="5169852" y="706755"/>
            <a:ext cx="3443605" cy="2423795"/>
          </a:xfrm>
          <a:prstGeom prst="rect">
            <a:avLst/>
          </a:prstGeom>
          <a:noFill/>
          <a:ln>
            <a:noFill/>
          </a:ln>
        </p:spPr>
      </p:pic>
      <p:pic>
        <p:nvPicPr>
          <p:cNvPr id="2273" name="Google Shape;2273;p39"/>
          <p:cNvPicPr preferRelativeResize="0"/>
          <p:nvPr/>
        </p:nvPicPr>
        <p:blipFill rotWithShape="1">
          <a:blip r:embed="rId4">
            <a:alphaModFix/>
          </a:blip>
          <a:srcRect/>
          <a:stretch/>
        </p:blipFill>
        <p:spPr>
          <a:xfrm>
            <a:off x="323850" y="254000"/>
            <a:ext cx="4128135" cy="2160905"/>
          </a:xfrm>
          <a:prstGeom prst="rect">
            <a:avLst/>
          </a:prstGeom>
          <a:noFill/>
          <a:ln>
            <a:noFill/>
          </a:ln>
        </p:spPr>
      </p:pic>
      <p:sp>
        <p:nvSpPr>
          <p:cNvPr id="2274" name="Google Shape;2274;p39"/>
          <p:cNvSpPr/>
          <p:nvPr/>
        </p:nvSpPr>
        <p:spPr>
          <a:xfrm>
            <a:off x="827405" y="843915"/>
            <a:ext cx="288671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 Tả tiếng sóng:</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t>
            </a:r>
            <a:r>
              <a:rPr lang="en-US" sz="2400" b="1" i="0" u="none" strike="noStrike" cap="none">
                <a:solidFill>
                  <a:srgbClr val="0000FF"/>
                </a:solidFill>
                <a:latin typeface="Times New Roman"/>
                <a:ea typeface="Times New Roman"/>
                <a:cs typeface="Times New Roman"/>
                <a:sym typeface="Times New Roman"/>
              </a:rPr>
              <a:t>ì ầm, ầm ầm, </a:t>
            </a:r>
            <a:endParaRPr/>
          </a:p>
          <a:p>
            <a:pPr marL="0" marR="0" lvl="0" indent="0" algn="ctr" rtl="0">
              <a:lnSpc>
                <a:spcPct val="100000"/>
              </a:lnSpc>
              <a:spcBef>
                <a:spcPts val="0"/>
              </a:spcBef>
              <a:spcAft>
                <a:spcPts val="0"/>
              </a:spcAft>
              <a:buNone/>
            </a:pPr>
            <a:r>
              <a:rPr lang="en-US" sz="2400" b="1" i="0" u="none" strike="noStrike" cap="none">
                <a:solidFill>
                  <a:srgbClr val="0000FF"/>
                </a:solidFill>
                <a:latin typeface="Times New Roman"/>
                <a:ea typeface="Times New Roman"/>
                <a:cs typeface="Times New Roman"/>
                <a:sym typeface="Times New Roman"/>
              </a:rPr>
              <a:t>ào ào, rì rào,...</a:t>
            </a:r>
            <a:endParaRPr sz="1200" b="1" i="0" u="none" strike="noStrike" cap="none">
              <a:solidFill>
                <a:srgbClr val="0000FF"/>
              </a:solidFill>
              <a:latin typeface="Times New Roman"/>
              <a:ea typeface="Times New Roman"/>
              <a:cs typeface="Times New Roman"/>
              <a:sym typeface="Times New Roman"/>
            </a:endParaRPr>
          </a:p>
        </p:txBody>
      </p:sp>
      <p:sp>
        <p:nvSpPr>
          <p:cNvPr id="2275" name="Google Shape;2275;p39"/>
          <p:cNvSpPr/>
          <p:nvPr/>
        </p:nvSpPr>
        <p:spPr>
          <a:xfrm>
            <a:off x="5292090" y="1295400"/>
            <a:ext cx="3199130" cy="10604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b) Tả làn sóng nhẹ:</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 lăn tăn,</a:t>
            </a:r>
            <a:r>
              <a:rPr lang="en-US" sz="2100" b="0" i="0" u="none" strike="noStrike" cap="none">
                <a:solidFill>
                  <a:srgbClr val="0000FF"/>
                </a:solidFill>
                <a:latin typeface="Times New Roman"/>
                <a:ea typeface="Times New Roman"/>
                <a:cs typeface="Times New Roman"/>
                <a:sym typeface="Times New Roman"/>
              </a:rPr>
              <a:t> </a:t>
            </a:r>
            <a:r>
              <a:rPr lang="en-US" sz="2100" b="1" i="0" u="none" strike="noStrike" cap="none">
                <a:solidFill>
                  <a:srgbClr val="0000FF"/>
                </a:solidFill>
                <a:latin typeface="Times New Roman"/>
                <a:ea typeface="Times New Roman"/>
                <a:cs typeface="Times New Roman"/>
                <a:sym typeface="Times New Roman"/>
              </a:rPr>
              <a:t>dập dềnh, </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trườn lên,…</a:t>
            </a:r>
            <a:endParaRPr/>
          </a:p>
        </p:txBody>
      </p:sp>
      <p:pic>
        <p:nvPicPr>
          <p:cNvPr id="2276" name="Google Shape;2276;p39"/>
          <p:cNvPicPr preferRelativeResize="0"/>
          <p:nvPr/>
        </p:nvPicPr>
        <p:blipFill rotWithShape="1">
          <a:blip r:embed="rId5">
            <a:alphaModFix/>
          </a:blip>
          <a:srcRect/>
          <a:stretch/>
        </p:blipFill>
        <p:spPr>
          <a:xfrm>
            <a:off x="1548661" y="2283718"/>
            <a:ext cx="4535507" cy="2609850"/>
          </a:xfrm>
          <a:prstGeom prst="rect">
            <a:avLst/>
          </a:prstGeom>
          <a:noFill/>
          <a:ln>
            <a:noFill/>
          </a:ln>
        </p:spPr>
      </p:pic>
      <p:sp>
        <p:nvSpPr>
          <p:cNvPr id="2277" name="Google Shape;2277;p39"/>
          <p:cNvSpPr/>
          <p:nvPr/>
        </p:nvSpPr>
        <p:spPr>
          <a:xfrm>
            <a:off x="2123440" y="3130550"/>
            <a:ext cx="368046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c) Tả đợt sóng mạnh:</a:t>
            </a:r>
            <a:r>
              <a:rPr lang="en-US" sz="2400" b="1" i="0" u="none" strike="noStrike" cap="none">
                <a:solidFill>
                  <a:srgbClr val="0000FF"/>
                </a:solidFill>
                <a:latin typeface="Times New Roman"/>
                <a:ea typeface="Times New Roman"/>
                <a:cs typeface="Times New Roman"/>
                <a:sym typeface="Times New Roman"/>
              </a:rPr>
              <a:t> cuồn cuộn, trào dâng, điên cuồng, …</a:t>
            </a:r>
            <a:endParaRPr/>
          </a:p>
        </p:txBody>
      </p:sp>
      <p:grpSp>
        <p:nvGrpSpPr>
          <p:cNvPr id="2278" name="Google Shape;2278;p39"/>
          <p:cNvGrpSpPr/>
          <p:nvPr/>
        </p:nvGrpSpPr>
        <p:grpSpPr>
          <a:xfrm rot="5400000">
            <a:off x="7519697" y="-577676"/>
            <a:ext cx="2350310" cy="2105244"/>
            <a:chOff x="-813175" y="1753753"/>
            <a:chExt cx="2701195" cy="2419543"/>
          </a:xfrm>
        </p:grpSpPr>
        <p:sp>
          <p:nvSpPr>
            <p:cNvPr id="2279" name="Google Shape;2279;p39"/>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80" name="Google Shape;2280;p39"/>
            <p:cNvGrpSpPr/>
            <p:nvPr/>
          </p:nvGrpSpPr>
          <p:grpSpPr>
            <a:xfrm>
              <a:off x="-144996" y="1753753"/>
              <a:ext cx="821067" cy="1785140"/>
              <a:chOff x="5269250" y="2611925"/>
              <a:chExt cx="520750" cy="1132200"/>
            </a:xfrm>
          </p:grpSpPr>
          <p:sp>
            <p:nvSpPr>
              <p:cNvPr id="2281" name="Google Shape;2281;p39"/>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39"/>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39"/>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39"/>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39"/>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39"/>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39"/>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39"/>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9" name="Google Shape;2289;p39"/>
            <p:cNvGrpSpPr/>
            <p:nvPr/>
          </p:nvGrpSpPr>
          <p:grpSpPr>
            <a:xfrm rot="5165891">
              <a:off x="-51172" y="2432185"/>
              <a:ext cx="1070081" cy="1187666"/>
              <a:chOff x="6073625" y="2772425"/>
              <a:chExt cx="837925" cy="930000"/>
            </a:xfrm>
          </p:grpSpPr>
          <p:sp>
            <p:nvSpPr>
              <p:cNvPr id="2290" name="Google Shape;2290;p39"/>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39"/>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39"/>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39"/>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39"/>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5" name="Google Shape;2295;p39"/>
            <p:cNvGrpSpPr/>
            <p:nvPr/>
          </p:nvGrpSpPr>
          <p:grpSpPr>
            <a:xfrm rot="4398606">
              <a:off x="-2434" y="2904431"/>
              <a:ext cx="1017753" cy="1214156"/>
              <a:chOff x="3711575" y="2879575"/>
              <a:chExt cx="753325" cy="898700"/>
            </a:xfrm>
          </p:grpSpPr>
          <p:sp>
            <p:nvSpPr>
              <p:cNvPr id="2296" name="Google Shape;2296;p39"/>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39"/>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39"/>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39"/>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39"/>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39"/>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39"/>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39"/>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39"/>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39"/>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39"/>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39"/>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39"/>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09" name="Google Shape;2309;p39"/>
            <p:cNvGrpSpPr/>
            <p:nvPr/>
          </p:nvGrpSpPr>
          <p:grpSpPr>
            <a:xfrm>
              <a:off x="743200" y="2185888"/>
              <a:ext cx="113650" cy="99750"/>
              <a:chOff x="5042000" y="1255775"/>
              <a:chExt cx="113650" cy="99750"/>
            </a:xfrm>
          </p:grpSpPr>
          <p:sp>
            <p:nvSpPr>
              <p:cNvPr id="2310" name="Google Shape;231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3" name="Google Shape;2313;p39"/>
            <p:cNvGrpSpPr/>
            <p:nvPr/>
          </p:nvGrpSpPr>
          <p:grpSpPr>
            <a:xfrm>
              <a:off x="1198625" y="2537138"/>
              <a:ext cx="113650" cy="99750"/>
              <a:chOff x="5042000" y="1255775"/>
              <a:chExt cx="113650" cy="99750"/>
            </a:xfrm>
          </p:grpSpPr>
          <p:sp>
            <p:nvSpPr>
              <p:cNvPr id="2314" name="Google Shape;231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17" name="Google Shape;2317;p39"/>
          <p:cNvGrpSpPr/>
          <p:nvPr/>
        </p:nvGrpSpPr>
        <p:grpSpPr>
          <a:xfrm flipH="1">
            <a:off x="-338580" y="3132140"/>
            <a:ext cx="1887241" cy="2550253"/>
            <a:chOff x="7679181" y="1254952"/>
            <a:chExt cx="1920465" cy="2595149"/>
          </a:xfrm>
        </p:grpSpPr>
        <p:grpSp>
          <p:nvGrpSpPr>
            <p:cNvPr id="2318" name="Google Shape;2318;p39"/>
            <p:cNvGrpSpPr/>
            <p:nvPr/>
          </p:nvGrpSpPr>
          <p:grpSpPr>
            <a:xfrm rot="-7760581">
              <a:off x="7904694" y="2312488"/>
              <a:ext cx="1194199" cy="1148422"/>
              <a:chOff x="4531600" y="1944475"/>
              <a:chExt cx="956750" cy="920075"/>
            </a:xfrm>
          </p:grpSpPr>
          <p:sp>
            <p:nvSpPr>
              <p:cNvPr id="2319" name="Google Shape;2319;p39"/>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39"/>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39"/>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39"/>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39"/>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39"/>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25" name="Google Shape;2325;p39"/>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26" name="Google Shape;2326;p39"/>
            <p:cNvGrpSpPr/>
            <p:nvPr/>
          </p:nvGrpSpPr>
          <p:grpSpPr>
            <a:xfrm rot="-1110331">
              <a:off x="8152884" y="1407056"/>
              <a:ext cx="1221803" cy="1616571"/>
              <a:chOff x="5908250" y="536500"/>
              <a:chExt cx="793200" cy="1049550"/>
            </a:xfrm>
          </p:grpSpPr>
          <p:sp>
            <p:nvSpPr>
              <p:cNvPr id="2327" name="Google Shape;2327;p39"/>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39"/>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39"/>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39"/>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39"/>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39"/>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3" name="Google Shape;2333;p39"/>
            <p:cNvGrpSpPr/>
            <p:nvPr/>
          </p:nvGrpSpPr>
          <p:grpSpPr>
            <a:xfrm rot="-7159447">
              <a:off x="8478063" y="2524349"/>
              <a:ext cx="941689" cy="727305"/>
              <a:chOff x="5517750" y="1707725"/>
              <a:chExt cx="618800" cy="477925"/>
            </a:xfrm>
          </p:grpSpPr>
          <p:sp>
            <p:nvSpPr>
              <p:cNvPr id="2334" name="Google Shape;2334;p39"/>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39"/>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39"/>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39"/>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39"/>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9" name="Google Shape;2339;p39"/>
            <p:cNvGrpSpPr/>
            <p:nvPr/>
          </p:nvGrpSpPr>
          <p:grpSpPr>
            <a:xfrm>
              <a:off x="8001025" y="2341963"/>
              <a:ext cx="113650" cy="99750"/>
              <a:chOff x="5042000" y="1255775"/>
              <a:chExt cx="113650" cy="99750"/>
            </a:xfrm>
          </p:grpSpPr>
          <p:sp>
            <p:nvSpPr>
              <p:cNvPr id="2340" name="Google Shape;234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43" name="Google Shape;2343;p39"/>
            <p:cNvGrpSpPr/>
            <p:nvPr/>
          </p:nvGrpSpPr>
          <p:grpSpPr>
            <a:xfrm>
              <a:off x="7778175" y="3202738"/>
              <a:ext cx="113650" cy="99750"/>
              <a:chOff x="5042000" y="1255775"/>
              <a:chExt cx="113650" cy="99750"/>
            </a:xfrm>
          </p:grpSpPr>
          <p:sp>
            <p:nvSpPr>
              <p:cNvPr id="2344" name="Google Shape;234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500">
        <p14:window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73"/>
                                        </p:tgtEl>
                                        <p:attrNameLst>
                                          <p:attrName>style.visibility</p:attrName>
                                        </p:attrNameLst>
                                      </p:cBhvr>
                                      <p:to>
                                        <p:strVal val="visible"/>
                                      </p:to>
                                    </p:set>
                                    <p:anim calcmode="lin" valueType="num">
                                      <p:cBhvr additive="base">
                                        <p:cTn id="7" dur="500"/>
                                        <p:tgtEl>
                                          <p:spTgt spid="2273"/>
                                        </p:tgtEl>
                                        <p:attrNameLst>
                                          <p:attrName>ppt_w</p:attrName>
                                        </p:attrNameLst>
                                      </p:cBhvr>
                                      <p:tavLst>
                                        <p:tav tm="0">
                                          <p:val>
                                            <p:strVal val="0"/>
                                          </p:val>
                                        </p:tav>
                                        <p:tav tm="100000">
                                          <p:val>
                                            <p:strVal val="#ppt_w"/>
                                          </p:val>
                                        </p:tav>
                                      </p:tavLst>
                                    </p:anim>
                                    <p:anim calcmode="lin" valueType="num">
                                      <p:cBhvr additive="base">
                                        <p:cTn id="8" dur="500"/>
                                        <p:tgtEl>
                                          <p:spTgt spid="22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74"/>
                                        </p:tgtEl>
                                        <p:attrNameLst>
                                          <p:attrName>style.visibility</p:attrName>
                                        </p:attrNameLst>
                                      </p:cBhvr>
                                      <p:to>
                                        <p:strVal val="visible"/>
                                      </p:to>
                                    </p:set>
                                    <p:anim calcmode="lin" valueType="num">
                                      <p:cBhvr additive="base">
                                        <p:cTn id="11" dur="500"/>
                                        <p:tgtEl>
                                          <p:spTgt spid="2274"/>
                                        </p:tgtEl>
                                        <p:attrNameLst>
                                          <p:attrName>ppt_w</p:attrName>
                                        </p:attrNameLst>
                                      </p:cBhvr>
                                      <p:tavLst>
                                        <p:tav tm="0">
                                          <p:val>
                                            <p:strVal val="0"/>
                                          </p:val>
                                        </p:tav>
                                        <p:tav tm="100000">
                                          <p:val>
                                            <p:strVal val="#ppt_w"/>
                                          </p:val>
                                        </p:tav>
                                      </p:tavLst>
                                    </p:anim>
                                    <p:anim calcmode="lin" valueType="num">
                                      <p:cBhvr additive="base">
                                        <p:cTn id="12" dur="500"/>
                                        <p:tgtEl>
                                          <p:spTgt spid="22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2"/>
                                        </p:tgtEl>
                                        <p:attrNameLst>
                                          <p:attrName>style.visibility</p:attrName>
                                        </p:attrNameLst>
                                      </p:cBhvr>
                                      <p:to>
                                        <p:strVal val="visible"/>
                                      </p:to>
                                    </p:set>
                                    <p:animEffect transition="in" filter="fade">
                                      <p:cBhvr>
                                        <p:cTn id="17" dur="2000"/>
                                        <p:tgtEl>
                                          <p:spTgt spid="2272"/>
                                        </p:tgtEl>
                                      </p:cBhvr>
                                    </p:animEffect>
                                  </p:childTnLst>
                                </p:cTn>
                              </p:par>
                              <p:par>
                                <p:cTn id="18" presetID="10" presetClass="entr" presetSubtype="0" fill="hold" nodeType="withEffect">
                                  <p:stCondLst>
                                    <p:cond delay="0"/>
                                  </p:stCondLst>
                                  <p:childTnLst>
                                    <p:set>
                                      <p:cBhvr>
                                        <p:cTn id="19" dur="1" fill="hold">
                                          <p:stCondLst>
                                            <p:cond delay="0"/>
                                          </p:stCondLst>
                                        </p:cTn>
                                        <p:tgtEl>
                                          <p:spTgt spid="2275"/>
                                        </p:tgtEl>
                                        <p:attrNameLst>
                                          <p:attrName>style.visibility</p:attrName>
                                        </p:attrNameLst>
                                      </p:cBhvr>
                                      <p:to>
                                        <p:strVal val="visible"/>
                                      </p:to>
                                    </p:set>
                                    <p:animEffect transition="in" filter="fade">
                                      <p:cBhvr>
                                        <p:cTn id="20" dur="2000"/>
                                        <p:tgtEl>
                                          <p:spTgt spid="227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276"/>
                                        </p:tgtEl>
                                        <p:attrNameLst>
                                          <p:attrName>style.visibility</p:attrName>
                                        </p:attrNameLst>
                                      </p:cBhvr>
                                      <p:to>
                                        <p:strVal val="visible"/>
                                      </p:to>
                                    </p:set>
                                    <p:anim calcmode="lin" valueType="num">
                                      <p:cBhvr additive="base">
                                        <p:cTn id="25" dur="500"/>
                                        <p:tgtEl>
                                          <p:spTgt spid="2276"/>
                                        </p:tgtEl>
                                        <p:attrNameLst>
                                          <p:attrName>ppt_w</p:attrName>
                                        </p:attrNameLst>
                                      </p:cBhvr>
                                      <p:tavLst>
                                        <p:tav tm="0">
                                          <p:val>
                                            <p:strVal val="0"/>
                                          </p:val>
                                        </p:tav>
                                        <p:tav tm="100000">
                                          <p:val>
                                            <p:strVal val="#ppt_w"/>
                                          </p:val>
                                        </p:tav>
                                      </p:tavLst>
                                    </p:anim>
                                    <p:anim calcmode="lin" valueType="num">
                                      <p:cBhvr additive="base">
                                        <p:cTn id="26" dur="500"/>
                                        <p:tgtEl>
                                          <p:spTgt spid="2276"/>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277"/>
                                        </p:tgtEl>
                                        <p:attrNameLst>
                                          <p:attrName>style.visibility</p:attrName>
                                        </p:attrNameLst>
                                      </p:cBhvr>
                                      <p:to>
                                        <p:strVal val="visible"/>
                                      </p:to>
                                    </p:set>
                                    <p:anim calcmode="lin" valueType="num">
                                      <p:cBhvr additive="base">
                                        <p:cTn id="29" dur="500"/>
                                        <p:tgtEl>
                                          <p:spTgt spid="2277"/>
                                        </p:tgtEl>
                                        <p:attrNameLst>
                                          <p:attrName>ppt_w</p:attrName>
                                        </p:attrNameLst>
                                      </p:cBhvr>
                                      <p:tavLst>
                                        <p:tav tm="0">
                                          <p:val>
                                            <p:strVal val="0"/>
                                          </p:val>
                                        </p:tav>
                                        <p:tav tm="100000">
                                          <p:val>
                                            <p:strVal val="#ppt_w"/>
                                          </p:val>
                                        </p:tav>
                                      </p:tavLst>
                                    </p:anim>
                                    <p:anim calcmode="lin" valueType="num">
                                      <p:cBhvr additive="base">
                                        <p:cTn id="30" dur="500"/>
                                        <p:tgtEl>
                                          <p:spTgt spid="22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pic>
        <p:nvPicPr>
          <p:cNvPr id="1246" name="Google Shape;1246;p4"/>
          <p:cNvPicPr preferRelativeResize="0"/>
          <p:nvPr/>
        </p:nvPicPr>
        <p:blipFill rotWithShape="1">
          <a:blip r:embed="rId3">
            <a:alphaModFix/>
          </a:blip>
          <a:srcRect/>
          <a:stretch/>
        </p:blipFill>
        <p:spPr>
          <a:xfrm rot="591968">
            <a:off x="539552" y="195456"/>
            <a:ext cx="4341286" cy="3099435"/>
          </a:xfrm>
          <a:prstGeom prst="rect">
            <a:avLst/>
          </a:prstGeom>
          <a:noFill/>
          <a:ln>
            <a:noFill/>
          </a:ln>
        </p:spPr>
      </p:pic>
      <p:sp>
        <p:nvSpPr>
          <p:cNvPr id="1247" name="Google Shape;1247;p4"/>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8" name="Google Shape;1248;p4"/>
          <p:cNvPicPr preferRelativeResize="0"/>
          <p:nvPr/>
        </p:nvPicPr>
        <p:blipFill rotWithShape="1">
          <a:blip r:embed="rId4">
            <a:alphaModFix/>
          </a:blip>
          <a:srcRect/>
          <a:stretch/>
        </p:blipFill>
        <p:spPr>
          <a:xfrm rot="10800000" flipH="1">
            <a:off x="3707764" y="3363595"/>
            <a:ext cx="4808159" cy="1264920"/>
          </a:xfrm>
          <a:prstGeom prst="rect">
            <a:avLst/>
          </a:prstGeom>
          <a:noFill/>
          <a:ln>
            <a:noFill/>
          </a:ln>
        </p:spPr>
      </p:pic>
      <p:sp>
        <p:nvSpPr>
          <p:cNvPr id="1249" name="Google Shape;1249;p4"/>
          <p:cNvSpPr txBox="1">
            <a:spLocks noGrp="1"/>
          </p:cNvSpPr>
          <p:nvPr>
            <p:ph type="title" idx="2"/>
          </p:nvPr>
        </p:nvSpPr>
        <p:spPr>
          <a:xfrm>
            <a:off x="1005483" y="865342"/>
            <a:ext cx="3779519" cy="1062355"/>
          </a:xfrm>
          <a:prstGeom prst="rect">
            <a:avLst/>
          </a:prstGeom>
          <a:noFill/>
          <a:ln>
            <a:noFill/>
          </a:ln>
        </p:spPr>
        <p:txBody>
          <a:bodyPr spcFirstLastPara="1" wrap="square" lIns="91425" tIns="91425" rIns="91425" bIns="91425" anchor="ctr" anchorCtr="0">
            <a:noAutofit/>
          </a:bodyPr>
          <a:lstStyle/>
          <a:p>
            <a:pPr marL="0" lvl="0" indent="0" algn="ctr" rtl="0">
              <a:lnSpc>
                <a:spcPct val="74000"/>
              </a:lnSpc>
              <a:spcBef>
                <a:spcPts val="0"/>
              </a:spcBef>
              <a:spcAft>
                <a:spcPts val="0"/>
              </a:spcAft>
              <a:buSzPts val="6000"/>
              <a:buNone/>
            </a:pPr>
            <a:r>
              <a:rPr lang="en-US" sz="5400">
                <a:solidFill>
                  <a:schemeClr val="dk2"/>
                </a:solidFill>
                <a:latin typeface="Arial"/>
                <a:ea typeface="Arial"/>
                <a:cs typeface="Arial"/>
                <a:sym typeface="Arial"/>
              </a:rPr>
              <a:t>Tiết trước em </a:t>
            </a:r>
            <a:br>
              <a:rPr lang="en-US" sz="5400">
                <a:solidFill>
                  <a:schemeClr val="dk2"/>
                </a:solidFill>
                <a:latin typeface="Arial"/>
                <a:ea typeface="Arial"/>
                <a:cs typeface="Arial"/>
                <a:sym typeface="Arial"/>
              </a:rPr>
            </a:br>
            <a:r>
              <a:rPr lang="en-US" sz="5400">
                <a:solidFill>
                  <a:schemeClr val="dk2"/>
                </a:solidFill>
                <a:latin typeface="Arial"/>
                <a:ea typeface="Arial"/>
                <a:cs typeface="Arial"/>
                <a:sym typeface="Arial"/>
              </a:rPr>
              <a:t>đã học bài gì?</a:t>
            </a:r>
            <a:endParaRPr/>
          </a:p>
        </p:txBody>
      </p:sp>
      <p:sp>
        <p:nvSpPr>
          <p:cNvPr id="1250" name="Google Shape;1250;p4"/>
          <p:cNvSpPr txBox="1">
            <a:spLocks noGrp="1"/>
          </p:cNvSpPr>
          <p:nvPr>
            <p:ph type="subTitle" idx="1"/>
          </p:nvPr>
        </p:nvSpPr>
        <p:spPr>
          <a:xfrm>
            <a:off x="3742788" y="3643905"/>
            <a:ext cx="4608651" cy="643255"/>
          </a:xfrm>
          <a:prstGeom prst="rect">
            <a:avLst/>
          </a:prstGeom>
          <a:noFill/>
          <a:ln>
            <a:noFill/>
          </a:ln>
        </p:spPr>
        <p:txBody>
          <a:bodyPr spcFirstLastPara="1" wrap="square" lIns="91425" tIns="91425" rIns="91425" bIns="91425" anchor="ctr" anchorCtr="0">
            <a:noAutofit/>
          </a:bodyPr>
          <a:lstStyle/>
          <a:p>
            <a:pPr marL="457200" lvl="0" indent="-342900" algn="ctr" rtl="0">
              <a:lnSpc>
                <a:spcPct val="98000"/>
              </a:lnSpc>
              <a:spcBef>
                <a:spcPts val="0"/>
              </a:spcBef>
              <a:spcAft>
                <a:spcPts val="0"/>
              </a:spcAft>
              <a:buSzPts val="1800"/>
              <a:buNone/>
            </a:pPr>
            <a:r>
              <a:rPr lang="en-US" sz="3600" b="1">
                <a:solidFill>
                  <a:schemeClr val="dk2"/>
                </a:solidFill>
                <a:latin typeface="Arial"/>
                <a:ea typeface="Arial"/>
                <a:cs typeface="Arial"/>
                <a:sym typeface="Arial"/>
              </a:rPr>
              <a:t>Luyện tập về từ nhiều nghĩa</a:t>
            </a:r>
            <a:endParaRPr sz="3600" b="1">
              <a:solidFill>
                <a:schemeClr val="dk2"/>
              </a:solidFill>
              <a:latin typeface="Arial"/>
              <a:ea typeface="Arial"/>
              <a:cs typeface="Arial"/>
              <a:sym typeface="Arial"/>
            </a:endParaRPr>
          </a:p>
        </p:txBody>
      </p:sp>
      <p:pic>
        <p:nvPicPr>
          <p:cNvPr id="1251" name="Google Shape;1251;p4"/>
          <p:cNvPicPr preferRelativeResize="0"/>
          <p:nvPr/>
        </p:nvPicPr>
        <p:blipFill rotWithShape="1">
          <a:blip r:embed="rId5">
            <a:alphaModFix/>
          </a:blip>
          <a:srcRect/>
          <a:stretch/>
        </p:blipFill>
        <p:spPr>
          <a:xfrm>
            <a:off x="5436235" y="627380"/>
            <a:ext cx="2717165" cy="2693035"/>
          </a:xfrm>
          <a:prstGeom prst="rect">
            <a:avLst/>
          </a:prstGeom>
          <a:noFill/>
          <a:ln>
            <a:noFill/>
          </a:ln>
        </p:spPr>
      </p:pic>
      <p:pic>
        <p:nvPicPr>
          <p:cNvPr id="1252" name="Google Shape;1252;p4"/>
          <p:cNvPicPr preferRelativeResize="0"/>
          <p:nvPr/>
        </p:nvPicPr>
        <p:blipFill rotWithShape="1">
          <a:blip r:embed="rId6">
            <a:alphaModFix/>
          </a:blip>
          <a:srcRect b="57238"/>
          <a:stretch/>
        </p:blipFill>
        <p:spPr>
          <a:xfrm>
            <a:off x="35560" y="2608580"/>
            <a:ext cx="1975485" cy="2534920"/>
          </a:xfrm>
          <a:prstGeom prst="rect">
            <a:avLst/>
          </a:prstGeom>
          <a:noFill/>
          <a:ln>
            <a:noFill/>
          </a:ln>
        </p:spPr>
      </p:pic>
      <p:sp>
        <p:nvSpPr>
          <p:cNvPr id="1253" name="Google Shape;1253;p4"/>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400">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2"/>
                                        </p:tgtEl>
                                        <p:attrNameLst>
                                          <p:attrName>style.visibility</p:attrName>
                                        </p:attrNameLst>
                                      </p:cBhvr>
                                      <p:to>
                                        <p:strVal val="visible"/>
                                      </p:to>
                                    </p:set>
                                    <p:anim calcmode="lin" valueType="num">
                                      <p:cBhvr additive="base">
                                        <p:cTn id="7" dur="500"/>
                                        <p:tgtEl>
                                          <p:spTgt spid="125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9"/>
                                        </p:tgtEl>
                                        <p:attrNameLst>
                                          <p:attrName>style.visibility</p:attrName>
                                        </p:attrNameLst>
                                      </p:cBhvr>
                                      <p:to>
                                        <p:strVal val="visible"/>
                                      </p:to>
                                    </p:set>
                                    <p:animEffect transition="in" filter="fade">
                                      <p:cBhvr>
                                        <p:cTn id="12" dur="500"/>
                                        <p:tgtEl>
                                          <p:spTgt spid="1249"/>
                                        </p:tgtEl>
                                      </p:cBhvr>
                                    </p:animEffect>
                                  </p:childTnLst>
                                </p:cTn>
                              </p:par>
                              <p:par>
                                <p:cTn id="13" presetID="10" presetClass="entr" presetSubtype="0" fill="hold" nodeType="withEffect">
                                  <p:stCondLst>
                                    <p:cond delay="0"/>
                                  </p:stCondLst>
                                  <p:childTnLst>
                                    <p:set>
                                      <p:cBhvr>
                                        <p:cTn id="14" dur="1" fill="hold">
                                          <p:stCondLst>
                                            <p:cond delay="0"/>
                                          </p:stCondLst>
                                        </p:cTn>
                                        <p:tgtEl>
                                          <p:spTgt spid="1246"/>
                                        </p:tgtEl>
                                        <p:attrNameLst>
                                          <p:attrName>style.visibility</p:attrName>
                                        </p:attrNameLst>
                                      </p:cBhvr>
                                      <p:to>
                                        <p:strVal val="visible"/>
                                      </p:to>
                                    </p:set>
                                    <p:animEffect transition="in" filter="fade">
                                      <p:cBhvr>
                                        <p:cTn id="15" dur="500"/>
                                        <p:tgtEl>
                                          <p:spTgt spid="12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51"/>
                                        </p:tgtEl>
                                        <p:attrNameLst>
                                          <p:attrName>style.visibility</p:attrName>
                                        </p:attrNameLst>
                                      </p:cBhvr>
                                      <p:to>
                                        <p:strVal val="visible"/>
                                      </p:to>
                                    </p:set>
                                    <p:animEffect transition="in" filter="fade">
                                      <p:cBhvr>
                                        <p:cTn id="20" dur="500"/>
                                        <p:tgtEl>
                                          <p:spTgt spid="12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50">
                                            <p:txEl>
                                              <p:pRg st="0" end="0"/>
                                            </p:txEl>
                                          </p:spTgt>
                                        </p:tgtEl>
                                        <p:attrNameLst>
                                          <p:attrName>style.visibility</p:attrName>
                                        </p:attrNameLst>
                                      </p:cBhvr>
                                      <p:to>
                                        <p:strVal val="visible"/>
                                      </p:to>
                                    </p:set>
                                    <p:animEffect transition="in" filter="fade">
                                      <p:cBhvr>
                                        <p:cTn id="25" dur="500"/>
                                        <p:tgtEl>
                                          <p:spTgt spid="125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48"/>
                                        </p:tgtEl>
                                        <p:attrNameLst>
                                          <p:attrName>style.visibility</p:attrName>
                                        </p:attrNameLst>
                                      </p:cBhvr>
                                      <p:to>
                                        <p:strVal val="visible"/>
                                      </p:to>
                                    </p:set>
                                    <p:animEffect transition="in" filter="fade">
                                      <p:cBhvr>
                                        <p:cTn id="28" dur="500"/>
                                        <p:tgtEl>
                                          <p:spTgt spid="1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pic>
        <p:nvPicPr>
          <p:cNvPr id="2351" name="Google Shape;2351;p40"/>
          <p:cNvPicPr preferRelativeResize="0"/>
          <p:nvPr/>
        </p:nvPicPr>
        <p:blipFill rotWithShape="1">
          <a:blip r:embed="rId3">
            <a:alphaModFix/>
          </a:blip>
          <a:srcRect/>
          <a:stretch/>
        </p:blipFill>
        <p:spPr>
          <a:xfrm>
            <a:off x="179705" y="0"/>
            <a:ext cx="8275955" cy="3991610"/>
          </a:xfrm>
          <a:prstGeom prst="rect">
            <a:avLst/>
          </a:prstGeom>
          <a:noFill/>
          <a:ln>
            <a:noFill/>
          </a:ln>
        </p:spPr>
      </p:pic>
      <p:sp>
        <p:nvSpPr>
          <p:cNvPr id="2352" name="Google Shape;2352;p40"/>
          <p:cNvSpPr/>
          <p:nvPr/>
        </p:nvSpPr>
        <p:spPr>
          <a:xfrm>
            <a:off x="1259711" y="772191"/>
            <a:ext cx="5715470" cy="2306955"/>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Sóng vỗ </a:t>
            </a:r>
            <a:r>
              <a:rPr lang="en-US" sz="2400" b="1" i="0" u="sng" strike="noStrike" cap="none">
                <a:solidFill>
                  <a:srgbClr val="FF0000"/>
                </a:solidFill>
                <a:latin typeface="Times New Roman"/>
                <a:ea typeface="Times New Roman"/>
                <a:cs typeface="Times New Roman"/>
                <a:sym typeface="Times New Roman"/>
              </a:rPr>
              <a:t>rì rào</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Mặt hồ gợn sóng </a:t>
            </a:r>
            <a:r>
              <a:rPr lang="en-US" sz="2400" b="1" i="0" u="sng" strike="noStrike" cap="none">
                <a:solidFill>
                  <a:srgbClr val="FF0000"/>
                </a:solidFill>
                <a:latin typeface="Times New Roman"/>
                <a:ea typeface="Times New Roman"/>
                <a:cs typeface="Times New Roman"/>
                <a:sym typeface="Times New Roman"/>
              </a:rPr>
              <a:t>lăn tăn</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Biển khơi nổi giận, sóng vỗ </a:t>
            </a:r>
            <a:r>
              <a:rPr lang="en-US" sz="2400" b="1" i="0" u="sng" strike="noStrike" cap="none">
                <a:solidFill>
                  <a:srgbClr val="FF0000"/>
                </a:solidFill>
                <a:latin typeface="Times New Roman"/>
                <a:ea typeface="Times New Roman"/>
                <a:cs typeface="Times New Roman"/>
                <a:sym typeface="Times New Roman"/>
              </a:rPr>
              <a:t>ầm ầm</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76200" algn="l" rtl="0">
              <a:lnSpc>
                <a:spcPct val="15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pic>
        <p:nvPicPr>
          <p:cNvPr id="2353" name="Google Shape;2353;p40"/>
          <p:cNvPicPr preferRelativeResize="0"/>
          <p:nvPr/>
        </p:nvPicPr>
        <p:blipFill rotWithShape="1">
          <a:blip r:embed="rId4">
            <a:alphaModFix/>
          </a:blip>
          <a:srcRect/>
          <a:stretch/>
        </p:blipFill>
        <p:spPr>
          <a:xfrm>
            <a:off x="4860290" y="2643505"/>
            <a:ext cx="3825875" cy="2381885"/>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600">
        <p14:prism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3"/>
                                        </p:tgtEl>
                                        <p:attrNameLst>
                                          <p:attrName>style.visibility</p:attrName>
                                        </p:attrNameLst>
                                      </p:cBhvr>
                                      <p:to>
                                        <p:strVal val="visible"/>
                                      </p:to>
                                    </p:set>
                                    <p:anim calcmode="lin" valueType="num">
                                      <p:cBhvr additive="base">
                                        <p:cTn id="7" dur="500"/>
                                        <p:tgtEl>
                                          <p:spTgt spid="23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1"/>
                                        </p:tgtEl>
                                        <p:attrNameLst>
                                          <p:attrName>style.visibility</p:attrName>
                                        </p:attrNameLst>
                                      </p:cBhvr>
                                      <p:to>
                                        <p:strVal val="visible"/>
                                      </p:to>
                                    </p:set>
                                    <p:animEffect transition="in" filter="fade">
                                      <p:cBhvr>
                                        <p:cTn id="12" dur="500"/>
                                        <p:tgtEl>
                                          <p:spTgt spid="2351"/>
                                        </p:tgtEl>
                                      </p:cBhvr>
                                    </p:animEffect>
                                  </p:childTnLst>
                                </p:cTn>
                              </p:par>
                              <p:par>
                                <p:cTn id="13" presetID="10" presetClass="entr" presetSubtype="0" fill="hold" nodeType="withEffect">
                                  <p:stCondLst>
                                    <p:cond delay="0"/>
                                  </p:stCondLst>
                                  <p:childTnLst>
                                    <p:set>
                                      <p:cBhvr>
                                        <p:cTn id="14" dur="1" fill="hold">
                                          <p:stCondLst>
                                            <p:cond delay="0"/>
                                          </p:stCondLst>
                                        </p:cTn>
                                        <p:tgtEl>
                                          <p:spTgt spid="2352">
                                            <p:txEl>
                                              <p:pRg st="0" end="0"/>
                                            </p:txEl>
                                          </p:spTgt>
                                        </p:tgtEl>
                                        <p:attrNameLst>
                                          <p:attrName>style.visibility</p:attrName>
                                        </p:attrNameLst>
                                      </p:cBhvr>
                                      <p:to>
                                        <p:strVal val="visible"/>
                                      </p:to>
                                    </p:set>
                                    <p:animEffect transition="in" filter="fade">
                                      <p:cBhvr>
                                        <p:cTn id="15" dur="500"/>
                                        <p:tgtEl>
                                          <p:spTgt spid="235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52">
                                            <p:txEl>
                                              <p:pRg st="1" end="1"/>
                                            </p:txEl>
                                          </p:spTgt>
                                        </p:tgtEl>
                                        <p:attrNameLst>
                                          <p:attrName>style.visibility</p:attrName>
                                        </p:attrNameLst>
                                      </p:cBhvr>
                                      <p:to>
                                        <p:strVal val="visible"/>
                                      </p:to>
                                    </p:set>
                                    <p:animEffect transition="in" filter="fade">
                                      <p:cBhvr>
                                        <p:cTn id="18" dur="500"/>
                                        <p:tgtEl>
                                          <p:spTgt spid="235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52">
                                            <p:txEl>
                                              <p:pRg st="2" end="2"/>
                                            </p:txEl>
                                          </p:spTgt>
                                        </p:tgtEl>
                                        <p:attrNameLst>
                                          <p:attrName>style.visibility</p:attrName>
                                        </p:attrNameLst>
                                      </p:cBhvr>
                                      <p:to>
                                        <p:strVal val="visible"/>
                                      </p:to>
                                    </p:set>
                                    <p:animEffect transition="in" filter="fade">
                                      <p:cBhvr>
                                        <p:cTn id="21" dur="500"/>
                                        <p:tgtEl>
                                          <p:spTgt spid="235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52">
                                            <p:txEl>
                                              <p:pRg st="3" end="3"/>
                                            </p:txEl>
                                          </p:spTgt>
                                        </p:tgtEl>
                                        <p:attrNameLst>
                                          <p:attrName>style.visibility</p:attrName>
                                        </p:attrNameLst>
                                      </p:cBhvr>
                                      <p:to>
                                        <p:strVal val="visible"/>
                                      </p:to>
                                    </p:set>
                                    <p:animEffect transition="in" filter="fade">
                                      <p:cBhvr>
                                        <p:cTn id="24" dur="500"/>
                                        <p:tgtEl>
                                          <p:spTgt spid="23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57"/>
        <p:cNvGrpSpPr/>
        <p:nvPr/>
      </p:nvGrpSpPr>
      <p:grpSpPr>
        <a:xfrm>
          <a:off x="0" y="0"/>
          <a:ext cx="0" cy="0"/>
          <a:chOff x="0" y="0"/>
          <a:chExt cx="0" cy="0"/>
        </a:xfrm>
      </p:grpSpPr>
      <p:pic>
        <p:nvPicPr>
          <p:cNvPr id="2358" name="Google Shape;2358;p41" descr="images1632046_small_32876"/>
          <p:cNvPicPr preferRelativeResize="0"/>
          <p:nvPr/>
        </p:nvPicPr>
        <p:blipFill rotWithShape="1">
          <a:blip r:embed="rId3">
            <a:alphaModFix/>
          </a:blip>
          <a:srcRect/>
          <a:stretch/>
        </p:blipFill>
        <p:spPr>
          <a:xfrm>
            <a:off x="4602795" y="-77689"/>
            <a:ext cx="4577718" cy="2649439"/>
          </a:xfrm>
          <a:prstGeom prst="rect">
            <a:avLst/>
          </a:prstGeom>
          <a:noFill/>
          <a:ln>
            <a:noFill/>
          </a:ln>
        </p:spPr>
      </p:pic>
      <p:pic>
        <p:nvPicPr>
          <p:cNvPr id="2359" name="Google Shape;2359;p41" descr="images1632056_small_32875"/>
          <p:cNvPicPr preferRelativeResize="0"/>
          <p:nvPr/>
        </p:nvPicPr>
        <p:blipFill rotWithShape="1">
          <a:blip r:embed="rId4">
            <a:alphaModFix/>
          </a:blip>
          <a:srcRect/>
          <a:stretch/>
        </p:blipFill>
        <p:spPr>
          <a:xfrm>
            <a:off x="38735" y="-57150"/>
            <a:ext cx="4564060" cy="2628900"/>
          </a:xfrm>
          <a:prstGeom prst="rect">
            <a:avLst/>
          </a:prstGeom>
          <a:noFill/>
          <a:ln>
            <a:noFill/>
          </a:ln>
        </p:spPr>
      </p:pic>
      <p:pic>
        <p:nvPicPr>
          <p:cNvPr id="2360" name="Google Shape;2360;p41" descr="20080512141919chinaearthquake_yuyuan"/>
          <p:cNvPicPr preferRelativeResize="0"/>
          <p:nvPr/>
        </p:nvPicPr>
        <p:blipFill rotWithShape="1">
          <a:blip r:embed="rId5">
            <a:alphaModFix/>
          </a:blip>
          <a:srcRect/>
          <a:stretch/>
        </p:blipFill>
        <p:spPr>
          <a:xfrm>
            <a:off x="-23812" y="2570446"/>
            <a:ext cx="4626607" cy="2573053"/>
          </a:xfrm>
          <a:prstGeom prst="rect">
            <a:avLst/>
          </a:prstGeom>
          <a:noFill/>
          <a:ln>
            <a:noFill/>
          </a:ln>
        </p:spPr>
      </p:pic>
      <p:pic>
        <p:nvPicPr>
          <p:cNvPr id="2361" name="Google Shape;2361;p41" descr="2004-tsunami[1]"/>
          <p:cNvPicPr preferRelativeResize="0"/>
          <p:nvPr/>
        </p:nvPicPr>
        <p:blipFill rotWithShape="1">
          <a:blip r:embed="rId6">
            <a:alphaModFix/>
          </a:blip>
          <a:srcRect/>
          <a:stretch/>
        </p:blipFill>
        <p:spPr>
          <a:xfrm>
            <a:off x="4572000" y="2535138"/>
            <a:ext cx="4626607" cy="2628900"/>
          </a:xfrm>
          <a:prstGeom prst="rect">
            <a:avLst/>
          </a:prstGeom>
          <a:noFill/>
          <a:ln>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8"/>
                                        </p:tgtEl>
                                        <p:attrNameLst>
                                          <p:attrName>style.visibility</p:attrName>
                                        </p:attrNameLst>
                                      </p:cBhvr>
                                      <p:to>
                                        <p:strVal val="visible"/>
                                      </p:to>
                                    </p:set>
                                    <p:animEffect transition="in" filter="fade">
                                      <p:cBhvr>
                                        <p:cTn id="7" dur="1230"/>
                                        <p:tgtEl>
                                          <p:spTgt spid="2358"/>
                                        </p:tgtEl>
                                      </p:cBhvr>
                                    </p:animEffect>
                                  </p:childTnLst>
                                </p:cTn>
                              </p:par>
                              <p:par>
                                <p:cTn id="8" presetID="10" presetClass="entr" presetSubtype="0" fill="hold" nodeType="withEffect">
                                  <p:stCondLst>
                                    <p:cond delay="0"/>
                                  </p:stCondLst>
                                  <p:childTnLst>
                                    <p:set>
                                      <p:cBhvr>
                                        <p:cTn id="9" dur="1" fill="hold">
                                          <p:stCondLst>
                                            <p:cond delay="0"/>
                                          </p:stCondLst>
                                        </p:cTn>
                                        <p:tgtEl>
                                          <p:spTgt spid="2359"/>
                                        </p:tgtEl>
                                        <p:attrNameLst>
                                          <p:attrName>style.visibility</p:attrName>
                                        </p:attrNameLst>
                                      </p:cBhvr>
                                      <p:to>
                                        <p:strVal val="visible"/>
                                      </p:to>
                                    </p:set>
                                    <p:animEffect transition="in" filter="fade">
                                      <p:cBhvr>
                                        <p:cTn id="10" dur="1230"/>
                                        <p:tgtEl>
                                          <p:spTgt spid="2359"/>
                                        </p:tgtEl>
                                      </p:cBhvr>
                                    </p:animEffect>
                                  </p:childTnLst>
                                </p:cTn>
                              </p:par>
                              <p:par>
                                <p:cTn id="11" presetID="10" presetClass="entr" presetSubtype="0" fill="hold" nodeType="withEffect">
                                  <p:stCondLst>
                                    <p:cond delay="0"/>
                                  </p:stCondLst>
                                  <p:childTnLst>
                                    <p:set>
                                      <p:cBhvr>
                                        <p:cTn id="12" dur="1" fill="hold">
                                          <p:stCondLst>
                                            <p:cond delay="0"/>
                                          </p:stCondLst>
                                        </p:cTn>
                                        <p:tgtEl>
                                          <p:spTgt spid="2360"/>
                                        </p:tgtEl>
                                        <p:attrNameLst>
                                          <p:attrName>style.visibility</p:attrName>
                                        </p:attrNameLst>
                                      </p:cBhvr>
                                      <p:to>
                                        <p:strVal val="visible"/>
                                      </p:to>
                                    </p:set>
                                    <p:animEffect transition="in" filter="fade">
                                      <p:cBhvr>
                                        <p:cTn id="13" dur="1230"/>
                                        <p:tgtEl>
                                          <p:spTgt spid="2360"/>
                                        </p:tgtEl>
                                      </p:cBhvr>
                                    </p:animEffect>
                                  </p:childTnLst>
                                </p:cTn>
                              </p:par>
                              <p:par>
                                <p:cTn id="14" presetID="10" presetClass="entr" presetSubtype="0" fill="hold" nodeType="withEffect">
                                  <p:stCondLst>
                                    <p:cond delay="0"/>
                                  </p:stCondLst>
                                  <p:childTnLst>
                                    <p:set>
                                      <p:cBhvr>
                                        <p:cTn id="15" dur="1" fill="hold">
                                          <p:stCondLst>
                                            <p:cond delay="0"/>
                                          </p:stCondLst>
                                        </p:cTn>
                                        <p:tgtEl>
                                          <p:spTgt spid="2361"/>
                                        </p:tgtEl>
                                        <p:attrNameLst>
                                          <p:attrName>style.visibility</p:attrName>
                                        </p:attrNameLst>
                                      </p:cBhvr>
                                      <p:to>
                                        <p:strVal val="visible"/>
                                      </p:to>
                                    </p:set>
                                    <p:animEffect transition="in" filter="fade">
                                      <p:cBhvr>
                                        <p:cTn id="16" dur="1230"/>
                                        <p:tgtEl>
                                          <p:spTgt spid="2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sp>
        <p:nvSpPr>
          <p:cNvPr id="2366" name="Google Shape;2366;p42"/>
          <p:cNvSpPr/>
          <p:nvPr/>
        </p:nvSpPr>
        <p:spPr>
          <a:xfrm>
            <a:off x="713225" y="2270276"/>
            <a:ext cx="4444417" cy="13519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42"/>
          <p:cNvSpPr txBox="1">
            <a:spLocks noGrp="1"/>
          </p:cNvSpPr>
          <p:nvPr>
            <p:ph type="subTitle" idx="4294967295"/>
          </p:nvPr>
        </p:nvSpPr>
        <p:spPr>
          <a:xfrm>
            <a:off x="1136714" y="2273278"/>
            <a:ext cx="3705225" cy="10077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4800"/>
              <a:buFont typeface="Arial"/>
              <a:buNone/>
            </a:pPr>
            <a:r>
              <a:rPr lang="en-US" sz="4800" b="0" i="0" u="none" strike="noStrike" cap="none">
                <a:solidFill>
                  <a:srgbClr val="000000"/>
                </a:solidFill>
                <a:latin typeface="Arial"/>
                <a:ea typeface="Arial"/>
                <a:cs typeface="Arial"/>
                <a:sym typeface="Arial"/>
              </a:rPr>
              <a:t>Mái nhà chung </a:t>
            </a:r>
            <a:endParaRPr/>
          </a:p>
        </p:txBody>
      </p:sp>
      <p:grpSp>
        <p:nvGrpSpPr>
          <p:cNvPr id="2368" name="Google Shape;2368;p42"/>
          <p:cNvGrpSpPr/>
          <p:nvPr/>
        </p:nvGrpSpPr>
        <p:grpSpPr>
          <a:xfrm>
            <a:off x="4296168" y="1745805"/>
            <a:ext cx="4887726" cy="3635762"/>
            <a:chOff x="3543058" y="830069"/>
            <a:chExt cx="4887726" cy="3635762"/>
          </a:xfrm>
        </p:grpSpPr>
        <p:grpSp>
          <p:nvGrpSpPr>
            <p:cNvPr id="2369" name="Google Shape;2369;p42"/>
            <p:cNvGrpSpPr/>
            <p:nvPr/>
          </p:nvGrpSpPr>
          <p:grpSpPr>
            <a:xfrm>
              <a:off x="3543058" y="830069"/>
              <a:ext cx="4887726" cy="3635762"/>
              <a:chOff x="279125" y="238125"/>
              <a:chExt cx="7013525" cy="5217050"/>
            </a:xfrm>
          </p:grpSpPr>
          <p:sp>
            <p:nvSpPr>
              <p:cNvPr id="2370" name="Google Shape;2370;p42"/>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42"/>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42"/>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42"/>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42"/>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42"/>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42"/>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42"/>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42"/>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42"/>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42"/>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42"/>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42"/>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42"/>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42"/>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42"/>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42"/>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42"/>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42"/>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42"/>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42"/>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42"/>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42"/>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42"/>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42"/>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42"/>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42"/>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42"/>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42"/>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42"/>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42"/>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42"/>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42"/>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42"/>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42"/>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42"/>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42"/>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42"/>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42"/>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42"/>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42"/>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42"/>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42"/>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42"/>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42"/>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42"/>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42"/>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42"/>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42"/>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42"/>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42"/>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42"/>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42"/>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42"/>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42"/>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42"/>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42"/>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42"/>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42"/>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42"/>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42"/>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42"/>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42"/>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42"/>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42"/>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42"/>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42"/>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42"/>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42"/>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42"/>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42"/>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42"/>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42"/>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42"/>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42"/>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42"/>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42"/>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42"/>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42"/>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42"/>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42"/>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42"/>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42"/>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42"/>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42"/>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42"/>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42"/>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42"/>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42"/>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42"/>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42"/>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42"/>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42"/>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42"/>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42"/>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42"/>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42"/>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42"/>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42"/>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42"/>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42"/>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42"/>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42"/>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42"/>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42"/>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42"/>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42"/>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42"/>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42"/>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42"/>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42"/>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42"/>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42"/>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42"/>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42"/>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42"/>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42"/>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42"/>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42"/>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42"/>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42"/>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42"/>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42"/>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42"/>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42"/>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42"/>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42"/>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42"/>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42"/>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42"/>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42"/>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42"/>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42"/>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42"/>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42"/>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42"/>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42"/>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42"/>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42"/>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42"/>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42"/>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42"/>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42"/>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42"/>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42"/>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42"/>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42"/>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42"/>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42"/>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42"/>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42"/>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42"/>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42"/>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42"/>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42"/>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42"/>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42"/>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42"/>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42"/>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42"/>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42"/>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42"/>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42"/>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42"/>
              <p:cNvSpPr/>
              <p:nvPr/>
            </p:nvSpPr>
            <p:spPr>
              <a:xfrm>
                <a:off x="6107450" y="686625"/>
                <a:ext cx="0" cy="25"/>
              </a:xfrm>
              <a:custGeom>
                <a:avLst/>
                <a:gdLst/>
                <a:ahLst/>
                <a:cxnLst/>
                <a:rect l="l" t="t" r="r" b="b"/>
                <a:pathLst>
                  <a:path w="120000"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42"/>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42"/>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42"/>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42"/>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42"/>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42"/>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42"/>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42"/>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42"/>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42"/>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42"/>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42"/>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42"/>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42"/>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42"/>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42"/>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42"/>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42"/>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42"/>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42"/>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42"/>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42"/>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42"/>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42"/>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42"/>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42"/>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8" name="Google Shape;2568;p42"/>
            <p:cNvGrpSpPr/>
            <p:nvPr/>
          </p:nvGrpSpPr>
          <p:grpSpPr>
            <a:xfrm>
              <a:off x="6450709" y="2620025"/>
              <a:ext cx="798255" cy="766650"/>
              <a:chOff x="2324725" y="521125"/>
              <a:chExt cx="1350000" cy="1296550"/>
            </a:xfrm>
          </p:grpSpPr>
          <p:sp>
            <p:nvSpPr>
              <p:cNvPr id="2569" name="Google Shape;2569;p42"/>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42"/>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71" name="Google Shape;2571;p42"/>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2" name="Google Shape;2572;p42"/>
          <p:cNvGrpSpPr/>
          <p:nvPr/>
        </p:nvGrpSpPr>
        <p:grpSpPr>
          <a:xfrm>
            <a:off x="153671" y="90047"/>
            <a:ext cx="493797" cy="446228"/>
            <a:chOff x="2679436" y="3270400"/>
            <a:chExt cx="752625" cy="689795"/>
          </a:xfrm>
        </p:grpSpPr>
        <p:sp>
          <p:nvSpPr>
            <p:cNvPr id="2573" name="Google Shape;2573;p4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4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4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4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7" name="Google Shape;2577;p42"/>
          <p:cNvSpPr txBox="1"/>
          <p:nvPr/>
        </p:nvSpPr>
        <p:spPr>
          <a:xfrm>
            <a:off x="19296" y="25207"/>
            <a:ext cx="7218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2578" name="Google Shape;2578;p42"/>
          <p:cNvPicPr preferRelativeResize="0"/>
          <p:nvPr/>
        </p:nvPicPr>
        <p:blipFill rotWithShape="1">
          <a:blip r:embed="rId3">
            <a:alphaModFix/>
          </a:blip>
          <a:srcRect/>
          <a:stretch/>
        </p:blipFill>
        <p:spPr>
          <a:xfrm>
            <a:off x="899795" y="772160"/>
            <a:ext cx="5200650" cy="1466850"/>
          </a:xfrm>
          <a:prstGeom prst="rect">
            <a:avLst/>
          </a:prstGeom>
          <a:noFill/>
          <a:ln>
            <a:noFill/>
          </a:ln>
        </p:spPr>
      </p:pic>
      <p:sp>
        <p:nvSpPr>
          <p:cNvPr id="2579" name="Google Shape;2579;p42"/>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4000">
        <p14:vortex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77"/>
                                        </p:tgtEl>
                                        <p:attrNameLst>
                                          <p:attrName>style.visibility</p:attrName>
                                        </p:attrNameLst>
                                      </p:cBhvr>
                                      <p:to>
                                        <p:strVal val="visible"/>
                                      </p:to>
                                    </p:set>
                                    <p:anim calcmode="lin" valueType="num">
                                      <p:cBhvr additive="base">
                                        <p:cTn id="7" dur="500"/>
                                        <p:tgtEl>
                                          <p:spTgt spid="257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71"/>
                                        </p:tgtEl>
                                        <p:attrNameLst>
                                          <p:attrName>style.visibility</p:attrName>
                                        </p:attrNameLst>
                                      </p:cBhvr>
                                      <p:to>
                                        <p:strVal val="visible"/>
                                      </p:to>
                                    </p:set>
                                    <p:anim calcmode="lin" valueType="num">
                                      <p:cBhvr additive="base">
                                        <p:cTn id="10" dur="500"/>
                                        <p:tgtEl>
                                          <p:spTgt spid="2571"/>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68"/>
                                        </p:tgtEl>
                                        <p:attrNameLst>
                                          <p:attrName>style.visibility</p:attrName>
                                        </p:attrNameLst>
                                      </p:cBhvr>
                                      <p:to>
                                        <p:strVal val="visible"/>
                                      </p:to>
                                    </p:set>
                                    <p:anim calcmode="lin" valueType="num">
                                      <p:cBhvr additive="base">
                                        <p:cTn id="15" dur="500"/>
                                        <p:tgtEl>
                                          <p:spTgt spid="2368"/>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78"/>
                                        </p:tgtEl>
                                        <p:attrNameLst>
                                          <p:attrName>style.visibility</p:attrName>
                                        </p:attrNameLst>
                                      </p:cBhvr>
                                      <p:to>
                                        <p:strVal val="visible"/>
                                      </p:to>
                                    </p:set>
                                    <p:anim calcmode="lin" valueType="num">
                                      <p:cBhvr additive="base">
                                        <p:cTn id="20" dur="500"/>
                                        <p:tgtEl>
                                          <p:spTgt spid="2578"/>
                                        </p:tgtEl>
                                        <p:attrNameLst>
                                          <p:attrName>ppt_w</p:attrName>
                                        </p:attrNameLst>
                                      </p:cBhvr>
                                      <p:tavLst>
                                        <p:tav tm="0">
                                          <p:val>
                                            <p:strVal val="0"/>
                                          </p:val>
                                        </p:tav>
                                        <p:tav tm="100000">
                                          <p:val>
                                            <p:strVal val="#ppt_w"/>
                                          </p:val>
                                        </p:tav>
                                      </p:tavLst>
                                    </p:anim>
                                    <p:anim calcmode="lin" valueType="num">
                                      <p:cBhvr additive="base">
                                        <p:cTn id="21" dur="500"/>
                                        <p:tgtEl>
                                          <p:spTgt spid="2578"/>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67">
                                            <p:txEl>
                                              <p:pRg st="0" end="0"/>
                                            </p:txEl>
                                          </p:spTgt>
                                        </p:tgtEl>
                                        <p:attrNameLst>
                                          <p:attrName>style.visibility</p:attrName>
                                        </p:attrNameLst>
                                      </p:cBhvr>
                                      <p:to>
                                        <p:strVal val="visible"/>
                                      </p:to>
                                    </p:set>
                                    <p:animEffect transition="in" filter="fade">
                                      <p:cBhvr>
                                        <p:cTn id="26" dur="500"/>
                                        <p:tgtEl>
                                          <p:spTgt spid="236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66">
                                            <p:txEl>
                                              <p:pRg st="0" end="0"/>
                                            </p:txEl>
                                          </p:spTgt>
                                        </p:tgtEl>
                                        <p:attrNameLst>
                                          <p:attrName>style.visibility</p:attrName>
                                        </p:attrNameLst>
                                      </p:cBhvr>
                                      <p:to>
                                        <p:strVal val="visible"/>
                                      </p:to>
                                    </p:set>
                                    <p:animEffect transition="in" filter="fade">
                                      <p:cBhvr>
                                        <p:cTn id="29" dur="500"/>
                                        <p:tgtEl>
                                          <p:spTgt spid="2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2584" name="Google Shape;2584;p43"/>
          <p:cNvSpPr/>
          <p:nvPr/>
        </p:nvSpPr>
        <p:spPr>
          <a:xfrm>
            <a:off x="6718762" y="514350"/>
            <a:ext cx="1910888" cy="4114800"/>
          </a:xfrm>
          <a:prstGeom prst="rect">
            <a:avLst/>
          </a:prstGeom>
          <a:solidFill>
            <a:srgbClr val="C0E1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585" name="Google Shape;2585;p43"/>
          <p:cNvSpPr/>
          <p:nvPr/>
        </p:nvSpPr>
        <p:spPr>
          <a:xfrm>
            <a:off x="4320540" y="899160"/>
            <a:ext cx="3835400" cy="3346450"/>
          </a:xfrm>
          <a:custGeom>
            <a:avLst/>
            <a:gdLst/>
            <a:ahLst/>
            <a:cxnLst/>
            <a:rect l="l" t="t" r="r" b="b"/>
            <a:pathLst>
              <a:path w="7648415" h="8903902" extrusionOk="0">
                <a:moveTo>
                  <a:pt x="0" y="0"/>
                </a:moveTo>
                <a:lnTo>
                  <a:pt x="0" y="8903902"/>
                </a:lnTo>
                <a:lnTo>
                  <a:pt x="7648415" y="8903902"/>
                </a:lnTo>
                <a:lnTo>
                  <a:pt x="7648415" y="0"/>
                </a:lnTo>
                <a:lnTo>
                  <a:pt x="0" y="0"/>
                </a:lnTo>
                <a:close/>
                <a:moveTo>
                  <a:pt x="7587455" y="8842942"/>
                </a:moveTo>
                <a:lnTo>
                  <a:pt x="59690" y="8842942"/>
                </a:lnTo>
                <a:lnTo>
                  <a:pt x="59690" y="59690"/>
                </a:lnTo>
                <a:lnTo>
                  <a:pt x="7587455" y="59690"/>
                </a:lnTo>
                <a:lnTo>
                  <a:pt x="7587455" y="8842942"/>
                </a:lnTo>
                <a:close/>
              </a:path>
            </a:pathLst>
          </a:custGeom>
          <a:solidFill>
            <a:srgbClr val="524C4C"/>
          </a:solidFill>
          <a:ln>
            <a:noFill/>
          </a:ln>
        </p:spPr>
      </p:sp>
      <p:pic>
        <p:nvPicPr>
          <p:cNvPr id="2586" name="Google Shape;2586;p43"/>
          <p:cNvPicPr preferRelativeResize="0"/>
          <p:nvPr/>
        </p:nvPicPr>
        <p:blipFill rotWithShape="1">
          <a:blip r:embed="rId3">
            <a:alphaModFix/>
          </a:blip>
          <a:srcRect/>
          <a:stretch/>
        </p:blipFill>
        <p:spPr>
          <a:xfrm>
            <a:off x="4499610" y="1387475"/>
            <a:ext cx="3479956" cy="2369270"/>
          </a:xfrm>
          <a:prstGeom prst="rect">
            <a:avLst/>
          </a:prstGeom>
          <a:noFill/>
          <a:ln>
            <a:noFill/>
          </a:ln>
        </p:spPr>
      </p:pic>
      <p:sp>
        <p:nvSpPr>
          <p:cNvPr id="2587" name="Google Shape;2587;p43"/>
          <p:cNvSpPr/>
          <p:nvPr/>
        </p:nvSpPr>
        <p:spPr>
          <a:xfrm>
            <a:off x="380853" y="898867"/>
            <a:ext cx="2925364" cy="3953462"/>
          </a:xfrm>
          <a:prstGeom prst="rect">
            <a:avLst/>
          </a:prstGeom>
          <a:solidFill>
            <a:srgbClr val="C0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3"/>
          <p:cNvSpPr/>
          <p:nvPr/>
        </p:nvSpPr>
        <p:spPr>
          <a:xfrm>
            <a:off x="-114165" y="-95407"/>
            <a:ext cx="2009917" cy="2396709"/>
          </a:xfrm>
          <a:custGeom>
            <a:avLst/>
            <a:gdLst/>
            <a:ahLst/>
            <a:cxnLst/>
            <a:rect l="l" t="t" r="r" b="b"/>
            <a:pathLst>
              <a:path w="5348398" h="6377653" extrusionOk="0">
                <a:moveTo>
                  <a:pt x="0" y="0"/>
                </a:moveTo>
                <a:lnTo>
                  <a:pt x="0" y="6377653"/>
                </a:lnTo>
                <a:lnTo>
                  <a:pt x="5348398" y="6377653"/>
                </a:lnTo>
                <a:lnTo>
                  <a:pt x="5348398" y="0"/>
                </a:lnTo>
                <a:lnTo>
                  <a:pt x="0" y="0"/>
                </a:lnTo>
                <a:close/>
                <a:moveTo>
                  <a:pt x="5287437" y="6316694"/>
                </a:moveTo>
                <a:lnTo>
                  <a:pt x="59690" y="6316694"/>
                </a:lnTo>
                <a:lnTo>
                  <a:pt x="59690" y="59690"/>
                </a:lnTo>
                <a:lnTo>
                  <a:pt x="5287437" y="59690"/>
                </a:lnTo>
                <a:lnTo>
                  <a:pt x="5287437" y="6316694"/>
                </a:lnTo>
                <a:close/>
              </a:path>
            </a:pathLst>
          </a:custGeom>
          <a:solidFill>
            <a:srgbClr val="524C4C"/>
          </a:solidFill>
          <a:ln>
            <a:noFill/>
          </a:ln>
        </p:spPr>
      </p:sp>
      <p:sp>
        <p:nvSpPr>
          <p:cNvPr id="2589" name="Google Shape;2589;p43"/>
          <p:cNvSpPr/>
          <p:nvPr/>
        </p:nvSpPr>
        <p:spPr>
          <a:xfrm>
            <a:off x="684530" y="317500"/>
            <a:ext cx="3477260" cy="4231005"/>
          </a:xfrm>
          <a:prstGeom prst="rect">
            <a:avLst/>
          </a:prstGeom>
          <a:solidFill>
            <a:srgbClr val="002060"/>
          </a:solidFill>
          <a:ln w="9525" cap="flat" cmpd="sng">
            <a:solidFill>
              <a:srgbClr val="006EA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0" name="Google Shape;2590;p43"/>
          <p:cNvPicPr preferRelativeResize="0"/>
          <p:nvPr/>
        </p:nvPicPr>
        <p:blipFill rotWithShape="1">
          <a:blip r:embed="rId4">
            <a:alphaModFix/>
          </a:blip>
          <a:srcRect/>
          <a:stretch/>
        </p:blipFill>
        <p:spPr>
          <a:xfrm>
            <a:off x="719455" y="1466850"/>
            <a:ext cx="3352800" cy="1481138"/>
          </a:xfrm>
          <a:prstGeom prst="rect">
            <a:avLst/>
          </a:prstGeom>
          <a:noFill/>
          <a:ln>
            <a:noFill/>
          </a:ln>
        </p:spPr>
      </p:pic>
      <p:grpSp>
        <p:nvGrpSpPr>
          <p:cNvPr id="2591" name="Google Shape;2591;p43"/>
          <p:cNvGrpSpPr/>
          <p:nvPr/>
        </p:nvGrpSpPr>
        <p:grpSpPr>
          <a:xfrm>
            <a:off x="6777778" y="2617469"/>
            <a:ext cx="2659592" cy="2617471"/>
            <a:chOff x="4063678" y="1327360"/>
            <a:chExt cx="3471228" cy="3477457"/>
          </a:xfrm>
        </p:grpSpPr>
        <p:grpSp>
          <p:nvGrpSpPr>
            <p:cNvPr id="2592" name="Google Shape;2592;p43"/>
            <p:cNvGrpSpPr/>
            <p:nvPr/>
          </p:nvGrpSpPr>
          <p:grpSpPr>
            <a:xfrm>
              <a:off x="4063678" y="1413837"/>
              <a:ext cx="3471228" cy="3390980"/>
              <a:chOff x="4063678" y="1413837"/>
              <a:chExt cx="3471228" cy="3390980"/>
            </a:xfrm>
          </p:grpSpPr>
          <p:sp>
            <p:nvSpPr>
              <p:cNvPr id="2593" name="Google Shape;2593;p43"/>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4" name="Google Shape;2594;p43"/>
              <p:cNvGrpSpPr/>
              <p:nvPr/>
            </p:nvGrpSpPr>
            <p:grpSpPr>
              <a:xfrm rot="-515098">
                <a:off x="5663236" y="2476239"/>
                <a:ext cx="1755501" cy="1688207"/>
                <a:chOff x="4531600" y="1944475"/>
                <a:chExt cx="956750" cy="920075"/>
              </a:xfrm>
            </p:grpSpPr>
            <p:sp>
              <p:nvSpPr>
                <p:cNvPr id="2595" name="Google Shape;2595;p4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4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4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4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4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4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1" name="Google Shape;2601;p43"/>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2" name="Google Shape;2602;p43"/>
              <p:cNvGrpSpPr/>
              <p:nvPr/>
            </p:nvGrpSpPr>
            <p:grpSpPr>
              <a:xfrm rot="787396">
                <a:off x="4236594" y="2500648"/>
                <a:ext cx="1594312" cy="1706557"/>
                <a:chOff x="6116785" y="2780818"/>
                <a:chExt cx="837925" cy="930000"/>
              </a:xfrm>
            </p:grpSpPr>
            <p:sp>
              <p:nvSpPr>
                <p:cNvPr id="2603" name="Google Shape;2603;p43"/>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43"/>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43"/>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43"/>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43"/>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8" name="Google Shape;2608;p43"/>
              <p:cNvGrpSpPr/>
              <p:nvPr/>
            </p:nvGrpSpPr>
            <p:grpSpPr>
              <a:xfrm rot="203786">
                <a:off x="5141855" y="1443647"/>
                <a:ext cx="1091882" cy="2884864"/>
                <a:chOff x="2058600" y="1081575"/>
                <a:chExt cx="596750" cy="1576675"/>
              </a:xfrm>
            </p:grpSpPr>
            <p:sp>
              <p:nvSpPr>
                <p:cNvPr id="2609" name="Google Shape;2609;p43"/>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43"/>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43"/>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43"/>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43"/>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43"/>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43"/>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43"/>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43"/>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43"/>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43"/>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43"/>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43"/>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43"/>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43"/>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43"/>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43"/>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43"/>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43"/>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43"/>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43"/>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43"/>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43"/>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43"/>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43"/>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43"/>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43"/>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43"/>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43"/>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43"/>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43"/>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43"/>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43"/>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43"/>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43"/>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43"/>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43"/>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43"/>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43"/>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43"/>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43"/>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43"/>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43"/>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43"/>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43"/>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43"/>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43"/>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43"/>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43"/>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58" name="Google Shape;2658;p43"/>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43"/>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0" name="Google Shape;2660;p43"/>
            <p:cNvGrpSpPr/>
            <p:nvPr/>
          </p:nvGrpSpPr>
          <p:grpSpPr>
            <a:xfrm>
              <a:off x="5269300" y="1548900"/>
              <a:ext cx="113650" cy="99750"/>
              <a:chOff x="5118200" y="1179575"/>
              <a:chExt cx="113650" cy="99750"/>
            </a:xfrm>
          </p:grpSpPr>
          <p:sp>
            <p:nvSpPr>
              <p:cNvPr id="2661" name="Google Shape;2661;p43"/>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43"/>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43"/>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4" name="Google Shape;2664;p43"/>
            <p:cNvGrpSpPr/>
            <p:nvPr/>
          </p:nvGrpSpPr>
          <p:grpSpPr>
            <a:xfrm>
              <a:off x="6069447" y="1463645"/>
              <a:ext cx="362897" cy="342428"/>
              <a:chOff x="5429807" y="1996886"/>
              <a:chExt cx="235525" cy="216275"/>
            </a:xfrm>
          </p:grpSpPr>
          <p:sp>
            <p:nvSpPr>
              <p:cNvPr id="2665" name="Google Shape;2665;p43"/>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43"/>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7" name="Google Shape;2667;p43"/>
            <p:cNvGrpSpPr/>
            <p:nvPr/>
          </p:nvGrpSpPr>
          <p:grpSpPr>
            <a:xfrm>
              <a:off x="4449650" y="1766450"/>
              <a:ext cx="113650" cy="99750"/>
              <a:chOff x="4813400" y="798575"/>
              <a:chExt cx="113650" cy="99750"/>
            </a:xfrm>
          </p:grpSpPr>
          <p:sp>
            <p:nvSpPr>
              <p:cNvPr id="2668" name="Google Shape;2668;p43"/>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43"/>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43"/>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1" name="Google Shape;2671;p43"/>
            <p:cNvGrpSpPr/>
            <p:nvPr/>
          </p:nvGrpSpPr>
          <p:grpSpPr>
            <a:xfrm>
              <a:off x="7118150" y="2697725"/>
              <a:ext cx="113650" cy="99750"/>
              <a:chOff x="5042000" y="1255775"/>
              <a:chExt cx="113650" cy="99750"/>
            </a:xfrm>
          </p:grpSpPr>
          <p:sp>
            <p:nvSpPr>
              <p:cNvPr id="2672" name="Google Shape;2672;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5" name="Google Shape;2675;p43"/>
            <p:cNvGrpSpPr/>
            <p:nvPr/>
          </p:nvGrpSpPr>
          <p:grpSpPr>
            <a:xfrm rot="-5400000">
              <a:off x="4792797" y="1337595"/>
              <a:ext cx="362897" cy="342428"/>
              <a:chOff x="6221084" y="2622541"/>
              <a:chExt cx="235525" cy="216275"/>
            </a:xfrm>
          </p:grpSpPr>
          <p:sp>
            <p:nvSpPr>
              <p:cNvPr id="2676" name="Google Shape;2676;p43"/>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43"/>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8" name="Google Shape;2678;p43"/>
            <p:cNvGrpSpPr/>
            <p:nvPr/>
          </p:nvGrpSpPr>
          <p:grpSpPr>
            <a:xfrm>
              <a:off x="6082875" y="1992325"/>
              <a:ext cx="113650" cy="99750"/>
              <a:chOff x="5042000" y="1255775"/>
              <a:chExt cx="113650" cy="99750"/>
            </a:xfrm>
          </p:grpSpPr>
          <p:sp>
            <p:nvSpPr>
              <p:cNvPr id="2679" name="Google Shape;2679;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3000">
        <p14:shred dir="ou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87"/>
                                        </p:tgtEl>
                                        <p:attrNameLst>
                                          <p:attrName>style.visibility</p:attrName>
                                        </p:attrNameLst>
                                      </p:cBhvr>
                                      <p:to>
                                        <p:strVal val="visible"/>
                                      </p:to>
                                    </p:set>
                                    <p:anim calcmode="lin" valueType="num">
                                      <p:cBhvr additive="base">
                                        <p:cTn id="7" dur="500"/>
                                        <p:tgtEl>
                                          <p:spTgt spid="2587"/>
                                        </p:tgtEl>
                                        <p:attrNameLst>
                                          <p:attrName>ppt_w</p:attrName>
                                        </p:attrNameLst>
                                      </p:cBhvr>
                                      <p:tavLst>
                                        <p:tav tm="0">
                                          <p:val>
                                            <p:strVal val="0"/>
                                          </p:val>
                                        </p:tav>
                                        <p:tav tm="100000">
                                          <p:val>
                                            <p:strVal val="#ppt_w"/>
                                          </p:val>
                                        </p:tav>
                                      </p:tavLst>
                                    </p:anim>
                                    <p:anim calcmode="lin" valueType="num">
                                      <p:cBhvr additive="base">
                                        <p:cTn id="8" dur="500"/>
                                        <p:tgtEl>
                                          <p:spTgt spid="258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90"/>
                                        </p:tgtEl>
                                        <p:attrNameLst>
                                          <p:attrName>style.visibility</p:attrName>
                                        </p:attrNameLst>
                                      </p:cBhvr>
                                      <p:to>
                                        <p:strVal val="visible"/>
                                      </p:to>
                                    </p:set>
                                    <p:anim calcmode="lin" valueType="num">
                                      <p:cBhvr additive="base">
                                        <p:cTn id="11" dur="500"/>
                                        <p:tgtEl>
                                          <p:spTgt spid="2590"/>
                                        </p:tgtEl>
                                        <p:attrNameLst>
                                          <p:attrName>ppt_w</p:attrName>
                                        </p:attrNameLst>
                                      </p:cBhvr>
                                      <p:tavLst>
                                        <p:tav tm="0">
                                          <p:val>
                                            <p:strVal val="0"/>
                                          </p:val>
                                        </p:tav>
                                        <p:tav tm="100000">
                                          <p:val>
                                            <p:strVal val="#ppt_w"/>
                                          </p:val>
                                        </p:tav>
                                      </p:tavLst>
                                    </p:anim>
                                    <p:anim calcmode="lin" valueType="num">
                                      <p:cBhvr additive="base">
                                        <p:cTn id="12" dur="500"/>
                                        <p:tgtEl>
                                          <p:spTgt spid="259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89"/>
                                        </p:tgtEl>
                                        <p:attrNameLst>
                                          <p:attrName>style.visibility</p:attrName>
                                        </p:attrNameLst>
                                      </p:cBhvr>
                                      <p:to>
                                        <p:strVal val="visible"/>
                                      </p:to>
                                    </p:set>
                                    <p:anim calcmode="lin" valueType="num">
                                      <p:cBhvr additive="base">
                                        <p:cTn id="15" dur="500"/>
                                        <p:tgtEl>
                                          <p:spTgt spid="2589"/>
                                        </p:tgtEl>
                                        <p:attrNameLst>
                                          <p:attrName>ppt_w</p:attrName>
                                        </p:attrNameLst>
                                      </p:cBhvr>
                                      <p:tavLst>
                                        <p:tav tm="0">
                                          <p:val>
                                            <p:strVal val="0"/>
                                          </p:val>
                                        </p:tav>
                                        <p:tav tm="100000">
                                          <p:val>
                                            <p:strVal val="#ppt_w"/>
                                          </p:val>
                                        </p:tav>
                                      </p:tavLst>
                                    </p:anim>
                                    <p:anim calcmode="lin" valueType="num">
                                      <p:cBhvr additive="base">
                                        <p:cTn id="16" dur="500"/>
                                        <p:tgtEl>
                                          <p:spTgt spid="2589"/>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584"/>
                                        </p:tgtEl>
                                        <p:attrNameLst>
                                          <p:attrName>style.visibility</p:attrName>
                                        </p:attrNameLst>
                                      </p:cBhvr>
                                      <p:to>
                                        <p:strVal val="visible"/>
                                      </p:to>
                                    </p:set>
                                    <p:anim calcmode="lin" valueType="num">
                                      <p:cBhvr additive="base">
                                        <p:cTn id="21" dur="500"/>
                                        <p:tgtEl>
                                          <p:spTgt spid="2584"/>
                                        </p:tgtEl>
                                        <p:attrNameLst>
                                          <p:attrName>ppt_w</p:attrName>
                                        </p:attrNameLst>
                                      </p:cBhvr>
                                      <p:tavLst>
                                        <p:tav tm="0">
                                          <p:val>
                                            <p:strVal val="0"/>
                                          </p:val>
                                        </p:tav>
                                        <p:tav tm="100000">
                                          <p:val>
                                            <p:strVal val="#ppt_w"/>
                                          </p:val>
                                        </p:tav>
                                      </p:tavLst>
                                    </p:anim>
                                    <p:anim calcmode="lin" valueType="num">
                                      <p:cBhvr additive="base">
                                        <p:cTn id="22" dur="500"/>
                                        <p:tgtEl>
                                          <p:spTgt spid="2584"/>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586"/>
                                        </p:tgtEl>
                                        <p:attrNameLst>
                                          <p:attrName>style.visibility</p:attrName>
                                        </p:attrNameLst>
                                      </p:cBhvr>
                                      <p:to>
                                        <p:strVal val="visible"/>
                                      </p:to>
                                    </p:set>
                                    <p:anim calcmode="lin" valueType="num">
                                      <p:cBhvr additive="base">
                                        <p:cTn id="25" dur="500"/>
                                        <p:tgtEl>
                                          <p:spTgt spid="2586"/>
                                        </p:tgtEl>
                                        <p:attrNameLst>
                                          <p:attrName>ppt_w</p:attrName>
                                        </p:attrNameLst>
                                      </p:cBhvr>
                                      <p:tavLst>
                                        <p:tav tm="0">
                                          <p:val>
                                            <p:strVal val="0"/>
                                          </p:val>
                                        </p:tav>
                                        <p:tav tm="100000">
                                          <p:val>
                                            <p:strVal val="#ppt_w"/>
                                          </p:val>
                                        </p:tav>
                                      </p:tavLst>
                                    </p:anim>
                                    <p:anim calcmode="lin" valueType="num">
                                      <p:cBhvr additive="base">
                                        <p:cTn id="26" dur="500"/>
                                        <p:tgtEl>
                                          <p:spTgt spid="25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5"/>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1259" name="Google Shape;1259;p5"/>
          <p:cNvSpPr txBox="1"/>
          <p:nvPr/>
        </p:nvSpPr>
        <p:spPr>
          <a:xfrm>
            <a:off x="972185" y="2067560"/>
            <a:ext cx="603885"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đi</a:t>
            </a:r>
            <a:endParaRPr/>
          </a:p>
        </p:txBody>
      </p:sp>
      <p:sp>
        <p:nvSpPr>
          <p:cNvPr id="1260" name="Google Shape;1260;p5"/>
          <p:cNvSpPr txBox="1"/>
          <p:nvPr/>
        </p:nvSpPr>
        <p:spPr>
          <a:xfrm>
            <a:off x="3780155" y="1419860"/>
            <a:ext cx="66040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cổ</a:t>
            </a:r>
            <a:endParaRPr/>
          </a:p>
        </p:txBody>
      </p:sp>
      <p:sp>
        <p:nvSpPr>
          <p:cNvPr id="1261" name="Google Shape;1261;p5"/>
          <p:cNvSpPr txBox="1"/>
          <p:nvPr/>
        </p:nvSpPr>
        <p:spPr>
          <a:xfrm>
            <a:off x="3716655" y="3429000"/>
            <a:ext cx="123825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chân</a:t>
            </a:r>
            <a:endParaRPr/>
          </a:p>
        </p:txBody>
      </p:sp>
      <p:sp>
        <p:nvSpPr>
          <p:cNvPr id="1262" name="Google Shape;1262;p5"/>
          <p:cNvSpPr txBox="1"/>
          <p:nvPr/>
        </p:nvSpPr>
        <p:spPr>
          <a:xfrm>
            <a:off x="6299835" y="2139315"/>
            <a:ext cx="131953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đứng</a:t>
            </a:r>
            <a:endParaRPr/>
          </a:p>
        </p:txBody>
      </p:sp>
      <p:pic>
        <p:nvPicPr>
          <p:cNvPr id="1263" name="Google Shape;1263;p5"/>
          <p:cNvPicPr preferRelativeResize="0"/>
          <p:nvPr/>
        </p:nvPicPr>
        <p:blipFill rotWithShape="1">
          <a:blip r:embed="rId3">
            <a:alphaModFix/>
          </a:blip>
          <a:srcRect/>
          <a:stretch/>
        </p:blipFill>
        <p:spPr>
          <a:xfrm>
            <a:off x="3636010" y="2787650"/>
            <a:ext cx="1702435" cy="1923415"/>
          </a:xfrm>
          <a:prstGeom prst="rect">
            <a:avLst/>
          </a:prstGeom>
          <a:noFill/>
          <a:ln>
            <a:noFill/>
          </a:ln>
        </p:spPr>
      </p:pic>
      <p:pic>
        <p:nvPicPr>
          <p:cNvPr id="1264" name="Google Shape;1264;p5"/>
          <p:cNvPicPr preferRelativeResize="0"/>
          <p:nvPr/>
        </p:nvPicPr>
        <p:blipFill rotWithShape="1">
          <a:blip r:embed="rId4">
            <a:alphaModFix/>
          </a:blip>
          <a:srcRect/>
          <a:stretch/>
        </p:blipFill>
        <p:spPr>
          <a:xfrm>
            <a:off x="5364480" y="772160"/>
            <a:ext cx="3096260" cy="3014980"/>
          </a:xfrm>
          <a:prstGeom prst="rect">
            <a:avLst/>
          </a:prstGeom>
          <a:noFill/>
          <a:ln>
            <a:noFill/>
          </a:ln>
        </p:spPr>
      </p:pic>
      <p:pic>
        <p:nvPicPr>
          <p:cNvPr id="1265" name="Google Shape;1265;p5"/>
          <p:cNvPicPr preferRelativeResize="0"/>
          <p:nvPr/>
        </p:nvPicPr>
        <p:blipFill rotWithShape="1">
          <a:blip r:embed="rId5">
            <a:alphaModFix/>
          </a:blip>
          <a:srcRect/>
          <a:stretch/>
        </p:blipFill>
        <p:spPr>
          <a:xfrm>
            <a:off x="2123440" y="267335"/>
            <a:ext cx="3191510" cy="2206625"/>
          </a:xfrm>
          <a:prstGeom prst="rect">
            <a:avLst/>
          </a:prstGeom>
          <a:noFill/>
          <a:ln>
            <a:noFill/>
          </a:ln>
        </p:spPr>
      </p:pic>
      <p:pic>
        <p:nvPicPr>
          <p:cNvPr id="1266" name="Google Shape;1266;p5"/>
          <p:cNvPicPr preferRelativeResize="0"/>
          <p:nvPr/>
        </p:nvPicPr>
        <p:blipFill rotWithShape="1">
          <a:blip r:embed="rId6">
            <a:alphaModFix/>
          </a:blip>
          <a:srcRect/>
          <a:stretch/>
        </p:blipFill>
        <p:spPr>
          <a:xfrm>
            <a:off x="0" y="771525"/>
            <a:ext cx="3832860" cy="3426460"/>
          </a:xfrm>
          <a:prstGeom prst="rect">
            <a:avLst/>
          </a:prstGeom>
          <a:noFill/>
          <a:ln>
            <a:noFill/>
          </a:ln>
        </p:spPr>
      </p:pic>
      <p:sp>
        <p:nvSpPr>
          <p:cNvPr id="1267" name="Google Shape;1267;p5"/>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3900">
        <p14:glitter dir="l" pattern="hexago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66"/>
                                        </p:tgtEl>
                                      </p:cBhvr>
                                    </p:animEffect>
                                    <p:set>
                                      <p:cBhvr>
                                        <p:cTn id="7" dur="1" fill="hold">
                                          <p:stCondLst>
                                            <p:cond delay="500"/>
                                          </p:stCondLst>
                                        </p:cTn>
                                        <p:tgtEl>
                                          <p:spTgt spid="126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65"/>
                                        </p:tgtEl>
                                      </p:cBhvr>
                                    </p:animEffect>
                                    <p:set>
                                      <p:cBhvr>
                                        <p:cTn id="12" dur="1" fill="hold">
                                          <p:stCondLst>
                                            <p:cond delay="500"/>
                                          </p:stCondLst>
                                        </p:cTn>
                                        <p:tgtEl>
                                          <p:spTgt spid="126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63"/>
                                        </p:tgtEl>
                                      </p:cBhvr>
                                    </p:animEffect>
                                    <p:set>
                                      <p:cBhvr>
                                        <p:cTn id="17" dur="1" fill="hold">
                                          <p:stCondLst>
                                            <p:cond delay="500"/>
                                          </p:stCondLst>
                                        </p:cTn>
                                        <p:tgtEl>
                                          <p:spTgt spid="126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64"/>
                                        </p:tgtEl>
                                      </p:cBhvr>
                                    </p:animEffect>
                                    <p:set>
                                      <p:cBhvr>
                                        <p:cTn id="22" dur="1" fill="hold">
                                          <p:stCondLst>
                                            <p:cond delay="500"/>
                                          </p:stCondLst>
                                        </p:cTn>
                                        <p:tgtEl>
                                          <p:spTgt spid="12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259"/>
                                        </p:tgtEl>
                                      </p:cBhvr>
                                    </p:animEffect>
                                    <p:set>
                                      <p:cBhvr>
                                        <p:cTn id="27" dur="1" fill="hold">
                                          <p:stCondLst>
                                            <p:cond delay="500"/>
                                          </p:stCondLst>
                                        </p:cTn>
                                        <p:tgtEl>
                                          <p:spTgt spid="125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60"/>
                                        </p:tgtEl>
                                      </p:cBhvr>
                                    </p:animEffect>
                                    <p:set>
                                      <p:cBhvr>
                                        <p:cTn id="32" dur="1" fill="hold">
                                          <p:stCondLst>
                                            <p:cond delay="500"/>
                                          </p:stCondLst>
                                        </p:cTn>
                                        <p:tgtEl>
                                          <p:spTgt spid="126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61"/>
                                        </p:tgtEl>
                                      </p:cBhvr>
                                    </p:animEffect>
                                    <p:set>
                                      <p:cBhvr>
                                        <p:cTn id="37" dur="1" fill="hold">
                                          <p:stCondLst>
                                            <p:cond delay="500"/>
                                          </p:stCondLst>
                                        </p:cTn>
                                        <p:tgtEl>
                                          <p:spTgt spid="126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62"/>
                                        </p:tgtEl>
                                      </p:cBhvr>
                                    </p:animEffect>
                                    <p:set>
                                      <p:cBhvr>
                                        <p:cTn id="42" dur="1" fill="hold">
                                          <p:stCondLst>
                                            <p:cond delay="500"/>
                                          </p:stCondLst>
                                        </p:cTn>
                                        <p:tgtEl>
                                          <p:spTgt spid="1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1272" name="Google Shape;1272;p6"/>
          <p:cNvPicPr preferRelativeResize="0"/>
          <p:nvPr/>
        </p:nvPicPr>
        <p:blipFill rotWithShape="1">
          <a:blip r:embed="rId3">
            <a:alphaModFix/>
          </a:blip>
          <a:srcRect/>
          <a:stretch/>
        </p:blipFill>
        <p:spPr>
          <a:xfrm rot="1320000">
            <a:off x="1075690" y="486410"/>
            <a:ext cx="3636645" cy="2800350"/>
          </a:xfrm>
          <a:prstGeom prst="rect">
            <a:avLst/>
          </a:prstGeom>
          <a:noFill/>
          <a:ln>
            <a:noFill/>
          </a:ln>
        </p:spPr>
      </p:pic>
      <p:pic>
        <p:nvPicPr>
          <p:cNvPr id="1273" name="Google Shape;1273;p6"/>
          <p:cNvPicPr preferRelativeResize="0"/>
          <p:nvPr/>
        </p:nvPicPr>
        <p:blipFill rotWithShape="1">
          <a:blip r:embed="rId4">
            <a:alphaModFix/>
          </a:blip>
          <a:srcRect/>
          <a:stretch/>
        </p:blipFill>
        <p:spPr>
          <a:xfrm>
            <a:off x="3491865" y="3940175"/>
            <a:ext cx="5328920" cy="1089025"/>
          </a:xfrm>
          <a:prstGeom prst="rect">
            <a:avLst/>
          </a:prstGeom>
          <a:noFill/>
          <a:ln>
            <a:noFill/>
          </a:ln>
        </p:spPr>
      </p:pic>
      <p:sp>
        <p:nvSpPr>
          <p:cNvPr id="1274" name="Google Shape;1274;p6"/>
          <p:cNvSpPr txBox="1"/>
          <p:nvPr/>
        </p:nvSpPr>
        <p:spPr>
          <a:xfrm>
            <a:off x="3995465" y="4227869"/>
            <a:ext cx="475963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accent1"/>
                </a:solidFill>
                <a:latin typeface="Times New Roman"/>
                <a:ea typeface="Times New Roman"/>
                <a:cs typeface="Times New Roman"/>
                <a:sym typeface="Times New Roman"/>
              </a:rPr>
              <a:t>Con người với thiên nhiên</a:t>
            </a:r>
            <a:endParaRPr/>
          </a:p>
        </p:txBody>
      </p:sp>
      <p:pic>
        <p:nvPicPr>
          <p:cNvPr id="1275" name="Google Shape;1275;p6"/>
          <p:cNvPicPr preferRelativeResize="0"/>
          <p:nvPr/>
        </p:nvPicPr>
        <p:blipFill rotWithShape="1">
          <a:blip r:embed="rId5">
            <a:alphaModFix/>
          </a:blip>
          <a:srcRect/>
          <a:stretch/>
        </p:blipFill>
        <p:spPr>
          <a:xfrm>
            <a:off x="4139952" y="2430184"/>
            <a:ext cx="4135755" cy="1797685"/>
          </a:xfrm>
          <a:prstGeom prst="rect">
            <a:avLst/>
          </a:prstGeom>
          <a:noFill/>
          <a:ln>
            <a:noFill/>
          </a:ln>
        </p:spPr>
      </p:pic>
      <p:pic>
        <p:nvPicPr>
          <p:cNvPr id="1276" name="Google Shape;1276;p6"/>
          <p:cNvPicPr preferRelativeResize="0"/>
          <p:nvPr/>
        </p:nvPicPr>
        <p:blipFill rotWithShape="1">
          <a:blip r:embed="rId6">
            <a:alphaModFix/>
          </a:blip>
          <a:srcRect/>
          <a:stretch/>
        </p:blipFill>
        <p:spPr>
          <a:xfrm>
            <a:off x="323215" y="2571750"/>
            <a:ext cx="2813050" cy="2708275"/>
          </a:xfrm>
          <a:prstGeom prst="rect">
            <a:avLst/>
          </a:prstGeom>
          <a:noFill/>
          <a:ln>
            <a:noFill/>
          </a:ln>
        </p:spPr>
      </p:pic>
      <p:sp>
        <p:nvSpPr>
          <p:cNvPr id="1277" name="Google Shape;1277;p6"/>
          <p:cNvSpPr txBox="1"/>
          <p:nvPr/>
        </p:nvSpPr>
        <p:spPr>
          <a:xfrm rot="850504">
            <a:off x="1415883" y="1053448"/>
            <a:ext cx="3130196"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     Các em đang học chủ điểm gì?</a:t>
            </a:r>
            <a:endParaRPr/>
          </a:p>
        </p:txBody>
      </p:sp>
      <p:sp>
        <p:nvSpPr>
          <p:cNvPr id="1278" name="Google Shape;1278;p6"/>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600">
        <p14:prism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 calcmode="lin" valueType="num">
                                      <p:cBhvr additive="base">
                                        <p:cTn id="7" dur="500"/>
                                        <p:tgtEl>
                                          <p:spTgt spid="1276"/>
                                        </p:tgtEl>
                                        <p:attrNameLst>
                                          <p:attrName>ppt_w</p:attrName>
                                        </p:attrNameLst>
                                      </p:cBhvr>
                                      <p:tavLst>
                                        <p:tav tm="0">
                                          <p:val>
                                            <p:strVal val="0"/>
                                          </p:val>
                                        </p:tav>
                                        <p:tav tm="100000">
                                          <p:val>
                                            <p:strVal val="#ppt_w"/>
                                          </p:val>
                                        </p:tav>
                                      </p:tavLst>
                                    </p:anim>
                                    <p:anim calcmode="lin" valueType="num">
                                      <p:cBhvr additive="base">
                                        <p:cTn id="8" dur="500"/>
                                        <p:tgtEl>
                                          <p:spTgt spid="127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72"/>
                                        </p:tgtEl>
                                        <p:attrNameLst>
                                          <p:attrName>style.visibility</p:attrName>
                                        </p:attrNameLst>
                                      </p:cBhvr>
                                      <p:to>
                                        <p:strVal val="visible"/>
                                      </p:to>
                                    </p:set>
                                    <p:animEffect transition="in" filter="fade">
                                      <p:cBhvr>
                                        <p:cTn id="13" dur="500"/>
                                        <p:tgtEl>
                                          <p:spTgt spid="1272"/>
                                        </p:tgtEl>
                                      </p:cBhvr>
                                    </p:animEffect>
                                  </p:childTnLst>
                                </p:cTn>
                              </p:par>
                              <p:par>
                                <p:cTn id="14" presetID="10" presetClass="entr" presetSubtype="0" fill="hold" nodeType="withEffect">
                                  <p:stCondLst>
                                    <p:cond delay="0"/>
                                  </p:stCondLst>
                                  <p:childTnLst>
                                    <p:set>
                                      <p:cBhvr>
                                        <p:cTn id="15" dur="1" fill="hold">
                                          <p:stCondLst>
                                            <p:cond delay="0"/>
                                          </p:stCondLst>
                                        </p:cTn>
                                        <p:tgtEl>
                                          <p:spTgt spid="1277"/>
                                        </p:tgtEl>
                                        <p:attrNameLst>
                                          <p:attrName>style.visibility</p:attrName>
                                        </p:attrNameLst>
                                      </p:cBhvr>
                                      <p:to>
                                        <p:strVal val="visible"/>
                                      </p:to>
                                    </p:set>
                                    <p:animEffect transition="in" filter="fade">
                                      <p:cBhvr>
                                        <p:cTn id="16" dur="500"/>
                                        <p:tgtEl>
                                          <p:spTgt spid="12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75"/>
                                        </p:tgtEl>
                                        <p:attrNameLst>
                                          <p:attrName>style.visibility</p:attrName>
                                        </p:attrNameLst>
                                      </p:cBhvr>
                                      <p:to>
                                        <p:strVal val="visible"/>
                                      </p:to>
                                    </p:set>
                                    <p:animEffect transition="in" filter="fade">
                                      <p:cBhvr>
                                        <p:cTn id="21" dur="500"/>
                                        <p:tgtEl>
                                          <p:spTgt spid="1275"/>
                                        </p:tgtEl>
                                      </p:cBhvr>
                                    </p:animEffect>
                                  </p:childTnLst>
                                </p:cTn>
                              </p:par>
                              <p:par>
                                <p:cTn id="22" presetID="10" presetClass="entr" presetSubtype="0" fill="hold" nodeType="withEffect">
                                  <p:stCondLst>
                                    <p:cond delay="0"/>
                                  </p:stCondLst>
                                  <p:childTnLst>
                                    <p:set>
                                      <p:cBhvr>
                                        <p:cTn id="23" dur="1" fill="hold">
                                          <p:stCondLst>
                                            <p:cond delay="0"/>
                                          </p:stCondLst>
                                        </p:cTn>
                                        <p:tgtEl>
                                          <p:spTgt spid="1273"/>
                                        </p:tgtEl>
                                        <p:attrNameLst>
                                          <p:attrName>style.visibility</p:attrName>
                                        </p:attrNameLst>
                                      </p:cBhvr>
                                      <p:to>
                                        <p:strVal val="visible"/>
                                      </p:to>
                                    </p:set>
                                    <p:animEffect transition="in" filter="fade">
                                      <p:cBhvr>
                                        <p:cTn id="24" dur="500"/>
                                        <p:tgtEl>
                                          <p:spTgt spid="127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74"/>
                                        </p:tgtEl>
                                        <p:attrNameLst>
                                          <p:attrName>style.visibility</p:attrName>
                                        </p:attrNameLst>
                                      </p:cBhvr>
                                      <p:to>
                                        <p:strVal val="visible"/>
                                      </p:to>
                                    </p:set>
                                    <p:anim calcmode="lin" valueType="num">
                                      <p:cBhvr additive="base">
                                        <p:cTn id="29" dur="500"/>
                                        <p:tgtEl>
                                          <p:spTgt spid="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pic>
        <p:nvPicPr>
          <p:cNvPr id="1283" name="Google Shape;1283;p7"/>
          <p:cNvPicPr preferRelativeResize="0"/>
          <p:nvPr/>
        </p:nvPicPr>
        <p:blipFill rotWithShape="1">
          <a:blip r:embed="rId3">
            <a:alphaModFix/>
          </a:blip>
          <a:srcRect/>
          <a:stretch/>
        </p:blipFill>
        <p:spPr>
          <a:xfrm>
            <a:off x="895985" y="0"/>
            <a:ext cx="7879715" cy="5112385"/>
          </a:xfrm>
          <a:prstGeom prst="rect">
            <a:avLst/>
          </a:prstGeom>
          <a:noFill/>
          <a:ln>
            <a:noFill/>
          </a:ln>
        </p:spPr>
      </p:pic>
      <p:sp>
        <p:nvSpPr>
          <p:cNvPr id="1284" name="Google Shape;1284;p7"/>
          <p:cNvSpPr txBox="1"/>
          <p:nvPr/>
        </p:nvSpPr>
        <p:spPr>
          <a:xfrm>
            <a:off x="2140585" y="987425"/>
            <a:ext cx="539051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DU LỊCH </a:t>
            </a:r>
            <a:endParaRPr sz="6000" b="1" i="0" u="none" strike="noStrike" cap="none">
              <a:solidFill>
                <a:srgbClr val="003852"/>
              </a:solidFill>
              <a:latin typeface="Arial"/>
              <a:ea typeface="Arial"/>
              <a:cs typeface="Arial"/>
              <a:sym typeface="Arial"/>
            </a:endParaRPr>
          </a:p>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QUA MÀN ẢNH</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400">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3"/>
                                        </p:tgtEl>
                                        <p:attrNameLst>
                                          <p:attrName>style.visibility</p:attrName>
                                        </p:attrNameLst>
                                      </p:cBhvr>
                                      <p:to>
                                        <p:strVal val="visible"/>
                                      </p:to>
                                    </p:set>
                                    <p:anim calcmode="lin" valueType="num">
                                      <p:cBhvr additive="base">
                                        <p:cTn id="7" dur="500"/>
                                        <p:tgtEl>
                                          <p:spTgt spid="1283"/>
                                        </p:tgtEl>
                                        <p:attrNameLst>
                                          <p:attrName>ppt_w</p:attrName>
                                        </p:attrNameLst>
                                      </p:cBhvr>
                                      <p:tavLst>
                                        <p:tav tm="0">
                                          <p:val>
                                            <p:strVal val="0"/>
                                          </p:val>
                                        </p:tav>
                                        <p:tav tm="100000">
                                          <p:val>
                                            <p:strVal val="#ppt_w"/>
                                          </p:val>
                                        </p:tav>
                                      </p:tavLst>
                                    </p:anim>
                                    <p:anim calcmode="lin" valueType="num">
                                      <p:cBhvr additive="base">
                                        <p:cTn id="8" dur="500"/>
                                        <p:tgtEl>
                                          <p:spTgt spid="128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84"/>
                                        </p:tgtEl>
                                        <p:attrNameLst>
                                          <p:attrName>style.visibility</p:attrName>
                                        </p:attrNameLst>
                                      </p:cBhvr>
                                      <p:to>
                                        <p:strVal val="visible"/>
                                      </p:to>
                                    </p:set>
                                    <p:animEffect transition="in" filter="fade">
                                      <p:cBhvr>
                                        <p:cTn id="13" dur="10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pic>
        <p:nvPicPr>
          <p:cNvPr id="1289" name="Google Shape;1289;p8" descr="BanDoc"/>
          <p:cNvPicPr preferRelativeResize="0"/>
          <p:nvPr/>
        </p:nvPicPr>
        <p:blipFill rotWithShape="1">
          <a:blip r:embed="rId3">
            <a:alphaModFix/>
          </a:blip>
          <a:srcRect/>
          <a:stretch/>
        </p:blipFill>
        <p:spPr>
          <a:xfrm>
            <a:off x="-30480" y="0"/>
            <a:ext cx="9185275" cy="5143500"/>
          </a:xfrm>
          <a:prstGeom prst="rect">
            <a:avLst/>
          </a:prstGeom>
          <a:noFill/>
          <a:ln w="9525" cap="flat" cmpd="sng">
            <a:solidFill>
              <a:srgbClr val="000000"/>
            </a:solidFill>
            <a:prstDash val="solid"/>
            <a:miter lim="800000"/>
            <a:headEnd type="none" w="sm" len="sm"/>
            <a:tailEnd type="none" w="sm" len="sm"/>
          </a:ln>
        </p:spPr>
      </p:pic>
      <p:sp>
        <p:nvSpPr>
          <p:cNvPr id="1290" name="Google Shape;1290;p8"/>
          <p:cNvSpPr txBox="1"/>
          <p:nvPr/>
        </p:nvSpPr>
        <p:spPr>
          <a:xfrm>
            <a:off x="1385646" y="4623978"/>
            <a:ext cx="188384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Cam Ly</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500">
        <p14:window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anim calcmode="lin" valueType="num">
                                      <p:cBhvr additive="base">
                                        <p:cTn id="7" dur="500"/>
                                        <p:tgtEl>
                                          <p:spTgt spid="1289"/>
                                        </p:tgtEl>
                                        <p:attrNameLst>
                                          <p:attrName>ppt_w</p:attrName>
                                        </p:attrNameLst>
                                      </p:cBhvr>
                                      <p:tavLst>
                                        <p:tav tm="0">
                                          <p:val>
                                            <p:strVal val="0"/>
                                          </p:val>
                                        </p:tav>
                                        <p:tav tm="100000">
                                          <p:val>
                                            <p:strVal val="#ppt_w"/>
                                          </p:val>
                                        </p:tav>
                                      </p:tavLst>
                                    </p:anim>
                                    <p:anim calcmode="lin" valueType="num">
                                      <p:cBhvr additive="base">
                                        <p:cTn id="8" dur="500"/>
                                        <p:tgtEl>
                                          <p:spTgt spid="128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
                                        </p:tgtEl>
                                        <p:attrNameLst>
                                          <p:attrName>style.visibility</p:attrName>
                                        </p:attrNameLst>
                                      </p:cBhvr>
                                      <p:to>
                                        <p:strVal val="visible"/>
                                      </p:to>
                                    </p:set>
                                    <p:anim calcmode="lin" valueType="num">
                                      <p:cBhvr additive="base">
                                        <p:cTn id="13" dur="500"/>
                                        <p:tgtEl>
                                          <p:spTgt spid="1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4"/>
        <p:cNvGrpSpPr/>
        <p:nvPr/>
      </p:nvGrpSpPr>
      <p:grpSpPr>
        <a:xfrm>
          <a:off x="0" y="0"/>
          <a:ext cx="0" cy="0"/>
          <a:chOff x="0" y="0"/>
          <a:chExt cx="0" cy="0"/>
        </a:xfrm>
      </p:grpSpPr>
      <p:sp>
        <p:nvSpPr>
          <p:cNvPr id="1295" name="Google Shape;1295;p9"/>
          <p:cNvSpPr txBox="1"/>
          <p:nvPr/>
        </p:nvSpPr>
        <p:spPr>
          <a:xfrm>
            <a:off x="1385646" y="4623978"/>
            <a:ext cx="220445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Cảnh bình minh</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400">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5"/>
                                        </p:tgtEl>
                                        <p:attrNameLst>
                                          <p:attrName>style.visibility</p:attrName>
                                        </p:attrNameLst>
                                      </p:cBhvr>
                                      <p:to>
                                        <p:strVal val="visible"/>
                                      </p:to>
                                    </p:set>
                                    <p:anim calcmode="lin" valueType="num">
                                      <p:cBhvr additive="base">
                                        <p:cTn id="7" dur="500"/>
                                        <p:tgtEl>
                                          <p:spTgt spid="1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1138</Words>
  <Application>Microsoft Office PowerPoint</Application>
  <PresentationFormat>On-screen Show (16:9)</PresentationFormat>
  <Paragraphs>130</Paragraphs>
  <Slides>43</Slides>
  <Notes>41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Arial</vt:lpstr>
      <vt:lpstr>Nunito</vt:lpstr>
      <vt:lpstr>Times New Roman</vt:lpstr>
      <vt:lpstr>Corben</vt:lpstr>
      <vt:lpstr>Nanum Pen Script</vt:lpstr>
      <vt:lpstr>World Environment Day by Slidesgo</vt:lpstr>
      <vt:lpstr>3_Default Design</vt:lpstr>
      <vt:lpstr>Default Design</vt:lpstr>
      <vt:lpstr>Slide 1</vt:lpstr>
      <vt:lpstr>Slide 2</vt:lpstr>
      <vt:lpstr>YÊU CẦU CẦN ĐẠT</vt:lpstr>
      <vt:lpstr>Tiết trước em  đã học bài gì?</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Admin</cp:lastModifiedBy>
  <cp:revision>1</cp:revision>
  <dcterms:created xsi:type="dcterms:W3CDTF">2021-09-27T12:48:00Z</dcterms:created>
  <dcterms:modified xsi:type="dcterms:W3CDTF">2021-11-27T14:09:26Z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5C44F712FB8D44A48238C03FDAFAA5D5</vt:lpwstr>
  </property>
  <property fmtid="{D5CDD505-2E9C-101B-9397-08002B2CF9AE}" pid="3" name="KSOProductBuildVer">
    <vt:lpwstr>2057-11.2.0.10323</vt:lpwstr>
  </property>
</Properties>
</file>