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6"/>
  </p:notesMasterIdLst>
  <p:sldIdLst>
    <p:sldId id="2007577114" r:id="rId3"/>
    <p:sldId id="2007577115" r:id="rId4"/>
    <p:sldId id="2007577110" r:id="rId5"/>
    <p:sldId id="2007577111" r:id="rId6"/>
    <p:sldId id="2007577106" r:id="rId7"/>
    <p:sldId id="2007577107" r:id="rId8"/>
    <p:sldId id="2007577118" r:id="rId9"/>
    <p:sldId id="2007577116" r:id="rId10"/>
    <p:sldId id="2007577108" r:id="rId11"/>
    <p:sldId id="2007577117" r:id="rId12"/>
    <p:sldId id="2007577100" r:id="rId13"/>
    <p:sldId id="2007577113" r:id="rId14"/>
    <p:sldId id="20075770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1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C147B-BE2A-465E-A32F-6C3185C40C8D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74AAC-4DEE-48F5-A19C-E182D114B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8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hướng</a:t>
            </a:r>
            <a:r>
              <a:rPr lang="en-US" baseline="0" smtClean="0"/>
              <a:t> dẫn HS cách trình bày nội dung đoạn văn vào vở. </a:t>
            </a:r>
          </a:p>
          <a:p>
            <a:r>
              <a:rPr lang="en-US" baseline="0" smtClean="0"/>
              <a:t>Đầu đoạn cần lùi 1 ô li to. Viết hoa đúng quy cách…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74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hướng</a:t>
            </a:r>
            <a:r>
              <a:rPr lang="en-US" baseline="0" smtClean="0"/>
              <a:t> dẫn HS cách trình bày nội dung đoạn văn vào vở. </a:t>
            </a:r>
          </a:p>
          <a:p>
            <a:r>
              <a:rPr lang="en-US" baseline="0" smtClean="0"/>
              <a:t>Đầu đoạn cần lùi 1 ô li to. Viết hoa đúng quy cách…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26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hướng</a:t>
            </a:r>
            <a:r>
              <a:rPr lang="en-US" baseline="0" smtClean="0"/>
              <a:t> dẫn HS cách trình bày nội dung đoạn văn vào vở. </a:t>
            </a:r>
          </a:p>
          <a:p>
            <a:r>
              <a:rPr lang="en-US" baseline="0" smtClean="0"/>
              <a:t>Đầu đoạn cần lùi 1 ô li to. Viết hoa đúng quy cách…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81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hướng</a:t>
            </a:r>
            <a:r>
              <a:rPr lang="en-US" baseline="0" smtClean="0"/>
              <a:t> dẫn HS cách trình bày nội dung đoạn văn vào vở. </a:t>
            </a:r>
          </a:p>
          <a:p>
            <a:r>
              <a:rPr lang="en-US" baseline="0" smtClean="0"/>
              <a:t>Đầu đoạn cần lùi 1 ô li to. Viết hoa đúng quy cách…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5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8154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099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8892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617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50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79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68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94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63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98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5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03824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55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9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931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654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54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22258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7305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311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34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314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935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788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998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03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10: LUYỆN TẬP CHUNG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6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10286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082101" y="1061335"/>
            <a:ext cx="4300200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Bài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3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trang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39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938758" y="1806422"/>
            <a:ext cx="4300200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Bài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giải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063813" y="2511382"/>
            <a:ext cx="9672472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Số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con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cá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sấu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còn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lại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dưới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hồ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là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: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501598" y="3249018"/>
            <a:ext cx="9672472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15 – 3 = 12 (con)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938758" y="3977510"/>
            <a:ext cx="9672472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Đáp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số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: 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12 con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cá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sấu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814918" y="717176"/>
            <a:ext cx="5074023" cy="268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7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34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B9E705-D4AD-46DA-8244-BA5E72FFCA36}"/>
              </a:ext>
            </a:extLst>
          </p:cNvPr>
          <p:cNvSpPr txBox="1"/>
          <p:nvPr/>
        </p:nvSpPr>
        <p:spPr>
          <a:xfrm>
            <a:off x="5249841" y="637025"/>
            <a:ext cx="226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BẮT VỊT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66BD1-79BA-4EB4-B990-2F8CE94EEB56}"/>
              </a:ext>
            </a:extLst>
          </p:cNvPr>
          <p:cNvSpPr txBox="1"/>
          <p:nvPr/>
        </p:nvSpPr>
        <p:spPr>
          <a:xfrm>
            <a:off x="329610" y="1283356"/>
            <a:ext cx="6594763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Xuất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lượt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CC5A5-225B-48DB-A3E5-40942F9F5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130" y="320527"/>
            <a:ext cx="1516390" cy="1658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23E883-0E1A-4D88-9634-4EFDA21F4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1" y="1420375"/>
            <a:ext cx="4572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0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12512" y="175275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err="1" smtClean="0">
                <a:solidFill>
                  <a:srgbClr val="7030A0"/>
                </a:solidFill>
                <a:latin typeface="HP001 4 hàng" pitchFamily="34" charset="0"/>
              </a:rPr>
              <a:t>Thứ</a:t>
            </a:r>
            <a:r>
              <a:rPr lang="en-US" altLang="en-US" sz="3800" b="1" smtClean="0">
                <a:solidFill>
                  <a:srgbClr val="7030A0"/>
                </a:solidFill>
                <a:latin typeface="HP001 4 hàng" pitchFamily="34" charset="0"/>
              </a:rPr>
              <a:t> Hai </a:t>
            </a:r>
            <a:r>
              <a:rPr lang="en-US" altLang="en-US" sz="3800" b="1" err="1" smtClean="0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en-US" sz="3800" b="1" smtClean="0">
                <a:solidFill>
                  <a:srgbClr val="7030A0"/>
                </a:solidFill>
                <a:latin typeface="HP001 4 hàng" pitchFamily="34" charset="0"/>
              </a:rPr>
              <a:t> 11 </a:t>
            </a:r>
            <a:r>
              <a:rPr lang="en-US" sz="3800" b="1" err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 err="1">
                <a:solidFill>
                  <a:srgbClr val="7030A0"/>
                </a:solidFill>
                <a:latin typeface="HP001 4 hàng" pitchFamily="34" charset="0"/>
              </a:rPr>
              <a:t>háng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smtClean="0">
                <a:solidFill>
                  <a:srgbClr val="7030A0"/>
                </a:solidFill>
                <a:latin typeface="HP001 4 hàng" pitchFamily="34" charset="0"/>
              </a:rPr>
              <a:t>10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020679" y="1050577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TǨn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250131" y="1782095"/>
            <a:ext cx="4300200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Luyện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tập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chung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6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62177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47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16A5B6-DAA2-4B93-8035-4484B660C3CD}"/>
              </a:ext>
            </a:extLst>
          </p:cNvPr>
          <p:cNvSpPr txBox="1"/>
          <p:nvPr/>
        </p:nvSpPr>
        <p:spPr>
          <a:xfrm>
            <a:off x="2508604" y="1084183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F2AEAA1-9730-4851-A01B-6FA45ECE0C1E}"/>
              </a:ext>
            </a:extLst>
          </p:cNvPr>
          <p:cNvSpPr/>
          <p:nvPr/>
        </p:nvSpPr>
        <p:spPr>
          <a:xfrm>
            <a:off x="1936696" y="102262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431AE5-7A33-4335-AF7D-F3C7695DE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251152"/>
              </p:ext>
            </p:extLst>
          </p:nvPr>
        </p:nvGraphicFramePr>
        <p:xfrm>
          <a:off x="1422959" y="1851354"/>
          <a:ext cx="9081653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 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 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48CEBC0-6557-40FC-854C-5C7805A94F58}"/>
              </a:ext>
            </a:extLst>
          </p:cNvPr>
          <p:cNvSpPr txBox="1"/>
          <p:nvPr/>
        </p:nvSpPr>
        <p:spPr>
          <a:xfrm>
            <a:off x="4819816" y="3014585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728F2-1606-4B4D-8419-E0EE19C637ED}"/>
              </a:ext>
            </a:extLst>
          </p:cNvPr>
          <p:cNvSpPr txBox="1"/>
          <p:nvPr/>
        </p:nvSpPr>
        <p:spPr>
          <a:xfrm>
            <a:off x="6051185" y="3014585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E5BEE-4E1C-466D-9157-EA2CBF610A1E}"/>
              </a:ext>
            </a:extLst>
          </p:cNvPr>
          <p:cNvSpPr txBox="1"/>
          <p:nvPr/>
        </p:nvSpPr>
        <p:spPr>
          <a:xfrm>
            <a:off x="7264266" y="3014584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E5D21-5214-49EF-98AE-FAF8E8C12E58}"/>
              </a:ext>
            </a:extLst>
          </p:cNvPr>
          <p:cNvSpPr txBox="1"/>
          <p:nvPr/>
        </p:nvSpPr>
        <p:spPr>
          <a:xfrm>
            <a:off x="8477347" y="3031048"/>
            <a:ext cx="5048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2FC9A2-D4FB-4C8D-8FCE-418BFEEF9644}"/>
              </a:ext>
            </a:extLst>
          </p:cNvPr>
          <p:cNvSpPr txBox="1"/>
          <p:nvPr/>
        </p:nvSpPr>
        <p:spPr>
          <a:xfrm>
            <a:off x="9620405" y="3014584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B63802-4DA1-4997-9FB0-FD0807BEEE79}"/>
              </a:ext>
            </a:extLst>
          </p:cNvPr>
          <p:cNvGrpSpPr/>
          <p:nvPr/>
        </p:nvGrpSpPr>
        <p:grpSpPr>
          <a:xfrm flipH="1">
            <a:off x="5153686" y="3840714"/>
            <a:ext cx="2110580" cy="2150948"/>
            <a:chOff x="604444" y="3268487"/>
            <a:chExt cx="1826440" cy="18264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C97DF89-BD69-4CA2-B920-7F215E5A1B13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203A39-9A74-4815-A039-4BA49EE1B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570237-D4F0-431D-973E-CADF29E05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69"/>
          <a:stretch/>
        </p:blipFill>
        <p:spPr>
          <a:xfrm>
            <a:off x="1842713" y="1741955"/>
            <a:ext cx="7102475" cy="24083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C6CB59-B9EC-44BE-8BA3-D6ECC9D7D41A}"/>
              </a:ext>
            </a:extLst>
          </p:cNvPr>
          <p:cNvSpPr txBox="1"/>
          <p:nvPr/>
        </p:nvSpPr>
        <p:spPr>
          <a:xfrm>
            <a:off x="1107242" y="661224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870CD2-5AD6-46B7-B75C-A342695F1897}"/>
              </a:ext>
            </a:extLst>
          </p:cNvPr>
          <p:cNvSpPr/>
          <p:nvPr/>
        </p:nvSpPr>
        <p:spPr>
          <a:xfrm>
            <a:off x="563161" y="79541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32E90B-98E6-4980-9BA8-EA88F9EBB8D9}"/>
              </a:ext>
            </a:extLst>
          </p:cNvPr>
          <p:cNvCxnSpPr>
            <a:cxnSpLocks/>
          </p:cNvCxnSpPr>
          <p:nvPr/>
        </p:nvCxnSpPr>
        <p:spPr>
          <a:xfrm>
            <a:off x="1224322" y="1176113"/>
            <a:ext cx="2611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5503B8-0919-4E2B-B66B-D98DA273EA64}"/>
              </a:ext>
            </a:extLst>
          </p:cNvPr>
          <p:cNvCxnSpPr>
            <a:cxnSpLocks/>
          </p:cNvCxnSpPr>
          <p:nvPr/>
        </p:nvCxnSpPr>
        <p:spPr>
          <a:xfrm>
            <a:off x="1224322" y="1682126"/>
            <a:ext cx="65887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024CA0-9EB9-4BB3-8C63-DDBCC8473992}"/>
              </a:ext>
            </a:extLst>
          </p:cNvPr>
          <p:cNvCxnSpPr>
            <a:cxnSpLocks/>
          </p:cNvCxnSpPr>
          <p:nvPr/>
        </p:nvCxnSpPr>
        <p:spPr>
          <a:xfrm>
            <a:off x="6151922" y="1176113"/>
            <a:ext cx="1530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431140-68AF-4D55-87D4-56B7C3CCEE8D}"/>
              </a:ext>
            </a:extLst>
          </p:cNvPr>
          <p:cNvSpPr txBox="1"/>
          <p:nvPr/>
        </p:nvSpPr>
        <p:spPr>
          <a:xfrm>
            <a:off x="1639623" y="3895960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: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12512" y="175275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err="1" smtClean="0">
                <a:solidFill>
                  <a:srgbClr val="7030A0"/>
                </a:solidFill>
                <a:latin typeface="HP001 4 hàng" pitchFamily="34" charset="0"/>
              </a:rPr>
              <a:t>Thứ</a:t>
            </a:r>
            <a:r>
              <a:rPr lang="en-US" altLang="en-US" sz="3800" b="1" smtClean="0">
                <a:solidFill>
                  <a:srgbClr val="7030A0"/>
                </a:solidFill>
                <a:latin typeface="HP001 4 hàng" pitchFamily="34" charset="0"/>
              </a:rPr>
              <a:t> Hai </a:t>
            </a:r>
            <a:r>
              <a:rPr lang="en-US" altLang="en-US" sz="3800" b="1" err="1" smtClean="0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en-US" sz="3800" b="1" smtClean="0">
                <a:solidFill>
                  <a:srgbClr val="7030A0"/>
                </a:solidFill>
                <a:latin typeface="HP001 4 hàng" pitchFamily="34" charset="0"/>
              </a:rPr>
              <a:t> 11 </a:t>
            </a:r>
            <a:r>
              <a:rPr lang="en-US" sz="3800" b="1" err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 err="1">
                <a:solidFill>
                  <a:srgbClr val="7030A0"/>
                </a:solidFill>
                <a:latin typeface="HP001 4 hàng" pitchFamily="34" charset="0"/>
              </a:rPr>
              <a:t>háng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smtClean="0">
                <a:solidFill>
                  <a:srgbClr val="7030A0"/>
                </a:solidFill>
                <a:latin typeface="HP001 4 hàng" pitchFamily="34" charset="0"/>
              </a:rPr>
              <a:t>10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020679" y="1050577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TǨn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250131" y="1782095"/>
            <a:ext cx="4300200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Luyện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tập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chung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100031" y="2513617"/>
            <a:ext cx="4300200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Bài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2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trang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39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806588" y="3241286"/>
            <a:ext cx="4300200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Tóm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tắt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: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00031" y="3972808"/>
            <a:ext cx="9672472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Có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       : 6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bạn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029056" y="4698270"/>
            <a:ext cx="9672472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Thêm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    : 3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bạn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100031" y="5418100"/>
            <a:ext cx="9672472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Có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tất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cả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: …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bạn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?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6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0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974976" y="341768"/>
            <a:ext cx="4300200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Bài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giải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18319" y="1055872"/>
            <a:ext cx="9672472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Số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bạn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chơi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bóng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ǟổ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có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tất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cả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là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: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537816" y="1784364"/>
            <a:ext cx="9672472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6 + 3 = 9 (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bạn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974976" y="2512856"/>
            <a:ext cx="9672472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Đáp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số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: 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9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bạn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8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B7EC28-DF95-4B5F-A9B2-B5C0D9C973F4}"/>
              </a:ext>
            </a:extLst>
          </p:cNvPr>
          <p:cNvSpPr txBox="1"/>
          <p:nvPr/>
        </p:nvSpPr>
        <p:spPr>
          <a:xfrm>
            <a:off x="1404954" y="618693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A9B658-3A67-484B-A5DE-0220EBD4295D}"/>
              </a:ext>
            </a:extLst>
          </p:cNvPr>
          <p:cNvCxnSpPr>
            <a:cxnSpLocks/>
          </p:cNvCxnSpPr>
          <p:nvPr/>
        </p:nvCxnSpPr>
        <p:spPr>
          <a:xfrm>
            <a:off x="3510490" y="1090040"/>
            <a:ext cx="2248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D8E61E-AFC2-4C38-BF88-90876AB6A36C}"/>
              </a:ext>
            </a:extLst>
          </p:cNvPr>
          <p:cNvCxnSpPr>
            <a:cxnSpLocks/>
          </p:cNvCxnSpPr>
          <p:nvPr/>
        </p:nvCxnSpPr>
        <p:spPr>
          <a:xfrm>
            <a:off x="1522034" y="1639595"/>
            <a:ext cx="52679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9BB2E5-B69F-40CE-AE3E-BED81794FDA6}"/>
              </a:ext>
            </a:extLst>
          </p:cNvPr>
          <p:cNvCxnSpPr>
            <a:cxnSpLocks/>
          </p:cNvCxnSpPr>
          <p:nvPr/>
        </p:nvCxnSpPr>
        <p:spPr>
          <a:xfrm>
            <a:off x="7345522" y="1090040"/>
            <a:ext cx="1810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2DD79DF-7E82-4947-8949-1DE34E89DF91}"/>
              </a:ext>
            </a:extLst>
          </p:cNvPr>
          <p:cNvSpPr txBox="1"/>
          <p:nvPr/>
        </p:nvSpPr>
        <p:spPr>
          <a:xfrm>
            <a:off x="1348225" y="4300810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: 15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28774B-99E4-4ED2-B262-8EEC49A2329E}"/>
              </a:ext>
            </a:extLst>
          </p:cNvPr>
          <p:cNvSpPr/>
          <p:nvPr/>
        </p:nvSpPr>
        <p:spPr>
          <a:xfrm>
            <a:off x="822272" y="87197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C2C7D5-754C-44C3-8C30-91F0F76B287C}"/>
              </a:ext>
            </a:extLst>
          </p:cNvPr>
          <p:cNvCxnSpPr>
            <a:cxnSpLocks/>
          </p:cNvCxnSpPr>
          <p:nvPr/>
        </p:nvCxnSpPr>
        <p:spPr>
          <a:xfrm>
            <a:off x="9284891" y="1090040"/>
            <a:ext cx="143291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741EC93-2AD0-4B35-A16F-07E4EA71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4612" y="1908059"/>
            <a:ext cx="6269718" cy="244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487</Words>
  <Application>Microsoft Office PowerPoint</Application>
  <PresentationFormat>Widescreen</PresentationFormat>
  <Paragraphs>99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Microsoft YaHei</vt:lpstr>
      <vt:lpstr>Arial</vt:lpstr>
      <vt:lpstr>Arial-Rounded</vt:lpstr>
      <vt:lpstr>Calibri</vt:lpstr>
      <vt:lpstr>等线</vt:lpstr>
      <vt:lpstr>HP001 4 hàng</vt:lpstr>
      <vt:lpstr>UTM Avo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</cp:revision>
  <dcterms:created xsi:type="dcterms:W3CDTF">2021-08-07T03:40:09Z</dcterms:created>
  <dcterms:modified xsi:type="dcterms:W3CDTF">2021-10-11T03:54:38Z</dcterms:modified>
</cp:coreProperties>
</file>