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7" r:id="rId2"/>
    <p:sldId id="325" r:id="rId3"/>
    <p:sldId id="339" r:id="rId4"/>
    <p:sldId id="327" r:id="rId5"/>
    <p:sldId id="302" r:id="rId6"/>
    <p:sldId id="328" r:id="rId7"/>
    <p:sldId id="321" r:id="rId8"/>
    <p:sldId id="329" r:id="rId9"/>
    <p:sldId id="324" r:id="rId10"/>
    <p:sldId id="330" r:id="rId11"/>
    <p:sldId id="310" r:id="rId12"/>
    <p:sldId id="312" r:id="rId13"/>
    <p:sldId id="336" r:id="rId14"/>
    <p:sldId id="331" r:id="rId15"/>
    <p:sldId id="334" r:id="rId16"/>
    <p:sldId id="335" r:id="rId17"/>
    <p:sldId id="337" r:id="rId18"/>
    <p:sldId id="332" r:id="rId19"/>
    <p:sldId id="323" r:id="rId20"/>
    <p:sldId id="315" r:id="rId21"/>
    <p:sldId id="338" r:id="rId22"/>
    <p:sldId id="283" r:id="rId23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5DDFD"/>
    <a:srgbClr val="FFFFCC"/>
    <a:srgbClr val="FDD4CF"/>
    <a:srgbClr val="FBD1EC"/>
    <a:srgbClr val="CCFFFF"/>
    <a:srgbClr val="33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77" y="192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5786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9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12" Type="http://schemas.openxmlformats.org/officeDocument/2006/relationships/image" Target="../media/image3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1.jpe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5.wdp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23.png"/><Relationship Id="rId4" Type="http://schemas.openxmlformats.org/officeDocument/2006/relationships/image" Target="../media/image28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8.wdp"/><Relationship Id="rId18" Type="http://schemas.openxmlformats.org/officeDocument/2006/relationships/image" Target="../media/image4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hdphoto" Target="../media/hdphoto7.wdp"/><Relationship Id="rId5" Type="http://schemas.openxmlformats.org/officeDocument/2006/relationships/image" Target="../media/image24.png"/><Relationship Id="rId15" Type="http://schemas.openxmlformats.org/officeDocument/2006/relationships/image" Target="../media/image42.png"/><Relationship Id="rId10" Type="http://schemas.openxmlformats.org/officeDocument/2006/relationships/image" Target="../media/image3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333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en-US" sz="5333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15</a:t>
            </a:r>
            <a:endParaRPr lang="en-US" sz="5689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6599" y="4201905"/>
            <a:ext cx="8989247" cy="106693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CUỐN SÁCH CỦA EM</a:t>
            </a:r>
            <a:endParaRPr lang="en-US" sz="5867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63117" cy="5217652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86960" y="5571614"/>
            <a:ext cx="13298925" cy="1756695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8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56993" y="1280189"/>
            <a:ext cx="1335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43392" y="2337078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43392" y="3556127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43392" y="4844119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xuất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43392" y="6219811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mục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lục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04110" y="2269774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304110" y="3488823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chứa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đựng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304110" y="4776815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304110" y="6152507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mục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>
            <a:stCxn id="20" idx="3"/>
            <a:endCxn id="28" idx="1"/>
          </p:cNvCxnSpPr>
          <p:nvPr/>
        </p:nvCxnSpPr>
        <p:spPr>
          <a:xfrm>
            <a:off x="5649986" y="2757088"/>
            <a:ext cx="1654124" cy="1168681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66546" y="3875376"/>
            <a:ext cx="1654124" cy="1168681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7" idx="1"/>
          </p:cNvCxnSpPr>
          <p:nvPr/>
        </p:nvCxnSpPr>
        <p:spPr>
          <a:xfrm flipV="1">
            <a:off x="5666546" y="2706720"/>
            <a:ext cx="1637564" cy="261139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2" idx="1"/>
          </p:cNvCxnSpPr>
          <p:nvPr/>
        </p:nvCxnSpPr>
        <p:spPr>
          <a:xfrm flipV="1">
            <a:off x="5649986" y="6589453"/>
            <a:ext cx="1654124" cy="20910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218619" y="655275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Qua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18619" y="1409540"/>
            <a:ext cx="14334314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Qua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214542" y="180158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78" y="2458673"/>
            <a:ext cx="3856522" cy="57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793" y="5273714"/>
            <a:ext cx="4066040" cy="3445796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0632041" y="2826245"/>
            <a:ext cx="5284787" cy="242927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trình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2092816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bìa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đựng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Qua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903584" y="4725202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02693" y="5672016"/>
            <a:ext cx="4405857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9354037" y="4381949"/>
            <a:ext cx="1856507" cy="199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8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trình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1107931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phía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bìa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760646" y="417737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059755" y="5085526"/>
            <a:ext cx="440585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0502983" y="2405143"/>
            <a:ext cx="1969433" cy="15719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0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trình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1600374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phía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bìa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4760646" y="417737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059755" y="5085526"/>
            <a:ext cx="4405857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xuất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058400" y="7388352"/>
            <a:ext cx="2103120" cy="201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1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2092816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4760646" y="5355864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2" name="Rounded Rectangle 31"/>
          <p:cNvSpPr/>
          <p:nvPr/>
        </p:nvSpPr>
        <p:spPr>
          <a:xfrm>
            <a:off x="3202695" y="6371930"/>
            <a:ext cx="440585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Sắp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trình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586" y="1819911"/>
            <a:ext cx="5483055" cy="6370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1" name="Right Arrow 30"/>
          <p:cNvSpPr/>
          <p:nvPr/>
        </p:nvSpPr>
        <p:spPr>
          <a:xfrm rot="10800000">
            <a:off x="6656832" y="3801159"/>
            <a:ext cx="1548214" cy="967305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183126" y="6262874"/>
            <a:ext cx="4278196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Mục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lục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88720" y="2045782"/>
            <a:ext cx="4272602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88719" y="3441674"/>
            <a:ext cx="4272603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88720" y="4989088"/>
            <a:ext cx="4272603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xuất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2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  <p:bldP spid="32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04" b="81944" l="53125" r="73594">
                        <a14:foregroundMark x1="54115" y1="79815" x2="58021" y2="77037"/>
                        <a14:foregroundMark x1="58021" y1="77037" x2="64844" y2="77778"/>
                        <a14:foregroundMark x1="64844" y1="77778" x2="72500" y2="78611"/>
                        <a14:foregroundMark x1="73229" y1="76481" x2="73125" y2="51204"/>
                      </a14:backgroundRemoval>
                    </a14:imgEffect>
                  </a14:imgLayer>
                </a14:imgProps>
              </a:ext>
            </a:extLst>
          </a:blip>
          <a:srcRect l="52756" t="45556" r="25544" b="16756"/>
          <a:stretch/>
        </p:blipFill>
        <p:spPr>
          <a:xfrm>
            <a:off x="9234919" y="1148129"/>
            <a:ext cx="5906194" cy="5770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5794" y="671880"/>
            <a:ext cx="14398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mục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lục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895" y="-157540"/>
            <a:ext cx="1656853" cy="1202691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459" y="7354055"/>
            <a:ext cx="2631539" cy="2022833"/>
          </a:xfrm>
          <a:prstGeom prst="rect">
            <a:avLst/>
          </a:prstGeom>
        </p:spPr>
      </p:pic>
      <p:pic>
        <p:nvPicPr>
          <p:cNvPr id="12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3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832" y="1573852"/>
            <a:ext cx="8195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mục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8832" y="5005533"/>
            <a:ext cx="8195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xương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456156" y="2484767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8030" y="2326791"/>
            <a:ext cx="81951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mục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buFontTx/>
              <a:buChar char="-"/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Xương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endParaRPr lang="en-US" sz="4000" b="1" dirty="0" smtClean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endParaRPr lang="en-US" sz="4000" b="1" dirty="0" smtClean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Đước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7158" y="6497774"/>
            <a:ext cx="14050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xương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25.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553953" y="6659220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 animBg="1"/>
      <p:bldP spid="19" grpId="0"/>
      <p:bldP spid="20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98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957" y="3168923"/>
            <a:ext cx="8583083" cy="15197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4484" y="3654597"/>
            <a:ext cx="6175149" cy="58825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579133" y="2854376"/>
            <a:ext cx="436720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5375" y="455174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3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48" y="635220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4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691" y="1760179"/>
            <a:ext cx="8583083" cy="15197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985529" y="2282041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4691" y="4568997"/>
            <a:ext cx="8585200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3958" y="6092997"/>
            <a:ext cx="8587316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4674" y="6109929"/>
            <a:ext cx="1462617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9491" y="1825796"/>
            <a:ext cx="1462616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8324" y="3282063"/>
            <a:ext cx="1462616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8324" y="4670596"/>
            <a:ext cx="125306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5071429" y="3705594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5201936" y="4971389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5134202" y="6552459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2440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80077" y="6296884"/>
            <a:ext cx="3437041" cy="2179640"/>
            <a:chOff x="737938" y="3293016"/>
            <a:chExt cx="3437041" cy="2179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26054" y="4084006"/>
              <a:ext cx="2548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lang="en-US" sz="32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sách</a:t>
              </a:r>
              <a:endPara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9382" y="6400114"/>
            <a:ext cx="2946475" cy="1973179"/>
            <a:chOff x="5300803" y="3499476"/>
            <a:chExt cx="2946475" cy="19731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865928" y="4189270"/>
              <a:ext cx="2104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Tác</a:t>
              </a:r>
              <a:r>
                <a:rPr lang="en-US" sz="32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giả</a:t>
              </a:r>
              <a:endPara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76163" y="6023062"/>
            <a:ext cx="3594378" cy="2436129"/>
            <a:chOff x="8611809" y="3557975"/>
            <a:chExt cx="2946475" cy="19731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299275" y="4240073"/>
              <a:ext cx="1910757" cy="47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Bìa</a:t>
              </a:r>
              <a:r>
                <a:rPr lang="en-US" sz="32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sách</a:t>
              </a:r>
              <a:endPara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855867" y="6277645"/>
            <a:ext cx="3060961" cy="1926965"/>
            <a:chOff x="12113969" y="3961665"/>
            <a:chExt cx="2606730" cy="15109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685141" y="4393994"/>
              <a:ext cx="2035558" cy="458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Ghi</a:t>
              </a:r>
              <a:r>
                <a:rPr lang="en-US" sz="32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endPara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40912" y="6427212"/>
            <a:ext cx="3299419" cy="2209537"/>
            <a:chOff x="9422115" y="5602057"/>
            <a:chExt cx="3299419" cy="22095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422115" y="5602057"/>
              <a:ext cx="3299419" cy="22095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0032557" y="6280280"/>
              <a:ext cx="2308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Cuốn</a:t>
              </a:r>
              <a:r>
                <a:rPr lang="en-US" sz="32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sách</a:t>
              </a:r>
              <a:endPara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xanh la"/>
          <p:cNvGrpSpPr/>
          <p:nvPr/>
        </p:nvGrpSpPr>
        <p:grpSpPr>
          <a:xfrm>
            <a:off x="-1147818" y="1378776"/>
            <a:ext cx="9903478" cy="1542860"/>
            <a:chOff x="-919918" y="1117064"/>
            <a:chExt cx="6858000" cy="115714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919918" y="1117064"/>
              <a:ext cx="6858000" cy="1157145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1750869" y="1603182"/>
              <a:ext cx="3042755" cy="2752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ngữ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vật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xanhd duong"/>
          <p:cNvGrpSpPr/>
          <p:nvPr/>
        </p:nvGrpSpPr>
        <p:grpSpPr>
          <a:xfrm>
            <a:off x="7102975" y="1505210"/>
            <a:ext cx="9144000" cy="1705267"/>
            <a:chOff x="5938082" y="5455890"/>
            <a:chExt cx="6858000" cy="127895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53" name="Rounded Rectangle 52"/>
            <p:cNvSpPr/>
            <p:nvPr/>
          </p:nvSpPr>
          <p:spPr>
            <a:xfrm>
              <a:off x="8500795" y="5784249"/>
              <a:ext cx="2747303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ngữ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hoạt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động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E-6 L 0.16963 -0.41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20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625E-7 -2.5E-6 L 0.48887 -0.396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3" y="-19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3125E-6 -1.11111E-6 L -0.20136 -0.23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8" y="-11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75E-6 -2.77778E-7 L -0.41064 0.015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52" y="-1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7 -2.77778E-7 L -0.10244 -0.143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7" y="-7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69389" y="8140700"/>
            <a:ext cx="16425389" cy="10033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458717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3150664" y="4165166"/>
            <a:ext cx="2924488" cy="5177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575300" y="5048697"/>
            <a:ext cx="2706624" cy="43239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1324" y="1775115"/>
            <a:ext cx="781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4824" y="3103298"/>
            <a:ext cx="781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(….)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4824" y="5981355"/>
            <a:ext cx="781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(….)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312172" y="4502814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4824" y="4393965"/>
            <a:ext cx="1027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bìa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261874" y="7094142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6620" y="7009141"/>
            <a:ext cx="1092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phía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bìa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5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93211" y="0"/>
            <a:ext cx="14561715" cy="9144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48633" y="212144"/>
            <a:ext cx="13952592" cy="111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1000"/>
              </a:spcAft>
              <a:defRPr/>
            </a:pPr>
            <a:endParaRPr lang="en-US" altLang="en-US" sz="5067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1000"/>
              </a:spcAft>
              <a:defRPr/>
            </a:pP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1000"/>
              </a:spcAft>
              <a:defRPr/>
            </a:pP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1000"/>
              </a:spcAft>
              <a:defRPr/>
            </a:pPr>
            <a:endParaRPr lang="en-US" altLang="en-US" sz="5067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n-US" altLang="en-US" sz="5067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n-US" altLang="en-US" sz="5067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n-US" altLang="en-US" sz="5067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n-US" altLang="en-US" sz="5067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5067" b="1" dirty="0" err="1">
                <a:solidFill>
                  <a:srgbClr val="7030A0"/>
                </a:solidFill>
                <a:latin typeface="HP001 4 hàng" pitchFamily="34" charset="0"/>
              </a:rPr>
              <a:t>Thứ</a:t>
            </a: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Hai </a:t>
            </a:r>
            <a:r>
              <a:rPr lang="en-US" altLang="en-US" sz="5067" b="1" dirty="0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5067" b="1" dirty="0" smtClean="0">
                <a:solidFill>
                  <a:srgbClr val="7030A0"/>
                </a:solidFill>
                <a:latin typeface="HP001 4 hàng" pitchFamily="34" charset="0"/>
              </a:rPr>
              <a:t>25 </a:t>
            </a:r>
            <a:r>
              <a:rPr lang="en-US" sz="5067" b="1" dirty="0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5067" b="1" dirty="0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10 </a:t>
            </a:r>
            <a:r>
              <a:rPr lang="en-US" altLang="en-US" sz="5067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81108" y="1399310"/>
            <a:ext cx="4068233" cy="66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1000"/>
              </a:spcAft>
              <a:defRPr/>
            </a:pP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T</a:t>
            </a:r>
            <a:r>
              <a:rPr lang="el-GR" altLang="en-US" sz="5067" b="1">
                <a:solidFill>
                  <a:srgbClr val="7030A0"/>
                </a:solidFill>
                <a:latin typeface="HP001 4 hàng" pitchFamily="34" charset="0"/>
              </a:rPr>
              <a:t>Θ</a:t>
            </a:r>
            <a:r>
              <a:rPr lang="en-US" altLang="en-US" sz="5067" b="1">
                <a:solidFill>
                  <a:srgbClr val="7030A0"/>
                </a:solidFill>
                <a:latin typeface="HP001 4 hàng" pitchFamily="34" charset="0"/>
              </a:rPr>
              <a:t>Ğng</a:t>
            </a: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V</a:t>
            </a:r>
            <a:r>
              <a:rPr lang="el-GR" altLang="en-US" sz="5067" b="1" dirty="0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İt</a:t>
            </a:r>
            <a:r>
              <a:rPr lang="el-GR" altLang="en-US" sz="5067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altLang="en-US" sz="5067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880301" y="2380738"/>
            <a:ext cx="10232864" cy="66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1000"/>
              </a:spcAft>
              <a:defRPr/>
            </a:pP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5067" b="1" dirty="0" err="1">
                <a:solidFill>
                  <a:srgbClr val="7030A0"/>
                </a:solidFill>
                <a:latin typeface="HP001 4 hàng" pitchFamily="34" charset="0"/>
              </a:rPr>
              <a:t>Đǌ</a:t>
            </a: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: </a:t>
            </a:r>
            <a:r>
              <a:rPr lang="en-US" altLang="en-US" sz="5067" b="1" dirty="0" err="1" smtClean="0">
                <a:solidFill>
                  <a:srgbClr val="7030A0"/>
                </a:solidFill>
                <a:latin typeface="HP001 4 hàng" pitchFamily="34" charset="0"/>
              </a:rPr>
              <a:t>Cuốn</a:t>
            </a:r>
            <a:r>
              <a:rPr lang="en-US" altLang="en-US" sz="5067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5067" b="1" dirty="0" err="1" smtClean="0">
                <a:solidFill>
                  <a:srgbClr val="7030A0"/>
                </a:solidFill>
                <a:latin typeface="HP001 4 hàng" pitchFamily="34" charset="0"/>
              </a:rPr>
              <a:t>sách</a:t>
            </a:r>
            <a:r>
              <a:rPr lang="en-US" altLang="en-US" sz="5067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5067" b="1" dirty="0" err="1" smtClean="0">
                <a:solidFill>
                  <a:srgbClr val="7030A0"/>
                </a:solidFill>
                <a:latin typeface="HP001 4 hàng" pitchFamily="34" charset="0"/>
              </a:rPr>
              <a:t>của</a:t>
            </a:r>
            <a:r>
              <a:rPr lang="en-US" altLang="en-US" sz="5067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5067" b="1" dirty="0" err="1" smtClean="0">
                <a:solidFill>
                  <a:srgbClr val="7030A0"/>
                </a:solidFill>
                <a:latin typeface="HP001 4 hàng" pitchFamily="34" charset="0"/>
              </a:rPr>
              <a:t>em</a:t>
            </a:r>
            <a:endParaRPr lang="en-US" altLang="en-US" sz="5067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8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67" b="76852" l="44948" r="70365">
                        <a14:foregroundMark x1="61458" y1="52500" x2="63542" y2="52315"/>
                        <a14:foregroundMark x1="63333" y1="50741" x2="63438" y2="50556"/>
                        <a14:foregroundMark x1="67760" y1="52870" x2="69167" y2="5287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6420" t="37812" r="30933" b="23415"/>
          <a:stretch/>
        </p:blipFill>
        <p:spPr>
          <a:xfrm rot="758330">
            <a:off x="8520362" y="2980568"/>
            <a:ext cx="5032298" cy="4979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21132" y="1495705"/>
            <a:ext cx="1855305" cy="1192695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75085"/>
            <a:ext cx="1625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65620" y="1765112"/>
            <a:ext cx="14620334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24578" y="2482341"/>
            <a:ext cx="4466023" cy="5588837"/>
            <a:chOff x="2124578" y="2482341"/>
            <a:chExt cx="4466023" cy="558883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59"/>
            <a:stretch/>
          </p:blipFill>
          <p:spPr>
            <a:xfrm>
              <a:off x="2124578" y="2482341"/>
              <a:ext cx="4466023" cy="55888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48616" y="3244285"/>
              <a:ext cx="2761488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lang="en-US" sz="4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80257" y="5038996"/>
              <a:ext cx="2761488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4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27158" y="6833707"/>
              <a:ext cx="3260865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4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xuất</a:t>
              </a:r>
              <a:r>
                <a:rPr lang="en-US" sz="4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bản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7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bìa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chứa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đựng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Qua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phía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bìa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phía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bìa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95288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lục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ục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lục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bìa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714414" y="19386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4" y="3574837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90298" y="5399038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49" y="850309"/>
            <a:ext cx="885830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15: CUỐN SÁCH </a:t>
            </a:r>
            <a:r>
              <a:rPr lang="en-US" sz="3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 EM</a:t>
            </a:r>
            <a:endParaRPr lang="en-US" sz="3600" b="1" dirty="0">
              <a:solidFill>
                <a:srgbClr val="FF66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bìa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chứa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đựng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Qua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phía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bìa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phía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bìa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95288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lục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ục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lục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bìa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6596628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nối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4" y="19386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4" y="3574837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90298" y="5399038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49" y="850309"/>
            <a:ext cx="885830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15: CUỐN SÁCH </a:t>
            </a:r>
            <a:r>
              <a:rPr lang="en-US" sz="3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 EM</a:t>
            </a:r>
            <a:endParaRPr lang="en-US" sz="3600" b="1" dirty="0">
              <a:solidFill>
                <a:srgbClr val="FF66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3" y="627065"/>
            <a:ext cx="1884833" cy="13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7851" y="2044443"/>
            <a:ext cx="13492135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sp>
        <p:nvSpPr>
          <p:cNvPr id="11" name="Rounded Rectangle 10"/>
          <p:cNvSpPr/>
          <p:nvPr/>
        </p:nvSpPr>
        <p:spPr>
          <a:xfrm>
            <a:off x="2088243" y="4220203"/>
            <a:ext cx="13492135" cy="18301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95288">
              <a:lnSpc>
                <a:spcPct val="12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656100" y="2101335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2545741" y="1984135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518407" y="3015785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642393" y="2991510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2223580" y="4262769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801907" y="510490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652165" y="5070364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3783186" y="5070364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bìa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chứa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đựng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Qua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phía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bìa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phía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bìa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95288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lục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ục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lục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bìa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6548501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nối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4" y="19386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4" y="3574837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90298" y="5399038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49" y="850309"/>
            <a:ext cx="885830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15: CUỐN SÁCH </a:t>
            </a:r>
            <a:r>
              <a:rPr lang="en-US" sz="3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 EM</a:t>
            </a:r>
            <a:endParaRPr lang="en-US" sz="3600" b="1" dirty="0">
              <a:solidFill>
                <a:srgbClr val="FF66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3" y="627065"/>
            <a:ext cx="1884833" cy="13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567053" y="7644403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3270</TotalTime>
  <Words>1171</Words>
  <Application>Microsoft Office PowerPoint</Application>
  <PresentationFormat>Custom</PresentationFormat>
  <Paragraphs>123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微软雅黑</vt:lpstr>
      <vt:lpstr>Arial</vt:lpstr>
      <vt:lpstr>Arial-Rounded</vt:lpstr>
      <vt:lpstr>Calibri</vt:lpstr>
      <vt:lpstr>Calibri Light</vt:lpstr>
      <vt:lpstr>等线</vt:lpstr>
      <vt:lpstr>HP001 4 hàng</vt:lpstr>
      <vt:lpstr>iCiel Cadena</vt:lpstr>
      <vt:lpstr>iCiel Crocante</vt:lpstr>
      <vt:lpstr>r0c0i Linotte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104</cp:revision>
  <dcterms:created xsi:type="dcterms:W3CDTF">2021-05-31T08:31:14Z</dcterms:created>
  <dcterms:modified xsi:type="dcterms:W3CDTF">2021-10-25T01:51:23Z</dcterms:modified>
</cp:coreProperties>
</file>