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2" r:id="rId3"/>
    <p:sldId id="286" r:id="rId4"/>
    <p:sldId id="304" r:id="rId5"/>
    <p:sldId id="306" r:id="rId6"/>
    <p:sldId id="305" r:id="rId7"/>
    <p:sldId id="301" r:id="rId8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>
        <p:scale>
          <a:sx n="50" d="100"/>
          <a:sy n="50" d="100"/>
        </p:scale>
        <p:origin x="-1236" y="-20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7/4/2021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16</a:t>
            </a:r>
            <a:endParaRPr lang="en-US" sz="50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TRANG SÁCH MỞ RA</a:t>
            </a:r>
            <a:endParaRPr 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1600" y="5822698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6200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/>
              <a:t>Cho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phiếu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sách</a:t>
            </a:r>
            <a:r>
              <a:rPr lang="en-US" sz="3200" dirty="0" smtClean="0"/>
              <a:t> </a:t>
            </a:r>
            <a:r>
              <a:rPr lang="en-US" sz="3200" dirty="0" err="1" smtClean="0"/>
              <a:t>dưới</a:t>
            </a:r>
            <a:r>
              <a:rPr lang="en-US" sz="3200" dirty="0" smtClean="0"/>
              <a:t> </a:t>
            </a:r>
            <a:r>
              <a:rPr lang="en-US" sz="3200" dirty="0" err="1" smtClean="0"/>
              <a:t>đây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Nam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gì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533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92" y="2590800"/>
            <a:ext cx="3895808" cy="59935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57308" y="2057400"/>
            <a:ext cx="8357058" cy="5638800"/>
            <a:chOff x="657308" y="2057400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28800" y="3935611"/>
              <a:ext cx="6466835" cy="2769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ết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ác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Đình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endPara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dũng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924877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Ghi</a:t>
            </a:r>
            <a:r>
              <a:rPr lang="en-US" sz="3200" dirty="0" smtClean="0"/>
              <a:t> </a:t>
            </a:r>
            <a:r>
              <a:rPr lang="en-US" sz="3200" dirty="0" err="1" smtClean="0"/>
              <a:t>chép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cuốn</a:t>
            </a:r>
            <a:r>
              <a:rPr lang="en-US" sz="3200" dirty="0" smtClean="0"/>
              <a:t> </a:t>
            </a:r>
            <a:r>
              <a:rPr lang="en-US" sz="3200" dirty="0" err="1" smtClean="0"/>
              <a:t>sách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phiếu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sách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dirty="0" err="1" smtClean="0"/>
              <a:t>mẫu</a:t>
            </a:r>
            <a:r>
              <a:rPr lang="en-US" sz="3200" dirty="0" smtClean="0"/>
              <a:t> (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vở</a:t>
            </a:r>
            <a:r>
              <a:rPr lang="en-US" sz="3200" dirty="0" smtClean="0"/>
              <a:t>).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7308" y="2362200"/>
            <a:ext cx="8357058" cy="5638800"/>
            <a:chOff x="657308" y="2057400"/>
            <a:chExt cx="8357058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38341" y="3886200"/>
              <a:ext cx="6062659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ác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lang="en-US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98">
                        <a14:foregroundMark x1="57711" y1="38500" x2="54578" y2="47750"/>
                        <a14:foregroundMark x1="71928" y1="47500" x2="70723" y2="52750"/>
                        <a14:foregroundMark x1="38193" y1="54500" x2="67590" y2="62500"/>
                        <a14:foregroundMark x1="45181" y1="50000" x2="58675" y2="58000"/>
                        <a14:foregroundMark x1="43253" y1="58000" x2="54819" y2="61500"/>
                        <a14:foregroundMark x1="43012" y1="50750" x2="41084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9" y="3314699"/>
            <a:ext cx="5059681" cy="52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1257300" y="1913128"/>
            <a:ext cx="11620500" cy="653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92487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 </a:t>
            </a:r>
            <a:r>
              <a:rPr lang="en-US" sz="3200" dirty="0" err="1" smtClean="0"/>
              <a:t>nhất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cuốn</a:t>
            </a:r>
            <a:r>
              <a:rPr lang="en-US" sz="3200" dirty="0" smtClean="0"/>
              <a:t> </a:t>
            </a:r>
            <a:r>
              <a:rPr lang="en-US" sz="3200" dirty="0" err="1" smtClean="0"/>
              <a:t>sách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42900" y="76612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752854"/>
            <a:ext cx="9537366" cy="18651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195</Words>
  <Application>Microsoft Office PowerPoint</Application>
  <PresentationFormat>Custom</PresentationFormat>
  <Paragraphs>32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538</cp:revision>
  <dcterms:created xsi:type="dcterms:W3CDTF">2020-12-08T15:48:47Z</dcterms:created>
  <dcterms:modified xsi:type="dcterms:W3CDTF">2021-07-04T03:03:08Z</dcterms:modified>
</cp:coreProperties>
</file>