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68" r:id="rId2"/>
    <p:sldId id="357" r:id="rId3"/>
    <p:sldId id="299" r:id="rId4"/>
    <p:sldId id="358" r:id="rId5"/>
    <p:sldId id="359" r:id="rId6"/>
    <p:sldId id="361" r:id="rId7"/>
    <p:sldId id="336" r:id="rId8"/>
    <p:sldId id="363" r:id="rId9"/>
    <p:sldId id="360" r:id="rId10"/>
    <p:sldId id="362" r:id="rId11"/>
    <p:sldId id="338" r:id="rId12"/>
    <p:sldId id="339" r:id="rId13"/>
    <p:sldId id="340" r:id="rId14"/>
    <p:sldId id="365" r:id="rId15"/>
    <p:sldId id="366" r:id="rId16"/>
    <p:sldId id="364" r:id="rId17"/>
    <p:sldId id="256" r:id="rId18"/>
    <p:sldId id="268" r:id="rId19"/>
    <p:sldId id="355" r:id="rId20"/>
    <p:sldId id="347" r:id="rId21"/>
    <p:sldId id="367" r:id="rId22"/>
    <p:sldId id="286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D9FAD2"/>
    <a:srgbClr val="CC3399"/>
    <a:srgbClr val="FF0066"/>
    <a:srgbClr val="FAD6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63" autoAdjust="0"/>
    <p:restoredTop sz="93979" autoAdjust="0"/>
  </p:normalViewPr>
  <p:slideViewPr>
    <p:cSldViewPr snapToGrid="0">
      <p:cViewPr varScale="1">
        <p:scale>
          <a:sx n="87" d="100"/>
          <a:sy n="87" d="100"/>
        </p:scale>
        <p:origin x="58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E4A473-2BDC-4691-9B18-DA7ACC441C8A}" type="datetimeFigureOut">
              <a:rPr lang="en-US" smtClean="0"/>
              <a:t>15/11/2021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A38487-C24C-4966-9DA1-EB22F3644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588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3949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310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295CC-E057-4A62-B462-0FC7E02321B1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5204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15/11/2021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781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15/11/2021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581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15/11/2021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277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3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1929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15/11/2021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808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15/11/2021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846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15/11/2021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417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15/11/2021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965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15/11/2021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042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15/11/2021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34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15/11/2021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419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15/11/2021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425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C6F32-809B-4A83-821D-D07C0E8E5FD3}" type="datetimeFigureOut">
              <a:rPr lang="en-US" smtClean="0"/>
              <a:t>15/11/2021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72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0.png"/><Relationship Id="rId7" Type="http://schemas.microsoft.com/office/2007/relationships/hdphoto" Target="../media/hdphoto6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5" Type="http://schemas.openxmlformats.org/officeDocument/2006/relationships/image" Target="../media/image21.emf"/><Relationship Id="rId4" Type="http://schemas.microsoft.com/office/2007/relationships/hdphoto" Target="../media/hdphoto7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3.png"/><Relationship Id="rId7" Type="http://schemas.openxmlformats.org/officeDocument/2006/relationships/image" Target="../media/image21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6" Type="http://schemas.microsoft.com/office/2007/relationships/hdphoto" Target="../media/hdphoto7.wdp"/><Relationship Id="rId5" Type="http://schemas.openxmlformats.org/officeDocument/2006/relationships/image" Target="../media/image20.png"/><Relationship Id="rId4" Type="http://schemas.microsoft.com/office/2007/relationships/hdphoto" Target="../media/hdphoto8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microsoft.com/office/2007/relationships/hdphoto" Target="../media/hdphoto9.wdp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png"/><Relationship Id="rId5" Type="http://schemas.openxmlformats.org/officeDocument/2006/relationships/image" Target="../media/image13.png"/><Relationship Id="rId4" Type="http://schemas.microsoft.com/office/2007/relationships/hdphoto" Target="../media/hdphoto6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microsoft.com/office/2007/relationships/hdphoto" Target="../media/hdphoto11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microsoft.com/office/2007/relationships/hdphoto" Target="../media/hdphoto10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Relationship Id="rId5" Type="http://schemas.microsoft.com/office/2007/relationships/hdphoto" Target="../media/hdphoto10.wdp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2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microsoft.com/office/2007/relationships/hdphoto" Target="../media/hdphoto8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8.jpeg"/><Relationship Id="rId7" Type="http://schemas.openxmlformats.org/officeDocument/2006/relationships/image" Target="../media/image10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microsoft.com/office/2007/relationships/hdphoto" Target="../media/hdphoto6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microsoft.com/office/2007/relationships/hdphoto" Target="../media/hdphoto6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819909" y="0"/>
            <a:ext cx="10921286" cy="6858000"/>
            <a:chOff x="631064" y="0"/>
            <a:chExt cx="10921286" cy="6858000"/>
          </a:xfrm>
        </p:grpSpPr>
        <p:pic>
          <p:nvPicPr>
            <p:cNvPr id="7" name="Picture 2" descr="E:\DT\Phần mềm\LuyenChuTieuHoc-2.8 (1)\LuyenChuTieuHoc-2.8\LuyenChuTieuHoc\Ảnh dòng kẻ sẵn cho môn toán\Dòng kẻ đen - 11 dòng - 15 ô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526"/>
            <a:stretch/>
          </p:blipFill>
          <p:spPr bwMode="auto">
            <a:xfrm>
              <a:off x="631064" y="0"/>
              <a:ext cx="10921286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1" name="Straight Connector 10"/>
            <p:cNvCxnSpPr/>
            <p:nvPr/>
          </p:nvCxnSpPr>
          <p:spPr>
            <a:xfrm>
              <a:off x="631064" y="1"/>
              <a:ext cx="0" cy="685799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518995" y="171838"/>
            <a:ext cx="10464444" cy="834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spcAft>
                <a:spcPts val="750"/>
              </a:spcAft>
              <a:defRPr/>
            </a:pPr>
            <a:endParaRPr lang="en-US" altLang="en-US" sz="3800" b="1" i="1" dirty="0">
              <a:solidFill>
                <a:srgbClr val="7030A0"/>
              </a:solidFill>
              <a:latin typeface="HP001 4 hàng" pitchFamily="34" charset="0"/>
            </a:endParaRPr>
          </a:p>
          <a:p>
            <a:pPr>
              <a:spcAft>
                <a:spcPts val="750"/>
              </a:spcAft>
              <a:defRPr/>
            </a:pPr>
            <a:r>
              <a:rPr lang="en-US" altLang="en-US" sz="3800" b="1" dirty="0">
                <a:solidFill>
                  <a:srgbClr val="7030A0"/>
                </a:solidFill>
                <a:latin typeface="HP001 4 hàng" pitchFamily="34" charset="0"/>
              </a:rPr>
              <a:t>               </a:t>
            </a:r>
          </a:p>
          <a:p>
            <a:pPr>
              <a:spcAft>
                <a:spcPts val="750"/>
              </a:spcAft>
              <a:defRPr/>
            </a:pPr>
            <a:r>
              <a:rPr lang="en-US" altLang="en-US" sz="3800" b="1" dirty="0">
                <a:solidFill>
                  <a:srgbClr val="7030A0"/>
                </a:solidFill>
                <a:latin typeface="HP001 4 hàng" pitchFamily="34" charset="0"/>
              </a:rPr>
              <a:t>                                                                                             </a:t>
            </a:r>
          </a:p>
          <a:p>
            <a:pPr>
              <a:spcAft>
                <a:spcPts val="750"/>
              </a:spcAft>
              <a:defRPr/>
            </a:pPr>
            <a:r>
              <a:rPr lang="en-US" altLang="en-US" sz="3800" b="1" dirty="0">
                <a:solidFill>
                  <a:srgbClr val="7030A0"/>
                </a:solidFill>
                <a:latin typeface="HP001 4 hàng" pitchFamily="34" charset="0"/>
              </a:rPr>
              <a:t>  </a:t>
            </a:r>
          </a:p>
          <a:p>
            <a:pPr>
              <a:spcAft>
                <a:spcPts val="750"/>
              </a:spcAft>
              <a:defRPr/>
            </a:pP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  <a:p>
            <a:pPr>
              <a:spcAft>
                <a:spcPts val="750"/>
              </a:spcAft>
              <a:defRPr/>
            </a:pP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  <a:p>
            <a:pPr>
              <a:spcAft>
                <a:spcPts val="750"/>
              </a:spcAft>
              <a:defRPr/>
            </a:pP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  <a:p>
            <a:pPr>
              <a:spcAft>
                <a:spcPts val="750"/>
              </a:spcAft>
              <a:defRPr/>
            </a:pP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  <a:p>
            <a:pPr>
              <a:spcAft>
                <a:spcPts val="750"/>
              </a:spcAft>
              <a:defRPr/>
            </a:pP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  <a:p>
            <a:pPr>
              <a:defRPr/>
            </a:pPr>
            <a:r>
              <a:rPr lang="en-US" altLang="en-US" sz="3800" b="1" dirty="0">
                <a:solidFill>
                  <a:srgbClr val="7030A0"/>
                </a:solidFill>
                <a:latin typeface="HP001 4 hàng" pitchFamily="34" charset="0"/>
              </a:rPr>
              <a:t>     </a:t>
            </a:r>
            <a:r>
              <a:rPr lang="en-US" altLang="en-US" sz="3800" b="1" dirty="0" err="1">
                <a:solidFill>
                  <a:srgbClr val="7030A0"/>
                </a:solidFill>
                <a:latin typeface="HP001 4 hàng" pitchFamily="34" charset="0"/>
              </a:rPr>
              <a:t>Thứ</a:t>
            </a:r>
            <a:r>
              <a:rPr lang="en-US" altLang="en-US" sz="3800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altLang="en-US" sz="3800" b="1" dirty="0" smtClean="0">
                <a:solidFill>
                  <a:srgbClr val="7030A0"/>
                </a:solidFill>
                <a:latin typeface="HP001 4 hàng" pitchFamily="34" charset="0"/>
              </a:rPr>
              <a:t>Hai </a:t>
            </a:r>
            <a:r>
              <a:rPr lang="en-US" altLang="en-US" sz="3800" b="1" dirty="0" err="1">
                <a:solidFill>
                  <a:srgbClr val="7030A0"/>
                </a:solidFill>
                <a:latin typeface="HP001 4 hàng" pitchFamily="34" charset="0"/>
              </a:rPr>
              <a:t>ngày</a:t>
            </a:r>
            <a:r>
              <a:rPr lang="en-US" altLang="en-US" sz="3800" b="1" dirty="0">
                <a:solidFill>
                  <a:srgbClr val="7030A0"/>
                </a:solidFill>
                <a:latin typeface="HP001 4 hàng" pitchFamily="34" charset="0"/>
              </a:rPr>
              <a:t> 8 </a:t>
            </a:r>
            <a:r>
              <a:rPr lang="en-US" sz="3800" b="1" dirty="0" err="1">
                <a:solidFill>
                  <a:srgbClr val="7030A0"/>
                </a:solidFill>
                <a:latin typeface="HP001 4 hàng" pitchFamily="34" charset="0"/>
                <a:ea typeface="Calibri"/>
                <a:cs typeface="Arial"/>
              </a:rPr>
              <a:t>Ǉ</a:t>
            </a:r>
            <a:r>
              <a:rPr lang="en-US" altLang="en-US" sz="3800" b="1" dirty="0" err="1">
                <a:solidFill>
                  <a:srgbClr val="7030A0"/>
                </a:solidFill>
                <a:latin typeface="HP001 4 hàng" pitchFamily="34" charset="0"/>
              </a:rPr>
              <a:t>háng</a:t>
            </a:r>
            <a:r>
              <a:rPr lang="en-US" altLang="en-US" sz="3800" b="1" dirty="0">
                <a:solidFill>
                  <a:srgbClr val="7030A0"/>
                </a:solidFill>
                <a:latin typeface="HP001 4 hàng" pitchFamily="34" charset="0"/>
              </a:rPr>
              <a:t> 11 </a:t>
            </a:r>
            <a:r>
              <a:rPr lang="en-US" altLang="en-US" sz="3800" b="1" dirty="0" err="1">
                <a:solidFill>
                  <a:srgbClr val="7030A0"/>
                </a:solidFill>
                <a:latin typeface="HP001 4 hàng" pitchFamily="34" charset="0"/>
              </a:rPr>
              <a:t>năm</a:t>
            </a:r>
            <a:r>
              <a:rPr lang="en-US" altLang="en-US" sz="3800" b="1" dirty="0">
                <a:solidFill>
                  <a:srgbClr val="7030A0"/>
                </a:solidFill>
                <a:latin typeface="HP001 4 hàng" pitchFamily="34" charset="0"/>
              </a:rPr>
              <a:t> 2021</a:t>
            </a: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3480956" y="1049483"/>
            <a:ext cx="3756051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spcAft>
                <a:spcPts val="750"/>
              </a:spcAft>
              <a:defRPr/>
            </a:pPr>
            <a:r>
              <a:rPr lang="en-US" altLang="en-US" sz="3800" b="1" dirty="0">
                <a:solidFill>
                  <a:srgbClr val="7030A0"/>
                </a:solidFill>
                <a:latin typeface="HP001 4 hàng" pitchFamily="34" charset="0"/>
              </a:rPr>
              <a:t> T</a:t>
            </a:r>
            <a:r>
              <a:rPr lang="el-GR" altLang="en-US" sz="3800" b="1">
                <a:solidFill>
                  <a:srgbClr val="7030A0"/>
                </a:solidFill>
                <a:latin typeface="HP001 4 hàng" pitchFamily="34" charset="0"/>
              </a:rPr>
              <a:t>Θ</a:t>
            </a:r>
            <a:r>
              <a:rPr lang="en-US" altLang="en-US" sz="3800" b="1">
                <a:solidFill>
                  <a:srgbClr val="7030A0"/>
                </a:solidFill>
                <a:latin typeface="HP001 4 hàng" pitchFamily="34" charset="0"/>
              </a:rPr>
              <a:t>Ğng</a:t>
            </a:r>
            <a:r>
              <a:rPr lang="en-US" altLang="en-US" sz="3800" b="1" dirty="0">
                <a:solidFill>
                  <a:srgbClr val="7030A0"/>
                </a:solidFill>
                <a:latin typeface="HP001 4 hàng" pitchFamily="34" charset="0"/>
              </a:rPr>
              <a:t> V</a:t>
            </a:r>
            <a:r>
              <a:rPr lang="el-GR" altLang="en-US" sz="3800" b="1" dirty="0">
                <a:solidFill>
                  <a:srgbClr val="7030A0"/>
                </a:solidFill>
                <a:latin typeface="HP001 4 hàng" pitchFamily="34" charset="0"/>
              </a:rPr>
              <a:t>Η</a:t>
            </a:r>
            <a:r>
              <a:rPr lang="en-US" altLang="en-US" sz="3800" b="1" dirty="0">
                <a:solidFill>
                  <a:srgbClr val="7030A0"/>
                </a:solidFill>
                <a:latin typeface="HP001 4 hàng" pitchFamily="34" charset="0"/>
              </a:rPr>
              <a:t>İt</a:t>
            </a:r>
            <a:r>
              <a:rPr lang="el-GR" altLang="en-US" sz="3800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endParaRPr lang="en-US" altLang="en-US" sz="38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2910226" y="1785554"/>
            <a:ext cx="7674648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spcAft>
                <a:spcPts val="750"/>
              </a:spcAft>
              <a:defRPr/>
            </a:pPr>
            <a:r>
              <a:rPr lang="en-US" altLang="en-US" sz="3800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altLang="en-US" sz="3800" b="1" dirty="0" err="1" smtClean="0">
                <a:solidFill>
                  <a:srgbClr val="7030A0"/>
                </a:solidFill>
                <a:latin typeface="HP001 4 hàng" pitchFamily="34" charset="0"/>
              </a:rPr>
              <a:t>Đǌ</a:t>
            </a:r>
            <a:r>
              <a:rPr lang="en-US" altLang="en-US" sz="3800" b="1" dirty="0" smtClean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altLang="en-US" sz="3800" b="1" dirty="0">
                <a:solidFill>
                  <a:srgbClr val="7030A0"/>
                </a:solidFill>
                <a:latin typeface="HP001 4 hàng" pitchFamily="34" charset="0"/>
              </a:rPr>
              <a:t>: </a:t>
            </a:r>
            <a:r>
              <a:rPr lang="en-US" altLang="en-US" sz="3800" b="1" dirty="0" smtClean="0">
                <a:solidFill>
                  <a:srgbClr val="7030A0"/>
                </a:solidFill>
                <a:latin typeface="HP001 4 hàng" pitchFamily="34" charset="0"/>
              </a:rPr>
              <a:t>GĊ </a:t>
            </a:r>
            <a:r>
              <a:rPr lang="en-US" altLang="en-US" sz="3800" b="1" dirty="0" err="1">
                <a:solidFill>
                  <a:srgbClr val="7030A0"/>
                </a:solidFill>
                <a:latin typeface="HP001 4 hàng" pitchFamily="34" charset="0"/>
              </a:rPr>
              <a:t>bạn</a:t>
            </a:r>
            <a:r>
              <a:rPr lang="en-US" altLang="en-US" sz="3800" b="1" dirty="0">
                <a:solidFill>
                  <a:srgbClr val="7030A0"/>
                </a:solidFill>
                <a:latin typeface="HP001 4 hàng" pitchFamily="34" charset="0"/>
              </a:rPr>
              <a:t> ( </a:t>
            </a:r>
            <a:r>
              <a:rPr lang="en-US" altLang="en-US" sz="3800" b="1" dirty="0" err="1">
                <a:solidFill>
                  <a:srgbClr val="7030A0"/>
                </a:solidFill>
                <a:latin typeface="HP001 4 hàng" pitchFamily="34" charset="0"/>
              </a:rPr>
              <a:t>Tiết</a:t>
            </a:r>
            <a:r>
              <a:rPr lang="en-US" altLang="en-US" sz="3800" b="1" dirty="0">
                <a:solidFill>
                  <a:srgbClr val="7030A0"/>
                </a:solidFill>
                <a:latin typeface="HP001 4 hàng" pitchFamily="34" charset="0"/>
              </a:rPr>
              <a:t> 1 + 2)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52848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>
            <a:extLst>
              <a:ext uri="{FF2B5EF4-FFF2-40B4-BE49-F238E27FC236}">
                <a16:creationId xmlns:a16="http://schemas.microsoft.com/office/drawing/2014/main" id="{1C3256A2-416D-4670-AD10-0133FCC14D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50" r="14625"/>
          <a:stretch/>
        </p:blipFill>
        <p:spPr>
          <a:xfrm>
            <a:off x="0" y="-16201"/>
            <a:ext cx="12096206" cy="7329730"/>
          </a:xfrm>
          <a:prstGeom prst="rect">
            <a:avLst/>
          </a:prstGeom>
        </p:spPr>
      </p:pic>
      <p:pic>
        <p:nvPicPr>
          <p:cNvPr id="5" name="图片 3">
            <a:extLst>
              <a:ext uri="{FF2B5EF4-FFF2-40B4-BE49-F238E27FC236}">
                <a16:creationId xmlns:a16="http://schemas.microsoft.com/office/drawing/2014/main" id="{C04F87AB-AAFA-44C4-B254-9DC0BD1EF5C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/>
        </p:blipFill>
        <p:spPr>
          <a:xfrm>
            <a:off x="7416184" y="2151597"/>
            <a:ext cx="5634386" cy="466671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6675" y="182881"/>
            <a:ext cx="3766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*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Giọng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992302"/>
            <a:ext cx="9525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Lấy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gì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nuôi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đôi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endParaRPr lang="en-US" sz="3600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Chờ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mưa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bao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giờ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</a:t>
            </a:r>
            <a:r>
              <a:rPr lang="en-US" sz="3600" i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r>
              <a:rPr lang="en-US" sz="3600" i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giọng</a:t>
            </a:r>
            <a:r>
              <a:rPr lang="en-US" sz="3600" i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600" i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giọng</a:t>
            </a:r>
            <a:r>
              <a:rPr lang="en-US" sz="3600" i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lo </a:t>
            </a:r>
            <a:r>
              <a:rPr lang="en-US" sz="3600" i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lắng</a:t>
            </a:r>
            <a:endParaRPr lang="en-US" sz="3600" i="1" dirty="0">
              <a:solidFill>
                <a:srgbClr val="C0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			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Vẫn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gọi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hoài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“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Bê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Bê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!”</a:t>
            </a:r>
          </a:p>
          <a:p>
            <a:pPr>
              <a:lnSpc>
                <a:spcPct val="150000"/>
              </a:lnSpc>
            </a:pPr>
            <a:r>
              <a:rPr lang="en-US" sz="3600" i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</a:t>
            </a:r>
            <a:r>
              <a:rPr lang="en-US" sz="3600" i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kéo</a:t>
            </a:r>
            <a:r>
              <a:rPr lang="en-US" sz="3600" i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dài</a:t>
            </a:r>
            <a:r>
              <a:rPr lang="en-US" sz="3600" i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600" i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giọng</a:t>
            </a:r>
            <a:r>
              <a:rPr lang="en-US" sz="3600" i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tha</a:t>
            </a:r>
            <a:r>
              <a:rPr lang="en-US" sz="3600" i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thiết</a:t>
            </a:r>
            <a:endParaRPr lang="en-US" sz="3600" i="1" dirty="0">
              <a:solidFill>
                <a:srgbClr val="C0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360772" y="2461967"/>
            <a:ext cx="588703" cy="376995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360772" y="4094722"/>
            <a:ext cx="588703" cy="376995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2259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7338" cy="3913239"/>
          </a:xfrm>
          <a:prstGeom prst="rect">
            <a:avLst/>
          </a:prstGeom>
        </p:spPr>
      </p:pic>
      <p:sp>
        <p:nvSpPr>
          <p:cNvPr id="3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1667200" y="4366758"/>
            <a:ext cx="9875871" cy="1512933"/>
          </a:xfrm>
          <a:prstGeom prst="rect">
            <a:avLst/>
          </a:prstGeom>
          <a:noFill/>
          <a:ln>
            <a:noFill/>
          </a:ln>
        </p:spPr>
        <p:txBody>
          <a:bodyPr wrap="square">
            <a:prstTxWarp prst="textDoubleWave1">
              <a:avLst/>
            </a:prstTxWarp>
            <a:spAutoFit/>
          </a:bodyPr>
          <a:lstStyle/>
          <a:p>
            <a:pPr algn="ctr" defTabSz="1219139">
              <a:lnSpc>
                <a:spcPct val="150000"/>
              </a:lnSpc>
              <a:defRPr/>
            </a:pPr>
            <a:r>
              <a:rPr lang="en-US" altLang="zh-CN" sz="54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altLang="zh-CN" sz="5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54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altLang="zh-CN" sz="5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54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endParaRPr lang="zh-CN" altLang="en-US" sz="54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iCiel Cadena" panose="02000503000000020004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1360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7338" cy="3913239"/>
          </a:xfrm>
          <a:prstGeom prst="rect">
            <a:avLst/>
          </a:prstGeom>
        </p:spPr>
      </p:pic>
      <p:sp>
        <p:nvSpPr>
          <p:cNvPr id="3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1490220" y="4178710"/>
            <a:ext cx="9974194" cy="1317521"/>
          </a:xfrm>
          <a:prstGeom prst="rect">
            <a:avLst/>
          </a:prstGeom>
          <a:noFill/>
          <a:ln>
            <a:noFill/>
          </a:ln>
        </p:spPr>
        <p:txBody>
          <a:bodyPr wrap="square">
            <a:prstTxWarp prst="textDoubleWave1">
              <a:avLst/>
            </a:prstTxWarp>
            <a:spAutoFit/>
          </a:bodyPr>
          <a:lstStyle/>
          <a:p>
            <a:pPr algn="ctr" defTabSz="1219139">
              <a:lnSpc>
                <a:spcPct val="150000"/>
              </a:lnSpc>
              <a:defRPr/>
            </a:pPr>
            <a:r>
              <a:rPr lang="en-US" altLang="zh-CN" sz="66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Trả</a:t>
            </a:r>
            <a:r>
              <a:rPr lang="en-US" altLang="zh-CN" sz="6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66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lang="en-US" altLang="zh-CN" sz="6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66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altLang="zh-CN" sz="6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66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endParaRPr lang="zh-CN" altLang="en-US" sz="66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iCiel Cadena" panose="02000503000000020004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6763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  <a:solidFill>
            <a:srgbClr val="92D050"/>
          </a:solidFill>
        </p:grpSpPr>
        <p:sp>
          <p:nvSpPr>
            <p:cNvPr id="12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" name="Rounded Rectangle 4"/>
          <p:cNvSpPr/>
          <p:nvPr/>
        </p:nvSpPr>
        <p:spPr>
          <a:xfrm>
            <a:off x="182138" y="540645"/>
            <a:ext cx="11051224" cy="92829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1.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chuyện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kể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thơ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diễn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ra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 Ở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đâu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658879" y="1682837"/>
            <a:ext cx="8323241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indent="463550"/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chuyện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kể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thơ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diễn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ra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thuở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xa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xưa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xanh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sâu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thẳm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5" name="Right Arrow 14"/>
          <p:cNvSpPr/>
          <p:nvPr/>
        </p:nvSpPr>
        <p:spPr>
          <a:xfrm>
            <a:off x="3273341" y="1822375"/>
            <a:ext cx="588703" cy="376995"/>
          </a:xfrm>
          <a:prstGeom prst="rightArrow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4688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525" r="10864"/>
          <a:stretch/>
        </p:blipFill>
        <p:spPr>
          <a:xfrm>
            <a:off x="-342900" y="1156914"/>
            <a:ext cx="4343400" cy="5900517"/>
          </a:xfrm>
          <a:prstGeom prst="rect">
            <a:avLst/>
          </a:prstGeom>
        </p:spPr>
      </p:pic>
      <p:grpSp>
        <p:nvGrpSpPr>
          <p:cNvPr id="27" name="组合 23"/>
          <p:cNvGrpSpPr/>
          <p:nvPr/>
        </p:nvGrpSpPr>
        <p:grpSpPr>
          <a:xfrm>
            <a:off x="-11723" y="5688011"/>
            <a:ext cx="12203723" cy="1169989"/>
            <a:chOff x="-17585" y="5729324"/>
            <a:chExt cx="12203723" cy="1123362"/>
          </a:xfrm>
        </p:grpSpPr>
        <p:pic>
          <p:nvPicPr>
            <p:cNvPr id="28" name="图片 24"/>
            <p:cNvPicPr>
              <a:picLocks noChangeAspect="1"/>
            </p:cNvPicPr>
            <p:nvPr/>
          </p:nvPicPr>
          <p:blipFill rotWithShape="1">
            <a:blip r:embed="rId5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29" name="图片 25"/>
            <p:cNvPicPr>
              <a:picLocks noChangeAspect="1"/>
            </p:cNvPicPr>
            <p:nvPr/>
          </p:nvPicPr>
          <p:blipFill rotWithShape="1">
            <a:blip r:embed="rId5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3704" b="80463" l="27656" r="73125">
                        <a14:foregroundMark x1="44792" y1="46759" x2="43385" y2="56944"/>
                        <a14:foregroundMark x1="45313" y1="48519" x2="45781" y2="54444"/>
                        <a14:foregroundMark x1="44844" y1="57130" x2="37969" y2="64537"/>
                        <a14:foregroundMark x1="42188" y1="56111" x2="31927" y2="59259"/>
                        <a14:foregroundMark x1="33698" y1="58611" x2="32708" y2="69537"/>
                        <a14:foregroundMark x1="32708" y1="69630" x2="33750" y2="77963"/>
                        <a14:foregroundMark x1="31875" y1="66204" x2="29948" y2="75463"/>
                        <a14:foregroundMark x1="30104" y1="56296" x2="31302" y2="58426"/>
                        <a14:foregroundMark x1="37396" y1="74537" x2="36458" y2="76111"/>
                        <a14:foregroundMark x1="34583" y1="64630" x2="36667" y2="66481"/>
                        <a14:foregroundMark x1="41198" y1="66389" x2="41302" y2="78148"/>
                        <a14:foregroundMark x1="52083" y1="42222" x2="52135" y2="43241"/>
                        <a14:foregroundMark x1="52031" y1="45093" x2="52969" y2="45741"/>
                        <a14:foregroundMark x1="57813" y1="65833" x2="59167" y2="66759"/>
                        <a14:foregroundMark x1="59115" y1="66389" x2="59062" y2="65556"/>
                        <a14:foregroundMark x1="67031" y1="63241" x2="68177" y2="63519"/>
                        <a14:foregroundMark x1="69583" y1="46667" x2="70990" y2="51574"/>
                        <a14:foregroundMark x1="70990" y1="51574" x2="71771" y2="56481"/>
                        <a14:foregroundMark x1="47813" y1="52593" x2="47813" y2="54167"/>
                        <a14:foregroundMark x1="45573" y1="48241" x2="46510" y2="50370"/>
                        <a14:foregroundMark x1="46510" y1="50370" x2="47865" y2="51296"/>
                        <a14:foregroundMark x1="47865" y1="51296" x2="48438" y2="52778"/>
                        <a14:foregroundMark x1="48438" y1="52778" x2="48073" y2="54352"/>
                        <a14:foregroundMark x1="48333" y1="54630" x2="46771" y2="55185"/>
                        <a14:foregroundMark x1="46771" y1="55185" x2="45990" y2="56389"/>
                        <a14:foregroundMark x1="45990" y1="56389" x2="45417" y2="58519"/>
                        <a14:foregroundMark x1="45417" y1="58519" x2="44115" y2="62685"/>
                        <a14:foregroundMark x1="44115" y1="62685" x2="42760" y2="65463"/>
                        <a14:foregroundMark x1="42708" y1="65463" x2="42188" y2="69074"/>
                        <a14:foregroundMark x1="42188" y1="69074" x2="42135" y2="75185"/>
                        <a14:foregroundMark x1="42083" y1="75185" x2="42344" y2="77778"/>
                        <a14:foregroundMark x1="31354" y1="57130" x2="33021" y2="54815"/>
                        <a14:foregroundMark x1="33021" y1="54815" x2="35000" y2="54167"/>
                        <a14:foregroundMark x1="35000" y1="54167" x2="38177" y2="54444"/>
                        <a14:foregroundMark x1="38177" y1="54444" x2="42031" y2="53889"/>
                        <a14:foregroundMark x1="40417" y1="67037" x2="40938" y2="76296"/>
                        <a14:foregroundMark x1="40365" y1="67778" x2="39219" y2="75185"/>
                        <a14:foregroundMark x1="39375" y1="74815" x2="36250" y2="77130"/>
                        <a14:backgroundMark x1="48906" y1="48611" x2="54375" y2="78426"/>
                        <a14:backgroundMark x1="61823" y1="52778" x2="62604" y2="74444"/>
                        <a14:backgroundMark x1="48646" y1="57593" x2="44271" y2="76389"/>
                        <a14:backgroundMark x1="47917" y1="56481" x2="45313" y2="62593"/>
                        <a14:backgroundMark x1="46823" y1="55278" x2="43438" y2="66204"/>
                        <a14:backgroundMark x1="42865" y1="65648" x2="42396" y2="69537"/>
                        <a14:backgroundMark x1="42448" y1="69074" x2="42188" y2="75278"/>
                        <a14:backgroundMark x1="34531" y1="52685" x2="41510" y2="53426"/>
                        <a14:backgroundMark x1="46146" y1="48704" x2="48021" y2="50463"/>
                        <a14:backgroundMark x1="40260" y1="68889" x2="40000" y2="75926"/>
                        <a14:backgroundMark x1="39948" y1="67963" x2="39948" y2="71204"/>
                        <a14:backgroundMark x1="40417" y1="67500" x2="40677" y2="68704"/>
                        <a14:backgroundMark x1="40156" y1="67315" x2="40781" y2="71019"/>
                        <a14:backgroundMark x1="39740" y1="70556" x2="39479" y2="73889"/>
                        <a14:backgroundMark x1="39479" y1="74537" x2="38177" y2="75648"/>
                        <a14:backgroundMark x1="39583" y1="74444" x2="36823" y2="77037"/>
                        <a14:backgroundMark x1="35365" y1="54444" x2="42396" y2="54259"/>
                        <a14:backgroundMark x1="42396" y1="54259" x2="37500" y2="54444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49265" t="33922" r="25833" b="19280"/>
          <a:stretch/>
        </p:blipFill>
        <p:spPr>
          <a:xfrm>
            <a:off x="8867465" y="4583748"/>
            <a:ext cx="3114655" cy="329251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3704" b="80463" l="27656" r="73125">
                        <a14:foregroundMark x1="44792" y1="46759" x2="43385" y2="56944"/>
                        <a14:foregroundMark x1="45313" y1="48519" x2="45781" y2="54444"/>
                        <a14:foregroundMark x1="44844" y1="57130" x2="37969" y2="64537"/>
                        <a14:foregroundMark x1="42188" y1="56111" x2="31927" y2="59259"/>
                        <a14:foregroundMark x1="33698" y1="58611" x2="32708" y2="69537"/>
                        <a14:foregroundMark x1="32708" y1="69630" x2="33750" y2="77963"/>
                        <a14:foregroundMark x1="31875" y1="66204" x2="29948" y2="75463"/>
                        <a14:foregroundMark x1="30104" y1="56296" x2="31302" y2="58426"/>
                        <a14:foregroundMark x1="37396" y1="74537" x2="36458" y2="76111"/>
                        <a14:foregroundMark x1="34583" y1="64630" x2="36667" y2="66481"/>
                        <a14:foregroundMark x1="41198" y1="66389" x2="41302" y2="78148"/>
                        <a14:foregroundMark x1="52083" y1="42222" x2="52135" y2="43241"/>
                        <a14:foregroundMark x1="52031" y1="45093" x2="52969" y2="45741"/>
                        <a14:foregroundMark x1="57813" y1="65833" x2="59167" y2="66759"/>
                        <a14:foregroundMark x1="59115" y1="66389" x2="59062" y2="65556"/>
                        <a14:foregroundMark x1="67031" y1="63241" x2="68177" y2="63519"/>
                        <a14:foregroundMark x1="69583" y1="46667" x2="70990" y2="51574"/>
                        <a14:foregroundMark x1="70990" y1="51574" x2="71771" y2="56481"/>
                        <a14:foregroundMark x1="47813" y1="52593" x2="47813" y2="54167"/>
                        <a14:foregroundMark x1="45573" y1="48241" x2="46510" y2="50370"/>
                        <a14:foregroundMark x1="46510" y1="50370" x2="47865" y2="51296"/>
                        <a14:foregroundMark x1="47865" y1="51296" x2="48438" y2="52778"/>
                        <a14:foregroundMark x1="48438" y1="52778" x2="48073" y2="54352"/>
                        <a14:foregroundMark x1="48333" y1="54630" x2="46771" y2="55185"/>
                        <a14:foregroundMark x1="46771" y1="55185" x2="45990" y2="56389"/>
                        <a14:foregroundMark x1="45990" y1="56389" x2="45417" y2="58519"/>
                        <a14:foregroundMark x1="45417" y1="58519" x2="44115" y2="62685"/>
                        <a14:foregroundMark x1="44115" y1="62685" x2="42760" y2="65463"/>
                        <a14:foregroundMark x1="42708" y1="65463" x2="42188" y2="69074"/>
                        <a14:foregroundMark x1="42188" y1="69074" x2="42135" y2="75185"/>
                        <a14:foregroundMark x1="42083" y1="75185" x2="42344" y2="77778"/>
                        <a14:foregroundMark x1="31354" y1="57130" x2="33021" y2="54815"/>
                        <a14:foregroundMark x1="33021" y1="54815" x2="35000" y2="54167"/>
                        <a14:foregroundMark x1="35000" y1="54167" x2="38177" y2="54444"/>
                        <a14:foregroundMark x1="38177" y1="54444" x2="42031" y2="53889"/>
                        <a14:foregroundMark x1="40417" y1="67037" x2="40938" y2="76296"/>
                        <a14:foregroundMark x1="40365" y1="67778" x2="39219" y2="75185"/>
                        <a14:foregroundMark x1="39375" y1="74815" x2="36250" y2="77130"/>
                        <a14:backgroundMark x1="48906" y1="48611" x2="54375" y2="78426"/>
                        <a14:backgroundMark x1="61823" y1="52778" x2="62604" y2="74444"/>
                        <a14:backgroundMark x1="48646" y1="57593" x2="44271" y2="76389"/>
                        <a14:backgroundMark x1="47917" y1="56481" x2="45313" y2="62593"/>
                        <a14:backgroundMark x1="46823" y1="55278" x2="43438" y2="66204"/>
                        <a14:backgroundMark x1="42865" y1="65648" x2="42396" y2="69537"/>
                        <a14:backgroundMark x1="42448" y1="69074" x2="42188" y2="75278"/>
                        <a14:backgroundMark x1="34531" y1="52685" x2="41510" y2="53426"/>
                        <a14:backgroundMark x1="46146" y1="48704" x2="48021" y2="50463"/>
                        <a14:backgroundMark x1="40260" y1="68889" x2="40000" y2="75926"/>
                        <a14:backgroundMark x1="39948" y1="67963" x2="39948" y2="71204"/>
                        <a14:backgroundMark x1="40417" y1="67500" x2="40677" y2="68704"/>
                        <a14:backgroundMark x1="40156" y1="67315" x2="40781" y2="71019"/>
                        <a14:backgroundMark x1="39740" y1="70556" x2="39479" y2="73889"/>
                        <a14:backgroundMark x1="39479" y1="74537" x2="38177" y2="75648"/>
                        <a14:backgroundMark x1="39583" y1="74444" x2="36823" y2="77037"/>
                        <a14:backgroundMark x1="35365" y1="54444" x2="42396" y2="54259"/>
                        <a14:backgroundMark x1="42396" y1="54259" x2="37500" y2="54444"/>
                      </a14:backgroundRemoval>
                    </a14:imgEffect>
                  </a14:imgLayer>
                </a14:imgProps>
              </a:ext>
            </a:extLst>
          </a:blip>
          <a:srcRect l="28137" t="33922" r="50239" b="19280"/>
          <a:stretch/>
        </p:blipFill>
        <p:spPr>
          <a:xfrm>
            <a:off x="1765040" y="3956507"/>
            <a:ext cx="2547251" cy="3100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887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rung tâm Chính sách và Kỹ thuật phòng chống thiên tai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5" t="17738" r="7799" b="7053"/>
          <a:stretch/>
        </p:blipFill>
        <p:spPr bwMode="auto">
          <a:xfrm>
            <a:off x="0" y="0"/>
            <a:ext cx="12192000" cy="7084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821055" y="937260"/>
            <a:ext cx="9946005" cy="5463540"/>
          </a:xfrm>
          <a:prstGeom prst="roundRect">
            <a:avLst/>
          </a:prstGeom>
          <a:solidFill>
            <a:schemeClr val="bg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273120" y="1203585"/>
            <a:ext cx="9288199" cy="92829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2.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gì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xảy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ra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khiến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bê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phải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lang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thang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tìm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cỏ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21325" y="2249534"/>
            <a:ext cx="4945464" cy="2585259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indent="463550" algn="just"/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</a:t>
            </a:r>
            <a:r>
              <a:rPr lang="vi-VN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ă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m,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hạn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hán</a:t>
            </a:r>
            <a:endParaRPr lang="en-US" sz="32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indent="463550" algn="just"/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Suối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cạn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cỏ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héo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</a:t>
            </a:r>
            <a:endParaRPr lang="en-US" sz="32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indent="463550" algn="just"/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Lấy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gì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nuôi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đô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endParaRPr lang="en-US" sz="32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indent="463550" algn="just"/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Chờ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m</a:t>
            </a:r>
            <a:r>
              <a:rPr lang="vi-VN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 </a:t>
            </a:r>
            <a:r>
              <a:rPr lang="vi-VN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bao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giờ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  <a:p>
            <a:pPr indent="463550" algn="just"/>
            <a:endParaRPr lang="en-US" sz="32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5761148" y="2794902"/>
            <a:ext cx="202431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027140" y="3257545"/>
            <a:ext cx="346801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21054" y="4520857"/>
            <a:ext cx="9946005" cy="11079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lIns="121855" tIns="60928" rIns="121855" bIns="60928" rtlCol="0">
            <a:spAutoFit/>
          </a:bodyPr>
          <a:lstStyle/>
          <a:p>
            <a:pPr indent="463550"/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năm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hạn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hạn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suối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cạn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cỏ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cây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héo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thức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ăn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bê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vàng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phải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lang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thang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tìm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cỏ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92408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4">
            <a:extLst>
              <a:ext uri="{FF2B5EF4-FFF2-40B4-BE49-F238E27FC236}">
                <a16:creationId xmlns:a16="http://schemas.microsoft.com/office/drawing/2014/main" id="{1C3256A2-416D-4670-AD10-0133FCC14D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50" r="14625"/>
          <a:stretch/>
        </p:blipFill>
        <p:spPr>
          <a:xfrm flipH="1">
            <a:off x="7262674" y="0"/>
            <a:ext cx="4929326" cy="32344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7778" b="45463" l="58438" r="71823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58017" t="27297" r="24927" b="54632"/>
          <a:stretch/>
        </p:blipFill>
        <p:spPr>
          <a:xfrm>
            <a:off x="9221369" y="0"/>
            <a:ext cx="3820261" cy="227669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4688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525" r="10864"/>
          <a:stretch/>
        </p:blipFill>
        <p:spPr>
          <a:xfrm>
            <a:off x="-155440" y="707305"/>
            <a:ext cx="4527558" cy="6150695"/>
          </a:xfrm>
          <a:prstGeom prst="rect">
            <a:avLst/>
          </a:prstGeom>
        </p:spPr>
      </p:pic>
      <p:grpSp>
        <p:nvGrpSpPr>
          <p:cNvPr id="3" name="组合 23"/>
          <p:cNvGrpSpPr/>
          <p:nvPr/>
        </p:nvGrpSpPr>
        <p:grpSpPr>
          <a:xfrm>
            <a:off x="-57153" y="5688011"/>
            <a:ext cx="12203723" cy="1169989"/>
            <a:chOff x="-17585" y="5729324"/>
            <a:chExt cx="12203723" cy="1123362"/>
          </a:xfrm>
        </p:grpSpPr>
        <p:pic>
          <p:nvPicPr>
            <p:cNvPr id="4" name="图片 24"/>
            <p:cNvPicPr>
              <a:picLocks noChangeAspect="1"/>
            </p:cNvPicPr>
            <p:nvPr/>
          </p:nvPicPr>
          <p:blipFill rotWithShape="1">
            <a:blip r:embed="rId7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5" name="图片 25"/>
            <p:cNvPicPr>
              <a:picLocks noChangeAspect="1"/>
            </p:cNvPicPr>
            <p:nvPr/>
          </p:nvPicPr>
          <p:blipFill rotWithShape="1">
            <a:blip r:embed="rId7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9815" b="89444" l="28698" r="53906">
                        <a14:foregroundMark x1="41250" y1="65741" x2="42500" y2="66204"/>
                        <a14:foregroundMark x1="44948" y1="61667" x2="47083" y2="60741"/>
                        <a14:foregroundMark x1="45417" y1="67500" x2="46302" y2="67500"/>
                      </a14:backgroundRemoval>
                    </a14:imgEffect>
                  </a14:imgLayer>
                </a14:imgProps>
              </a:ext>
            </a:extLst>
          </a:blip>
          <a:srcRect l="28384" t="59107" r="45738" b="12467"/>
          <a:stretch/>
        </p:blipFill>
        <p:spPr>
          <a:xfrm>
            <a:off x="1175193" y="4628052"/>
            <a:ext cx="3431097" cy="2119918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115523" y="140288"/>
            <a:ext cx="9193940" cy="92829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3.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bê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vàng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quên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đường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dê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trắng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gì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112158" y="1925022"/>
            <a:ext cx="4945464" cy="1846595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indent="463550" algn="just"/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Dê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trắng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</a:t>
            </a:r>
            <a:r>
              <a:rPr lang="vi-VN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ươn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 ban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quá</a:t>
            </a:r>
            <a:endParaRPr lang="en-US" sz="28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indent="463550" algn="just"/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Chạy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khắp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nẻo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tìm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bê</a:t>
            </a:r>
            <a:endParaRPr lang="en-US" sz="28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indent="463550" algn="just"/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bây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giờ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dê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trắng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</a:p>
          <a:p>
            <a:pPr indent="463550" algn="just"/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Vẫn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gọi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hoài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“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Bê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Bê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!”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4732020" y="2805371"/>
            <a:ext cx="346801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732020" y="3657130"/>
            <a:ext cx="346801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616552" y="4628052"/>
            <a:ext cx="7575448" cy="984820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indent="463550"/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Dê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trắng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thương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chạy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khắp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nơi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tìm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gọi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Bê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…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Bê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14" name="Right Arrow 13"/>
          <p:cNvSpPr/>
          <p:nvPr/>
        </p:nvSpPr>
        <p:spPr>
          <a:xfrm>
            <a:off x="4520014" y="4766188"/>
            <a:ext cx="588703" cy="376995"/>
          </a:xfrm>
          <a:prstGeom prst="rightArrow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104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3" grpId="0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562028" y="1211580"/>
            <a:ext cx="9422202" cy="5694793"/>
          </a:xfrm>
          <a:prstGeom prst="roundRect">
            <a:avLst/>
          </a:prstGeom>
          <a:solidFill>
            <a:schemeClr val="bg1">
              <a:alpha val="5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704" b="80463" l="27656" r="73125">
                        <a14:foregroundMark x1="44792" y1="46759" x2="43385" y2="56944"/>
                        <a14:foregroundMark x1="45313" y1="48519" x2="45781" y2="54444"/>
                        <a14:foregroundMark x1="44844" y1="57130" x2="37969" y2="64537"/>
                        <a14:foregroundMark x1="42188" y1="56111" x2="31927" y2="59259"/>
                        <a14:foregroundMark x1="33698" y1="58611" x2="32708" y2="69537"/>
                        <a14:foregroundMark x1="32708" y1="69630" x2="33750" y2="77963"/>
                        <a14:foregroundMark x1="31875" y1="66204" x2="29948" y2="75463"/>
                        <a14:foregroundMark x1="30104" y1="56296" x2="31302" y2="58426"/>
                        <a14:foregroundMark x1="37396" y1="74537" x2="36458" y2="76111"/>
                        <a14:foregroundMark x1="34583" y1="64630" x2="36667" y2="66481"/>
                        <a14:foregroundMark x1="41198" y1="66389" x2="41302" y2="78148"/>
                        <a14:foregroundMark x1="52083" y1="42222" x2="52135" y2="43241"/>
                        <a14:foregroundMark x1="52031" y1="45093" x2="52969" y2="45741"/>
                        <a14:foregroundMark x1="57813" y1="65833" x2="59167" y2="66759"/>
                        <a14:foregroundMark x1="59115" y1="66389" x2="59062" y2="65556"/>
                        <a14:foregroundMark x1="67031" y1="63241" x2="68177" y2="63519"/>
                        <a14:foregroundMark x1="69583" y1="46667" x2="70990" y2="51574"/>
                        <a14:foregroundMark x1="70990" y1="51574" x2="71771" y2="56481"/>
                        <a14:foregroundMark x1="47813" y1="52593" x2="47813" y2="54167"/>
                        <a14:foregroundMark x1="45573" y1="48241" x2="46510" y2="50370"/>
                        <a14:foregroundMark x1="46510" y1="50370" x2="47865" y2="51296"/>
                        <a14:foregroundMark x1="47865" y1="51296" x2="48438" y2="52778"/>
                        <a14:foregroundMark x1="48438" y1="52778" x2="48073" y2="54352"/>
                        <a14:foregroundMark x1="48333" y1="54630" x2="46771" y2="55185"/>
                        <a14:foregroundMark x1="46771" y1="55185" x2="45990" y2="56389"/>
                        <a14:foregroundMark x1="45990" y1="56389" x2="45417" y2="58519"/>
                        <a14:foregroundMark x1="45417" y1="58519" x2="44115" y2="62685"/>
                        <a14:foregroundMark x1="44115" y1="62685" x2="42760" y2="65463"/>
                        <a14:foregroundMark x1="42708" y1="65463" x2="42188" y2="69074"/>
                        <a14:foregroundMark x1="42188" y1="69074" x2="42135" y2="75185"/>
                        <a14:foregroundMark x1="42083" y1="75185" x2="42344" y2="77778"/>
                        <a14:foregroundMark x1="31354" y1="57130" x2="33021" y2="54815"/>
                        <a14:foregroundMark x1="33021" y1="54815" x2="35000" y2="54167"/>
                        <a14:foregroundMark x1="35000" y1="54167" x2="38177" y2="54444"/>
                        <a14:foregroundMark x1="38177" y1="54444" x2="42031" y2="53889"/>
                        <a14:foregroundMark x1="40417" y1="67037" x2="40938" y2="76296"/>
                        <a14:foregroundMark x1="40365" y1="67778" x2="39219" y2="75185"/>
                        <a14:foregroundMark x1="39375" y1="74815" x2="36250" y2="77130"/>
                        <a14:backgroundMark x1="48906" y1="48611" x2="54375" y2="78426"/>
                        <a14:backgroundMark x1="61823" y1="52778" x2="62604" y2="74444"/>
                        <a14:backgroundMark x1="48646" y1="57593" x2="44271" y2="76389"/>
                        <a14:backgroundMark x1="47917" y1="56481" x2="45313" y2="62593"/>
                        <a14:backgroundMark x1="46823" y1="55278" x2="43438" y2="66204"/>
                        <a14:backgroundMark x1="42865" y1="65648" x2="42396" y2="69537"/>
                        <a14:backgroundMark x1="42448" y1="69074" x2="42188" y2="75278"/>
                        <a14:backgroundMark x1="34531" y1="52685" x2="41510" y2="53426"/>
                        <a14:backgroundMark x1="46146" y1="48704" x2="48021" y2="50463"/>
                        <a14:backgroundMark x1="40260" y1="68889" x2="40000" y2="75926"/>
                        <a14:backgroundMark x1="39948" y1="67963" x2="39948" y2="71204"/>
                        <a14:backgroundMark x1="40417" y1="67500" x2="40677" y2="68704"/>
                        <a14:backgroundMark x1="40156" y1="67315" x2="40781" y2="71019"/>
                        <a14:backgroundMark x1="39740" y1="70556" x2="39479" y2="73889"/>
                        <a14:backgroundMark x1="39479" y1="74537" x2="38177" y2="75648"/>
                        <a14:backgroundMark x1="39583" y1="74444" x2="36823" y2="77037"/>
                        <a14:backgroundMark x1="35365" y1="54444" x2="42396" y2="54259"/>
                        <a14:backgroundMark x1="42396" y1="54259" x2="37500" y2="54444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49265" t="33922" r="25833" b="19280"/>
          <a:stretch/>
        </p:blipFill>
        <p:spPr>
          <a:xfrm>
            <a:off x="8660138" y="3830899"/>
            <a:ext cx="3875565" cy="409687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704" b="80463" l="27656" r="73125">
                        <a14:foregroundMark x1="44792" y1="46759" x2="43385" y2="56944"/>
                        <a14:foregroundMark x1="45313" y1="48519" x2="45781" y2="54444"/>
                        <a14:foregroundMark x1="44844" y1="57130" x2="37969" y2="64537"/>
                        <a14:foregroundMark x1="42188" y1="56111" x2="31927" y2="59259"/>
                        <a14:foregroundMark x1="33698" y1="58611" x2="32708" y2="69537"/>
                        <a14:foregroundMark x1="32708" y1="69630" x2="33750" y2="77963"/>
                        <a14:foregroundMark x1="31875" y1="66204" x2="29948" y2="75463"/>
                        <a14:foregroundMark x1="30104" y1="56296" x2="31302" y2="58426"/>
                        <a14:foregroundMark x1="37396" y1="74537" x2="36458" y2="76111"/>
                        <a14:foregroundMark x1="34583" y1="64630" x2="36667" y2="66481"/>
                        <a14:foregroundMark x1="41198" y1="66389" x2="41302" y2="78148"/>
                        <a14:foregroundMark x1="52083" y1="42222" x2="52135" y2="43241"/>
                        <a14:foregroundMark x1="52031" y1="45093" x2="52969" y2="45741"/>
                        <a14:foregroundMark x1="57813" y1="65833" x2="59167" y2="66759"/>
                        <a14:foregroundMark x1="59115" y1="66389" x2="59062" y2="65556"/>
                        <a14:foregroundMark x1="67031" y1="63241" x2="68177" y2="63519"/>
                        <a14:foregroundMark x1="69583" y1="46667" x2="70990" y2="51574"/>
                        <a14:foregroundMark x1="70990" y1="51574" x2="71771" y2="56481"/>
                        <a14:foregroundMark x1="47813" y1="52593" x2="47813" y2="54167"/>
                        <a14:foregroundMark x1="45573" y1="48241" x2="46510" y2="50370"/>
                        <a14:foregroundMark x1="46510" y1="50370" x2="47865" y2="51296"/>
                        <a14:foregroundMark x1="47865" y1="51296" x2="48438" y2="52778"/>
                        <a14:foregroundMark x1="48438" y1="52778" x2="48073" y2="54352"/>
                        <a14:foregroundMark x1="48333" y1="54630" x2="46771" y2="55185"/>
                        <a14:foregroundMark x1="46771" y1="55185" x2="45990" y2="56389"/>
                        <a14:foregroundMark x1="45990" y1="56389" x2="45417" y2="58519"/>
                        <a14:foregroundMark x1="45417" y1="58519" x2="44115" y2="62685"/>
                        <a14:foregroundMark x1="44115" y1="62685" x2="42760" y2="65463"/>
                        <a14:foregroundMark x1="42708" y1="65463" x2="42188" y2="69074"/>
                        <a14:foregroundMark x1="42188" y1="69074" x2="42135" y2="75185"/>
                        <a14:foregroundMark x1="42083" y1="75185" x2="42344" y2="77778"/>
                        <a14:foregroundMark x1="31354" y1="57130" x2="33021" y2="54815"/>
                        <a14:foregroundMark x1="33021" y1="54815" x2="35000" y2="54167"/>
                        <a14:foregroundMark x1="35000" y1="54167" x2="38177" y2="54444"/>
                        <a14:foregroundMark x1="38177" y1="54444" x2="42031" y2="53889"/>
                        <a14:foregroundMark x1="40417" y1="67037" x2="40938" y2="76296"/>
                        <a14:foregroundMark x1="40365" y1="67778" x2="39219" y2="75185"/>
                        <a14:foregroundMark x1="39375" y1="74815" x2="36250" y2="77130"/>
                        <a14:backgroundMark x1="48906" y1="48611" x2="54375" y2="78426"/>
                        <a14:backgroundMark x1="61823" y1="52778" x2="62604" y2="74444"/>
                        <a14:backgroundMark x1="48646" y1="57593" x2="44271" y2="76389"/>
                        <a14:backgroundMark x1="47917" y1="56481" x2="45313" y2="62593"/>
                        <a14:backgroundMark x1="46823" y1="55278" x2="43438" y2="66204"/>
                        <a14:backgroundMark x1="42865" y1="65648" x2="42396" y2="69537"/>
                        <a14:backgroundMark x1="42448" y1="69074" x2="42188" y2="75278"/>
                        <a14:backgroundMark x1="34531" y1="52685" x2="41510" y2="53426"/>
                        <a14:backgroundMark x1="46146" y1="48704" x2="48021" y2="50463"/>
                        <a14:backgroundMark x1="40260" y1="68889" x2="40000" y2="75926"/>
                        <a14:backgroundMark x1="39948" y1="67963" x2="39948" y2="71204"/>
                        <a14:backgroundMark x1="40417" y1="67500" x2="40677" y2="68704"/>
                        <a14:backgroundMark x1="40156" y1="67315" x2="40781" y2="71019"/>
                        <a14:backgroundMark x1="39740" y1="70556" x2="39479" y2="73889"/>
                        <a14:backgroundMark x1="39479" y1="74537" x2="38177" y2="75648"/>
                        <a14:backgroundMark x1="39583" y1="74444" x2="36823" y2="77037"/>
                        <a14:backgroundMark x1="35365" y1="54444" x2="42396" y2="54259"/>
                        <a14:backgroundMark x1="42396" y1="54259" x2="37500" y2="54444"/>
                      </a14:backgroundRemoval>
                    </a14:imgEffect>
                  </a14:imgLayer>
                </a14:imgProps>
              </a:ext>
            </a:extLst>
          </a:blip>
          <a:srcRect l="28137" t="33922" r="50239" b="19280"/>
          <a:stretch/>
        </p:blipFill>
        <p:spPr>
          <a:xfrm>
            <a:off x="319261" y="3125853"/>
            <a:ext cx="3187700" cy="388058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48880" r="885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927" r="6541"/>
          <a:stretch/>
        </p:blipFill>
        <p:spPr>
          <a:xfrm>
            <a:off x="5068989" y="2228850"/>
            <a:ext cx="2541521" cy="3936001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2034942" y="1552321"/>
            <a:ext cx="9121140" cy="92829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4.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Nêu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cảm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nghĩ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bê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dê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trắng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246028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5">
            <a:extLst>
              <a:ext uri="{FF2B5EF4-FFF2-40B4-BE49-F238E27FC236}">
                <a16:creationId xmlns:a16="http://schemas.microsoft.com/office/drawing/2014/main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970" y="-879867"/>
            <a:ext cx="10502665" cy="65403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795" r="30586"/>
          <a:stretch/>
        </p:blipFill>
        <p:spPr>
          <a:xfrm>
            <a:off x="9837020" y="1357163"/>
            <a:ext cx="2108205" cy="5321249"/>
          </a:xfrm>
          <a:prstGeom prst="rect">
            <a:avLst/>
          </a:prstGeom>
        </p:spPr>
      </p:pic>
      <p:sp>
        <p:nvSpPr>
          <p:cNvPr id="9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 rot="21292743">
            <a:off x="2632444" y="2438299"/>
            <a:ext cx="7184576" cy="7694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170">
              <a:defRPr/>
            </a:pPr>
            <a:r>
              <a:rPr lang="en-US" altLang="zh-CN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微软雅黑" panose="020B0503020204020204" pitchFamily="34" charset="-122"/>
              </a:rPr>
              <a:t>Luyện</a:t>
            </a:r>
            <a:r>
              <a:rPr lang="en-US" altLang="zh-CN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微软雅黑" panose="020B0503020204020204" pitchFamily="34" charset="-122"/>
              </a:rPr>
              <a:t>đọc</a:t>
            </a:r>
            <a:r>
              <a:rPr lang="en-US" altLang="zh-CN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微软雅黑" panose="020B0503020204020204" pitchFamily="34" charset="-122"/>
              </a:rPr>
              <a:t>lại</a:t>
            </a:r>
            <a:endParaRPr lang="zh-CN" altLang="en-US" sz="4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SVN-Gretoon" panose="02040603050506020204" pitchFamily="18" charset="0"/>
              <a:ea typeface="微软雅黑" panose="020B0503020204020204" pitchFamily="34" charset="-122"/>
            </a:endParaRPr>
          </a:p>
        </p:txBody>
      </p:sp>
      <p:pic>
        <p:nvPicPr>
          <p:cNvPr id="10" name="图片 12">
            <a:extLst>
              <a:ext uri="{FF2B5EF4-FFF2-40B4-BE49-F238E27FC236}">
                <a16:creationId xmlns:a16="http://schemas.microsoft.com/office/drawing/2014/main" id="{37A7A021-B942-4826-8E86-0E1DA4522F2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14812">
            <a:off x="261850" y="271066"/>
            <a:ext cx="1101764" cy="110176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508" b="99021" l="4316" r="97158">
                        <a14:foregroundMark x1="26421" y1="22277" x2="31053" y2="24969"/>
                        <a14:foregroundMark x1="18947" y1="26316" x2="22105" y2="24725"/>
                        <a14:foregroundMark x1="37474" y1="45532" x2="45158" y2="53978"/>
                        <a14:foregroundMark x1="33684" y1="80171" x2="42842" y2="86414"/>
                        <a14:foregroundMark x1="32421" y1="82375" x2="52211" y2="96450"/>
                        <a14:foregroundMark x1="32842" y1="81518" x2="41474" y2="83109"/>
                        <a14:foregroundMark x1="49368" y1="27907" x2="73789" y2="41371"/>
                        <a14:foregroundMark x1="47684" y1="31212" x2="45474" y2="35863"/>
                        <a14:foregroundMark x1="45474" y1="35863" x2="59053" y2="41860"/>
                        <a14:foregroundMark x1="59053" y1="42105" x2="77684" y2="48470"/>
                        <a14:foregroundMark x1="77158" y1="47736" x2="82737" y2="50184"/>
                        <a14:foregroundMark x1="76737" y1="44798" x2="82737" y2="51285"/>
                        <a14:foregroundMark x1="35474" y1="65239" x2="48000" y2="60588"/>
                        <a14:foregroundMark x1="23789" y1="24725" x2="34737" y2="31334"/>
                        <a14:foregroundMark x1="33579" y1="40514" x2="35474" y2="40514"/>
                        <a14:foregroundMark x1="19895" y1="34639" x2="22842" y2="395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23019"/>
            <a:ext cx="4564358" cy="392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21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651" y="1382233"/>
            <a:ext cx="10668592" cy="3657321"/>
          </a:xfrm>
          <a:prstGeom prst="rect">
            <a:avLst/>
          </a:prstGeom>
        </p:spPr>
      </p:pic>
      <p:sp>
        <p:nvSpPr>
          <p:cNvPr id="5" name="Rectangle 33"/>
          <p:cNvSpPr/>
          <p:nvPr/>
        </p:nvSpPr>
        <p:spPr>
          <a:xfrm>
            <a:off x="3926766" y="1599327"/>
            <a:ext cx="60654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b="1" dirty="0" err="1">
                <a:solidFill>
                  <a:srgbClr val="FF0000"/>
                </a:solidFill>
                <a:cs typeface="+mn-ea"/>
                <a:sym typeface="+mn-lt"/>
              </a:rPr>
              <a:t>Luyện</a:t>
            </a:r>
            <a:r>
              <a:rPr lang="en-US" altLang="zh-CN" sz="4000" b="1" dirty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cs typeface="+mn-ea"/>
                <a:sym typeface="+mn-lt"/>
              </a:rPr>
              <a:t>tập</a:t>
            </a:r>
            <a:r>
              <a:rPr lang="en-US" altLang="zh-CN" sz="4000" b="1" dirty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cs typeface="+mn-ea"/>
                <a:sym typeface="+mn-lt"/>
              </a:rPr>
              <a:t>theo</a:t>
            </a:r>
            <a:r>
              <a:rPr lang="en-US" altLang="zh-CN" sz="4000" b="1" dirty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cs typeface="+mn-ea"/>
                <a:sym typeface="+mn-lt"/>
              </a:rPr>
              <a:t>văn</a:t>
            </a:r>
            <a:r>
              <a:rPr lang="en-US" altLang="zh-CN" sz="4000" b="1" dirty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cs typeface="+mn-ea"/>
                <a:sym typeface="+mn-lt"/>
              </a:rPr>
              <a:t>bản</a:t>
            </a:r>
            <a:r>
              <a:rPr lang="en-US" altLang="zh-CN" sz="4000" b="1" dirty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cs typeface="+mn-ea"/>
                <a:sym typeface="+mn-lt"/>
              </a:rPr>
              <a:t>đọc</a:t>
            </a:r>
            <a:endParaRPr lang="en-US" sz="4000" b="1" dirty="0">
              <a:solidFill>
                <a:srgbClr val="FF0000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98916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t="20937" r="8126" b="8984"/>
          <a:stretch/>
        </p:blipFill>
        <p:spPr>
          <a:xfrm>
            <a:off x="2856016" y="1158814"/>
            <a:ext cx="6709410" cy="569918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97626" y="236061"/>
            <a:ext cx="11172404" cy="984820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1.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Tìm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ngữ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thể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hiện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tâm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trạng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dê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trắng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thấy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trở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64209" y="2163494"/>
            <a:ext cx="5522026" cy="2708369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indent="463550" algn="just"/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Bê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vàng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800" b="1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tìm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cỏ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indent="463550" algn="just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Lang thang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quên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800" b="1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đường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indent="463550" algn="just"/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Dê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trắng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</a:t>
            </a:r>
            <a:r>
              <a:rPr lang="vi-VN" sz="2800" b="1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ươn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 ban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quá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indent="463550" algn="just"/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Chạy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khắp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nẻo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tìm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bê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indent="463550" algn="just"/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bây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giờ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dê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trắng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</a:p>
          <a:p>
            <a:pPr indent="463550" algn="just"/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Vẫn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gọi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hoài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“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Bê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Bê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!”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69231" y="3010002"/>
            <a:ext cx="3691436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thương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quá</a:t>
            </a:r>
            <a:endParaRPr lang="en-US" sz="2800" b="1" dirty="0">
              <a:solidFill>
                <a:srgbClr val="FFFF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23" name="图片 3">
            <a:extLst>
              <a:ext uri="{FF2B5EF4-FFF2-40B4-BE49-F238E27FC236}">
                <a16:creationId xmlns:a16="http://schemas.microsoft.com/office/drawing/2014/main" id="{C04F87AB-AAFA-44C4-B254-9DC0BD1EF5C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/>
        </p:blipFill>
        <p:spPr>
          <a:xfrm>
            <a:off x="8354077" y="3555226"/>
            <a:ext cx="3987624" cy="330277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795" r="30586"/>
          <a:stretch/>
        </p:blipFill>
        <p:spPr>
          <a:xfrm flipH="1">
            <a:off x="410867" y="1676668"/>
            <a:ext cx="2108205" cy="5321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344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89" r="140"/>
          <a:stretch/>
        </p:blipFill>
        <p:spPr>
          <a:xfrm>
            <a:off x="0" y="4724400"/>
            <a:ext cx="12181114" cy="2133600"/>
          </a:xfrm>
          <a:prstGeom prst="rect">
            <a:avLst/>
          </a:prstGeom>
        </p:spPr>
      </p:pic>
      <p:pic>
        <p:nvPicPr>
          <p:cNvPr id="6" name="Picture 2" descr="Premium Vector | Cute happy kid girl read under the tre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57" b="100000" l="479" r="950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84" r="8957"/>
          <a:stretch/>
        </p:blipFill>
        <p:spPr bwMode="auto">
          <a:xfrm>
            <a:off x="-142125" y="1432003"/>
            <a:ext cx="4045323" cy="5248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8960" b="74664" l="10773" r="84778">
                        <a14:foregroundMark x1="49415" y1="45973" x2="63700" y2="49832"/>
                        <a14:foregroundMark x1="59485" y1="44966" x2="55738" y2="46644"/>
                        <a14:foregroundMark x1="51288" y1="45973" x2="55269" y2="45973"/>
                        <a14:foregroundMark x1="49883" y1="50839" x2="56440" y2="50671"/>
                        <a14:foregroundMark x1="55269" y1="53188" x2="61827" y2="53020"/>
                        <a14:foregroundMark x1="45902" y1="53020" x2="59485" y2="55537"/>
                        <a14:foregroundMark x1="62763" y1="56544" x2="67681" y2="56040"/>
                        <a14:foregroundMark x1="37705" y1="53020" x2="43326" y2="54698"/>
                        <a14:foregroundMark x1="69555" y1="43792" x2="76581" y2="43121"/>
                        <a14:foregroundMark x1="57845" y1="47651" x2="60422" y2="50503"/>
                      </a14:backgroundRemoval>
                    </a14:imgEffect>
                  </a14:imgLayer>
                </a14:imgProps>
              </a:ext>
            </a:extLst>
          </a:blip>
          <a:srcRect l="10013" t="19223" r="13090" b="25308"/>
          <a:stretch/>
        </p:blipFill>
        <p:spPr>
          <a:xfrm>
            <a:off x="3467100" y="731673"/>
            <a:ext cx="6019800" cy="593273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742299" y="731673"/>
            <a:ext cx="5469402" cy="2827424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3058157"/>
              </a:avLst>
            </a:prstTxWarp>
            <a:spAutoFit/>
          </a:bodyPr>
          <a:lstStyle/>
          <a:p>
            <a:r>
              <a:rPr lang="en-US" sz="4400" b="1" dirty="0">
                <a:solidFill>
                  <a:srgbClr val="0070C0"/>
                </a:solidFill>
                <a:latin typeface="r0c0i Linotte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NIỀM VUI TUỔI THƠ</a:t>
            </a:r>
          </a:p>
        </p:txBody>
      </p:sp>
    </p:spTree>
    <p:extLst>
      <p:ext uri="{BB962C8B-B14F-4D97-AF65-F5344CB8AC3E}">
        <p14:creationId xmlns:p14="http://schemas.microsoft.com/office/powerpoint/2010/main" val="2380107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998470" y="417897"/>
            <a:ext cx="6778625" cy="492378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bước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nên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lời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an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ủi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2" name="AutoShape 2" descr="Album - Ảnh Chim Hoạt Hình - Free Transparent PNG Clipart Images Download"/>
          <p:cNvSpPr>
            <a:spLocks noChangeAspect="1" noChangeArrowheads="1"/>
          </p:cNvSpPr>
          <p:nvPr/>
        </p:nvSpPr>
        <p:spPr bwMode="auto">
          <a:xfrm>
            <a:off x="155575" y="185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46" name="Group 45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47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" name="Flowchart: Stored Data 2"/>
          <p:cNvSpPr/>
          <p:nvPr/>
        </p:nvSpPr>
        <p:spPr>
          <a:xfrm flipH="1">
            <a:off x="1186815" y="1395132"/>
            <a:ext cx="4892040" cy="1216798"/>
          </a:xfrm>
          <a:prstGeom prst="flowChartOnlineStorag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Thừa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nhận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cảm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xúc</a:t>
            </a:r>
            <a:endParaRPr lang="en-US" sz="2400" b="1" dirty="0">
              <a:solidFill>
                <a:srgbClr val="C0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817245" y="1344722"/>
            <a:ext cx="1268730" cy="1262519"/>
          </a:xfrm>
          <a:prstGeom prst="ellipse">
            <a:avLst/>
          </a:prstGeom>
          <a:solidFill>
            <a:srgbClr val="FF99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3" name="Flowchart: Stored Data 12"/>
          <p:cNvSpPr/>
          <p:nvPr/>
        </p:nvSpPr>
        <p:spPr>
          <a:xfrm flipH="1">
            <a:off x="2614613" y="2843570"/>
            <a:ext cx="6072187" cy="1216798"/>
          </a:xfrm>
          <a:prstGeom prst="flowChartOnlineStorag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Động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viên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đó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vượt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qua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cảm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xúc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hiện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tại</a:t>
            </a:r>
            <a:endParaRPr lang="en-US" sz="2400" b="1" dirty="0">
              <a:solidFill>
                <a:srgbClr val="C0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2364105" y="2843570"/>
            <a:ext cx="1268730" cy="1262519"/>
          </a:xfrm>
          <a:prstGeom prst="ellipse">
            <a:avLst/>
          </a:prstGeom>
          <a:solidFill>
            <a:srgbClr val="FF99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5" name="Flowchart: Stored Data 14"/>
          <p:cNvSpPr/>
          <p:nvPr/>
        </p:nvSpPr>
        <p:spPr>
          <a:xfrm flipH="1">
            <a:off x="3632835" y="4460371"/>
            <a:ext cx="6072187" cy="1216798"/>
          </a:xfrm>
          <a:prstGeom prst="flowChartOnlineStorag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Gợi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đó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nghĩ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điều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tốt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đẹp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sắp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tới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6" name="Oval 15"/>
          <p:cNvSpPr/>
          <p:nvPr/>
        </p:nvSpPr>
        <p:spPr>
          <a:xfrm>
            <a:off x="3449955" y="4394375"/>
            <a:ext cx="1268730" cy="1262519"/>
          </a:xfrm>
          <a:prstGeom prst="ellipse">
            <a:avLst/>
          </a:prstGeom>
          <a:solidFill>
            <a:srgbClr val="FF99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79" b="98172" l="0" r="94889">
                        <a14:foregroundMark x1="21444" y1="12063" x2="69222" y2="10235"/>
                        <a14:foregroundMark x1="19000" y1="9504" x2="14111" y2="23185"/>
                        <a14:foregroundMark x1="70222" y1="93786" x2="88444" y2="92637"/>
                        <a14:foregroundMark x1="27889" y1="90757" x2="46556" y2="935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8058" y="2546915"/>
            <a:ext cx="2023942" cy="430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029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" grpId="0" animBg="1"/>
      <p:bldP spid="4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9815" b="89444" l="28698" r="53906">
                        <a14:foregroundMark x1="41250" y1="65741" x2="42500" y2="66204"/>
                        <a14:foregroundMark x1="44948" y1="61667" x2="47083" y2="60741"/>
                        <a14:foregroundMark x1="45417" y1="67500" x2="46302" y2="67500"/>
                      </a14:backgroundRemoval>
                    </a14:imgEffect>
                  </a14:imgLayer>
                </a14:imgProps>
              </a:ext>
            </a:extLst>
          </a:blip>
          <a:srcRect l="28384" t="59107" r="45738" b="12467"/>
          <a:stretch/>
        </p:blipFill>
        <p:spPr>
          <a:xfrm>
            <a:off x="226503" y="3966211"/>
            <a:ext cx="4224798" cy="2610310"/>
          </a:xfrm>
          <a:prstGeom prst="rect">
            <a:avLst/>
          </a:prstGeom>
        </p:spPr>
      </p:pic>
      <p:pic>
        <p:nvPicPr>
          <p:cNvPr id="6" name="图片 3">
            <a:extLst>
              <a:ext uri="{FF2B5EF4-FFF2-40B4-BE49-F238E27FC236}">
                <a16:creationId xmlns:a16="http://schemas.microsoft.com/office/drawing/2014/main" id="{C04F87AB-AAFA-44C4-B254-9DC0BD1EF5C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/>
        </p:blipFill>
        <p:spPr>
          <a:xfrm>
            <a:off x="4374225" y="5417820"/>
            <a:ext cx="1738810" cy="144018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5806440" y="2960370"/>
            <a:ext cx="3417570" cy="1731646"/>
            <a:chOff x="5806440" y="2960370"/>
            <a:chExt cx="3417570" cy="1731646"/>
          </a:xfrm>
        </p:grpSpPr>
        <p:sp>
          <p:nvSpPr>
            <p:cNvPr id="7" name="Cloud Callout 6"/>
            <p:cNvSpPr/>
            <p:nvPr/>
          </p:nvSpPr>
          <p:spPr>
            <a:xfrm>
              <a:off x="5806440" y="2960370"/>
              <a:ext cx="3417570" cy="1731646"/>
            </a:xfrm>
            <a:prstGeom prst="cloudCallout">
              <a:avLst>
                <a:gd name="adj1" fmla="val -68003"/>
                <a:gd name="adj2" fmla="val 84960"/>
              </a:avLst>
            </a:prstGeom>
            <a:solidFill>
              <a:schemeClr val="bg1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113035" y="3362043"/>
              <a:ext cx="2948538" cy="92829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Mình</a:t>
              </a:r>
              <a:r>
                <a:rPr lang="en-US" sz="24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biết</a:t>
              </a:r>
              <a:r>
                <a:rPr lang="en-US" sz="24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bạn</a:t>
              </a:r>
              <a:r>
                <a:rPr lang="en-US" sz="24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buồn</a:t>
              </a:r>
              <a:r>
                <a:rPr lang="en-US" sz="24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</a:t>
              </a:r>
              <a:r>
                <a:rPr lang="en-US" sz="24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nhớ</a:t>
              </a:r>
              <a:r>
                <a:rPr lang="en-US" sz="24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bê</a:t>
              </a:r>
              <a:r>
                <a:rPr lang="en-US" sz="24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vàng</a:t>
              </a:r>
              <a:r>
                <a:rPr lang="en-US" sz="24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676339" y="3966211"/>
            <a:ext cx="4216451" cy="2137408"/>
            <a:chOff x="6469294" y="6415054"/>
            <a:chExt cx="3417570" cy="1731646"/>
          </a:xfrm>
        </p:grpSpPr>
        <p:sp>
          <p:nvSpPr>
            <p:cNvPr id="11" name="Cloud Callout 10"/>
            <p:cNvSpPr/>
            <p:nvPr/>
          </p:nvSpPr>
          <p:spPr>
            <a:xfrm>
              <a:off x="6469294" y="6415054"/>
              <a:ext cx="3417570" cy="1731646"/>
            </a:xfrm>
            <a:prstGeom prst="cloudCallout">
              <a:avLst>
                <a:gd name="adj1" fmla="val -79170"/>
                <a:gd name="adj2" fmla="val 51396"/>
              </a:avLst>
            </a:prstGeom>
            <a:solidFill>
              <a:schemeClr val="bg1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6833926" y="6755250"/>
              <a:ext cx="2699326" cy="92829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Bạn</a:t>
              </a:r>
              <a:r>
                <a:rPr lang="en-US" sz="24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đừng</a:t>
              </a:r>
              <a:r>
                <a:rPr lang="en-US" sz="24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buồn</a:t>
              </a:r>
              <a:r>
                <a:rPr lang="en-US" sz="24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nữa</a:t>
              </a:r>
              <a:r>
                <a:rPr lang="en-US" sz="24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nhé</a:t>
              </a:r>
              <a:r>
                <a:rPr lang="en-US" sz="24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 </a:t>
              </a:r>
              <a:r>
                <a:rPr lang="en-US" sz="24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Bê</a:t>
              </a:r>
              <a:r>
                <a:rPr lang="en-US" sz="24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vàng</a:t>
              </a:r>
              <a:r>
                <a:rPr lang="en-US" sz="24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sẽ</a:t>
              </a:r>
              <a:r>
                <a:rPr lang="en-US" sz="24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sớm</a:t>
              </a:r>
              <a:r>
                <a:rPr lang="en-US" sz="24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tìm</a:t>
              </a:r>
              <a:r>
                <a:rPr lang="en-US" sz="24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được</a:t>
              </a:r>
              <a:r>
                <a:rPr lang="en-US" sz="24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đường</a:t>
              </a:r>
              <a:r>
                <a:rPr lang="en-US" sz="24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về</a:t>
              </a:r>
              <a:r>
                <a:rPr lang="en-US" sz="24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thôi</a:t>
              </a:r>
              <a:r>
                <a:rPr lang="en-US" sz="24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13597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5">
            <a:extLst>
              <a:ext uri="{FF2B5EF4-FFF2-40B4-BE49-F238E27FC236}">
                <a16:creationId xmlns:a16="http://schemas.microsoft.com/office/drawing/2014/main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38" y="-287766"/>
            <a:ext cx="10766099" cy="6704415"/>
          </a:xfrm>
          <a:prstGeom prst="rect">
            <a:avLst/>
          </a:prstGeom>
        </p:spPr>
      </p:pic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图片 39">
            <a:extLst>
              <a:ext uri="{FF2B5EF4-FFF2-40B4-BE49-F238E27FC236}">
                <a16:creationId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1860">
            <a:off x="1639556" y="870992"/>
            <a:ext cx="2864392" cy="242371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2376742" y="2727900"/>
            <a:ext cx="7633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  <p:pic>
        <p:nvPicPr>
          <p:cNvPr id="12" name="图片 14340" descr="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35386" y="4722750"/>
            <a:ext cx="2716388" cy="212759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 rot="19502702">
            <a:off x="584367" y="188539"/>
            <a:ext cx="2088829" cy="3102220"/>
          </a:xfrm>
          <a:prstGeom prst="rect">
            <a:avLst/>
          </a:prstGeom>
        </p:spPr>
      </p:pic>
      <p:pic>
        <p:nvPicPr>
          <p:cNvPr id="14" name="Picture 8" descr="Dơi, chim và họ nhà thú | Mầm Non Đô Thị Sài Đồ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1665" y="424494"/>
            <a:ext cx="2823830" cy="1411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524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23732" y="-19522"/>
            <a:ext cx="12336855" cy="259141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dist="50800" dir="5400000" algn="ctr" rotWithShape="0">
              <a:srgbClr val="000000">
                <a:alpha val="26000"/>
              </a:srgb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algn="ctr"/>
            <a:endParaRPr lang="en-US" sz="2400" dirty="0"/>
          </a:p>
        </p:txBody>
      </p:sp>
      <p:sp>
        <p:nvSpPr>
          <p:cNvPr id="18" name="Flowchart: Document 17"/>
          <p:cNvSpPr/>
          <p:nvPr/>
        </p:nvSpPr>
        <p:spPr>
          <a:xfrm>
            <a:off x="-57598" y="14346"/>
            <a:ext cx="12336855" cy="236963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algn="ctr"/>
            <a:endParaRPr lang="en-US" sz="3200" dirty="0"/>
          </a:p>
        </p:txBody>
      </p:sp>
      <p:grpSp>
        <p:nvGrpSpPr>
          <p:cNvPr id="2" name="Group 1"/>
          <p:cNvGrpSpPr/>
          <p:nvPr/>
        </p:nvGrpSpPr>
        <p:grpSpPr>
          <a:xfrm>
            <a:off x="3560811" y="2936951"/>
            <a:ext cx="7937956" cy="1300191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421486" y="2867441"/>
            <a:ext cx="1323109" cy="1323109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817096" y="-711057"/>
            <a:ext cx="3292844" cy="3062308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00B0F0"/>
            </a:solidFill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-299982" y="724976"/>
            <a:ext cx="2382188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Tuần</a:t>
            </a:r>
            <a:r>
              <a:rPr lang="en-US" sz="4000" b="1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10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865203" y="296191"/>
            <a:ext cx="9550400" cy="1354152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8000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Chủ</a:t>
            </a:r>
            <a:r>
              <a:rPr lang="en-US" sz="80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8000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đề</a:t>
            </a:r>
            <a:r>
              <a:rPr lang="en-US" sz="80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3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463579" y="2890245"/>
            <a:ext cx="1320800" cy="127214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iCiel Cadena" panose="02000503000000020004" pitchFamily="2" charset="0"/>
                <a:ea typeface="Arial-Rounded" pitchFamily="34" charset="0"/>
                <a:cs typeface="Arial-Rounded" pitchFamily="34" charset="0"/>
              </a:rPr>
              <a:t>Bài</a:t>
            </a:r>
            <a:endParaRPr lang="en-US" sz="3200" b="1" dirty="0">
              <a:solidFill>
                <a:schemeClr val="bg1"/>
              </a:solidFill>
              <a:latin typeface="iCiel Cadena" panose="02000503000000020004" pitchFamily="2" charset="0"/>
              <a:ea typeface="Arial-Rounded" pitchFamily="34" charset="0"/>
              <a:cs typeface="Arial-Rounded" pitchFamily="34" charset="0"/>
            </a:endParaRPr>
          </a:p>
          <a:p>
            <a:pPr algn="ctr"/>
            <a:r>
              <a:rPr lang="en-US" sz="4267" b="1" dirty="0">
                <a:solidFill>
                  <a:schemeClr val="bg1"/>
                </a:solidFill>
                <a:latin typeface="iCiel Cadena" panose="02000503000000020004" pitchFamily="2" charset="0"/>
                <a:ea typeface="Arial-Rounded" pitchFamily="34" charset="0"/>
                <a:cs typeface="Times New Roman" pitchFamily="18" charset="0"/>
              </a:rPr>
              <a:t>17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694950" y="3121748"/>
            <a:ext cx="6741935" cy="80015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70C0"/>
                </a:solidFill>
                <a:latin typeface="r0c0i Linotte" pitchFamily="2" charset="0"/>
                <a:ea typeface="Arial-Rounded" pitchFamily="34" charset="0"/>
                <a:cs typeface="Arial-Rounded" pitchFamily="34" charset="0"/>
              </a:rPr>
              <a:t>GỌI BẠN</a:t>
            </a:r>
          </a:p>
        </p:txBody>
      </p:sp>
      <p:pic>
        <p:nvPicPr>
          <p:cNvPr id="2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sp>
        <p:nvSpPr>
          <p:cNvPr id="27" name="Text Box 1"/>
          <p:cNvSpPr txBox="1"/>
          <p:nvPr/>
        </p:nvSpPr>
        <p:spPr>
          <a:xfrm>
            <a:off x="2045368" y="6467577"/>
            <a:ext cx="10586696" cy="464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19" dirty="0" err="1">
                <a:ln w="9525" cmpd="sng">
                  <a:noFill/>
                  <a:prstDash val="solid"/>
                </a:ln>
                <a:solidFill>
                  <a:srgbClr val="00B0F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rgbClr val="00B0F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rgbClr val="00B0F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rgbClr val="00B0F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rgbClr val="00B0F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rgbClr val="00B0F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rgbClr val="00B0F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rgbClr val="00B0F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rgbClr val="00B0F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rgbClr val="00B0F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4238784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" t="8302" r="1682" b="8115"/>
          <a:stretch/>
        </p:blipFill>
        <p:spPr>
          <a:xfrm>
            <a:off x="772105" y="2152896"/>
            <a:ext cx="10191283" cy="4117008"/>
          </a:xfrm>
          <a:prstGeom prst="roundRect">
            <a:avLst/>
          </a:prstGeom>
        </p:spPr>
      </p:pic>
      <p:pic>
        <p:nvPicPr>
          <p:cNvPr id="2056" name="Picture 8" descr="Dơi, chim và họ nhà thú | Mầm Non Đô Thị Sài Đồ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9558" y="1103645"/>
            <a:ext cx="2823830" cy="1411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3690569" y="8612689"/>
            <a:ext cx="12192000" cy="744715"/>
          </a:xfrm>
          <a:prstGeom prst="rect">
            <a:avLst/>
          </a:prstGeom>
        </p:spPr>
      </p:pic>
      <p:pic>
        <p:nvPicPr>
          <p:cNvPr id="2050" name="Picture 2" descr="Tranh tô màu con cá, con chim, con ong, con bướm | Trường Mầm Non Hạnh Phúc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87" b="100000" l="0" r="99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41349">
            <a:off x="317327" y="2111614"/>
            <a:ext cx="1067157" cy="1380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Album - Ảnh Chim Hoạt Hình - Free Transparent PNG Clipart Images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26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0253" b="57367" l="20008" r="26232"/>
                    </a14:imgEffect>
                  </a14:imgLayer>
                </a14:imgProps>
              </a:ext>
            </a:extLst>
          </a:blip>
          <a:srcRect l="19230" t="49364" r="72990" b="41744"/>
          <a:stretch/>
        </p:blipFill>
        <p:spPr>
          <a:xfrm>
            <a:off x="307975" y="1167068"/>
            <a:ext cx="1391479" cy="894521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461819" y="473813"/>
            <a:ext cx="1397478" cy="573886"/>
            <a:chOff x="9566064" y="964372"/>
            <a:chExt cx="5446164" cy="698253"/>
          </a:xfrm>
        </p:grpSpPr>
        <p:sp>
          <p:nvSpPr>
            <p:cNvPr id="30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3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3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r>
                <a:rPr lang="en-US" sz="32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ĐỌC</a:t>
              </a: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1503836" y="1306583"/>
            <a:ext cx="681239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478044" y="2409580"/>
            <a:ext cx="2779406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200" b="1" u="sng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Gợi</a:t>
            </a:r>
            <a:r>
              <a:rPr lang="en-US" sz="3200" b="1" u="sng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ý: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398454" y="2890391"/>
            <a:ext cx="5048825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lang="en-US" sz="3200" dirty="0" err="1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tên</a:t>
            </a:r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gì</a:t>
            </a:r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398455" y="3446995"/>
            <a:ext cx="7672609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lang="en-US" sz="3200" dirty="0" err="1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cùng</a:t>
            </a:r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lớp</a:t>
            </a:r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/</a:t>
            </a:r>
            <a:r>
              <a:rPr lang="en-US" sz="3200" dirty="0" err="1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cùng</a:t>
            </a:r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xóm</a:t>
            </a:r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hay </a:t>
            </a:r>
            <a:r>
              <a:rPr lang="en-US" sz="3200" dirty="0" err="1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cũ</a:t>
            </a:r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…?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373137" y="4030506"/>
            <a:ext cx="9046758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lang="en-US" sz="3200" dirty="0" err="1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Tình</a:t>
            </a:r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cảm</a:t>
            </a:r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dành</a:t>
            </a:r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</a:t>
            </a:r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398454" y="4695794"/>
            <a:ext cx="7672609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lang="en-US" sz="3200" dirty="0" err="1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</a:t>
            </a:r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chơi</a:t>
            </a:r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cảm</a:t>
            </a:r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thấy</a:t>
            </a:r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373137" y="5276330"/>
            <a:ext cx="7672609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lang="en-US" sz="3200" dirty="0" err="1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thích</a:t>
            </a:r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điều</a:t>
            </a:r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gì</a:t>
            </a:r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nhất</a:t>
            </a:r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ở </a:t>
            </a:r>
            <a:r>
              <a:rPr lang="en-US" sz="3200" dirty="0" err="1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12110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8" grpId="0"/>
      <p:bldP spid="39" grpId="0"/>
      <p:bldP spid="40" grpId="0"/>
      <p:bldP spid="4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1001485" y="36515"/>
            <a:ext cx="10929257" cy="5029629"/>
          </a:xfrm>
          <a:prstGeom prst="roundRect">
            <a:avLst/>
          </a:prstGeom>
          <a:solidFill>
            <a:schemeClr val="bg1">
              <a:alpha val="5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704" b="80463" l="27656" r="73125">
                        <a14:foregroundMark x1="44792" y1="46759" x2="43385" y2="56944"/>
                        <a14:foregroundMark x1="45313" y1="48519" x2="45781" y2="54444"/>
                        <a14:foregroundMark x1="44844" y1="57130" x2="37969" y2="64537"/>
                        <a14:foregroundMark x1="42188" y1="56111" x2="31927" y2="59259"/>
                        <a14:foregroundMark x1="33698" y1="58611" x2="32708" y2="69537"/>
                        <a14:foregroundMark x1="32708" y1="69630" x2="33750" y2="77963"/>
                        <a14:foregroundMark x1="31875" y1="66204" x2="29948" y2="75463"/>
                        <a14:foregroundMark x1="30104" y1="56296" x2="31302" y2="58426"/>
                        <a14:foregroundMark x1="37396" y1="74537" x2="36458" y2="76111"/>
                        <a14:foregroundMark x1="34583" y1="64630" x2="36667" y2="66481"/>
                        <a14:foregroundMark x1="41198" y1="66389" x2="41302" y2="78148"/>
                        <a14:foregroundMark x1="52083" y1="42222" x2="52135" y2="43241"/>
                        <a14:foregroundMark x1="52031" y1="45093" x2="52969" y2="45741"/>
                        <a14:foregroundMark x1="57813" y1="65833" x2="59167" y2="66759"/>
                        <a14:foregroundMark x1="59115" y1="66389" x2="59062" y2="65556"/>
                        <a14:foregroundMark x1="67031" y1="63241" x2="68177" y2="63519"/>
                        <a14:foregroundMark x1="69583" y1="46667" x2="70990" y2="51574"/>
                        <a14:foregroundMark x1="70990" y1="51574" x2="71771" y2="56481"/>
                        <a14:foregroundMark x1="47813" y1="52593" x2="47813" y2="54167"/>
                        <a14:foregroundMark x1="45573" y1="48241" x2="46510" y2="50370"/>
                        <a14:foregroundMark x1="46510" y1="50370" x2="47865" y2="51296"/>
                        <a14:foregroundMark x1="47865" y1="51296" x2="48438" y2="52778"/>
                        <a14:foregroundMark x1="48438" y1="52778" x2="48073" y2="54352"/>
                        <a14:foregroundMark x1="48333" y1="54630" x2="46771" y2="55185"/>
                        <a14:foregroundMark x1="46771" y1="55185" x2="45990" y2="56389"/>
                        <a14:foregroundMark x1="45990" y1="56389" x2="45417" y2="58519"/>
                        <a14:foregroundMark x1="45417" y1="58519" x2="44115" y2="62685"/>
                        <a14:foregroundMark x1="44115" y1="62685" x2="42760" y2="65463"/>
                        <a14:foregroundMark x1="42708" y1="65463" x2="42188" y2="69074"/>
                        <a14:foregroundMark x1="42188" y1="69074" x2="42135" y2="75185"/>
                        <a14:foregroundMark x1="42083" y1="75185" x2="42344" y2="77778"/>
                        <a14:foregroundMark x1="31354" y1="57130" x2="33021" y2="54815"/>
                        <a14:foregroundMark x1="33021" y1="54815" x2="35000" y2="54167"/>
                        <a14:foregroundMark x1="35000" y1="54167" x2="38177" y2="54444"/>
                        <a14:foregroundMark x1="38177" y1="54444" x2="42031" y2="53889"/>
                        <a14:foregroundMark x1="40417" y1="67037" x2="40938" y2="76296"/>
                        <a14:foregroundMark x1="40365" y1="67778" x2="39219" y2="75185"/>
                        <a14:foregroundMark x1="39375" y1="74815" x2="36250" y2="77130"/>
                        <a14:backgroundMark x1="48906" y1="48611" x2="54375" y2="78426"/>
                        <a14:backgroundMark x1="61823" y1="52778" x2="62604" y2="74444"/>
                        <a14:backgroundMark x1="48646" y1="57593" x2="44271" y2="76389"/>
                        <a14:backgroundMark x1="47917" y1="56481" x2="45313" y2="62593"/>
                        <a14:backgroundMark x1="46823" y1="55278" x2="43438" y2="66204"/>
                        <a14:backgroundMark x1="42865" y1="65648" x2="42396" y2="69537"/>
                        <a14:backgroundMark x1="42448" y1="69074" x2="42188" y2="75278"/>
                        <a14:backgroundMark x1="34531" y1="52685" x2="41510" y2="53426"/>
                        <a14:backgroundMark x1="46146" y1="48704" x2="48021" y2="50463"/>
                        <a14:backgroundMark x1="40260" y1="68889" x2="40000" y2="75926"/>
                        <a14:backgroundMark x1="39948" y1="67963" x2="39948" y2="71204"/>
                        <a14:backgroundMark x1="40417" y1="67500" x2="40677" y2="68704"/>
                        <a14:backgroundMark x1="40156" y1="67315" x2="40781" y2="71019"/>
                        <a14:backgroundMark x1="39740" y1="70556" x2="39479" y2="73889"/>
                        <a14:backgroundMark x1="39479" y1="74537" x2="38177" y2="75648"/>
                        <a14:backgroundMark x1="39583" y1="74444" x2="36823" y2="77037"/>
                        <a14:backgroundMark x1="35365" y1="54444" x2="42396" y2="54259"/>
                        <a14:backgroundMark x1="42396" y1="54259" x2="37500" y2="54444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49265" t="33922" r="25833" b="19280"/>
          <a:stretch/>
        </p:blipFill>
        <p:spPr>
          <a:xfrm>
            <a:off x="8615695" y="3728029"/>
            <a:ext cx="3875565" cy="409687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704" b="80463" l="27656" r="73125">
                        <a14:foregroundMark x1="44792" y1="46759" x2="43385" y2="56944"/>
                        <a14:foregroundMark x1="45313" y1="48519" x2="45781" y2="54444"/>
                        <a14:foregroundMark x1="44844" y1="57130" x2="37969" y2="64537"/>
                        <a14:foregroundMark x1="42188" y1="56111" x2="31927" y2="59259"/>
                        <a14:foregroundMark x1="33698" y1="58611" x2="32708" y2="69537"/>
                        <a14:foregroundMark x1="32708" y1="69630" x2="33750" y2="77963"/>
                        <a14:foregroundMark x1="31875" y1="66204" x2="29948" y2="75463"/>
                        <a14:foregroundMark x1="30104" y1="56296" x2="31302" y2="58426"/>
                        <a14:foregroundMark x1="37396" y1="74537" x2="36458" y2="76111"/>
                        <a14:foregroundMark x1="34583" y1="64630" x2="36667" y2="66481"/>
                        <a14:foregroundMark x1="41198" y1="66389" x2="41302" y2="78148"/>
                        <a14:foregroundMark x1="52083" y1="42222" x2="52135" y2="43241"/>
                        <a14:foregroundMark x1="52031" y1="45093" x2="52969" y2="45741"/>
                        <a14:foregroundMark x1="57813" y1="65833" x2="59167" y2="66759"/>
                        <a14:foregroundMark x1="59115" y1="66389" x2="59062" y2="65556"/>
                        <a14:foregroundMark x1="67031" y1="63241" x2="68177" y2="63519"/>
                        <a14:foregroundMark x1="69583" y1="46667" x2="70990" y2="51574"/>
                        <a14:foregroundMark x1="70990" y1="51574" x2="71771" y2="56481"/>
                        <a14:foregroundMark x1="47813" y1="52593" x2="47813" y2="54167"/>
                        <a14:foregroundMark x1="45573" y1="48241" x2="46510" y2="50370"/>
                        <a14:foregroundMark x1="46510" y1="50370" x2="47865" y2="51296"/>
                        <a14:foregroundMark x1="47865" y1="51296" x2="48438" y2="52778"/>
                        <a14:foregroundMark x1="48438" y1="52778" x2="48073" y2="54352"/>
                        <a14:foregroundMark x1="48333" y1="54630" x2="46771" y2="55185"/>
                        <a14:foregroundMark x1="46771" y1="55185" x2="45990" y2="56389"/>
                        <a14:foregroundMark x1="45990" y1="56389" x2="45417" y2="58519"/>
                        <a14:foregroundMark x1="45417" y1="58519" x2="44115" y2="62685"/>
                        <a14:foregroundMark x1="44115" y1="62685" x2="42760" y2="65463"/>
                        <a14:foregroundMark x1="42708" y1="65463" x2="42188" y2="69074"/>
                        <a14:foregroundMark x1="42188" y1="69074" x2="42135" y2="75185"/>
                        <a14:foregroundMark x1="42083" y1="75185" x2="42344" y2="77778"/>
                        <a14:foregroundMark x1="31354" y1="57130" x2="33021" y2="54815"/>
                        <a14:foregroundMark x1="33021" y1="54815" x2="35000" y2="54167"/>
                        <a14:foregroundMark x1="35000" y1="54167" x2="38177" y2="54444"/>
                        <a14:foregroundMark x1="38177" y1="54444" x2="42031" y2="53889"/>
                        <a14:foregroundMark x1="40417" y1="67037" x2="40938" y2="76296"/>
                        <a14:foregroundMark x1="40365" y1="67778" x2="39219" y2="75185"/>
                        <a14:foregroundMark x1="39375" y1="74815" x2="36250" y2="77130"/>
                        <a14:backgroundMark x1="48906" y1="48611" x2="54375" y2="78426"/>
                        <a14:backgroundMark x1="61823" y1="52778" x2="62604" y2="74444"/>
                        <a14:backgroundMark x1="48646" y1="57593" x2="44271" y2="76389"/>
                        <a14:backgroundMark x1="47917" y1="56481" x2="45313" y2="62593"/>
                        <a14:backgroundMark x1="46823" y1="55278" x2="43438" y2="66204"/>
                        <a14:backgroundMark x1="42865" y1="65648" x2="42396" y2="69537"/>
                        <a14:backgroundMark x1="42448" y1="69074" x2="42188" y2="75278"/>
                        <a14:backgroundMark x1="34531" y1="52685" x2="41510" y2="53426"/>
                        <a14:backgroundMark x1="46146" y1="48704" x2="48021" y2="50463"/>
                        <a14:backgroundMark x1="40260" y1="68889" x2="40000" y2="75926"/>
                        <a14:backgroundMark x1="39948" y1="67963" x2="39948" y2="71204"/>
                        <a14:backgroundMark x1="40417" y1="67500" x2="40677" y2="68704"/>
                        <a14:backgroundMark x1="40156" y1="67315" x2="40781" y2="71019"/>
                        <a14:backgroundMark x1="39740" y1="70556" x2="39479" y2="73889"/>
                        <a14:backgroundMark x1="39479" y1="74537" x2="38177" y2="75648"/>
                        <a14:backgroundMark x1="39583" y1="74444" x2="36823" y2="77037"/>
                        <a14:backgroundMark x1="35365" y1="54444" x2="42396" y2="54259"/>
                        <a14:backgroundMark x1="42396" y1="54259" x2="37500" y2="54444"/>
                      </a14:backgroundRemoval>
                    </a14:imgEffect>
                  </a14:imgLayer>
                </a14:imgProps>
              </a:ext>
            </a:extLst>
          </a:blip>
          <a:srcRect l="28137" t="33922" r="50239" b="19280"/>
          <a:stretch/>
        </p:blipFill>
        <p:spPr>
          <a:xfrm>
            <a:off x="319261" y="3125853"/>
            <a:ext cx="3187700" cy="388058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244443" y="178047"/>
            <a:ext cx="8366078" cy="492378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66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GỌI BẠN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913111" y="670741"/>
            <a:ext cx="4945464" cy="3816365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indent="463550" algn="just"/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Tự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xa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x</a:t>
            </a:r>
            <a:r>
              <a:rPr lang="vi-VN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thu</a:t>
            </a:r>
            <a:r>
              <a:rPr lang="vi-VN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ở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indent="463550" algn="just"/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xanh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sâu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thẳm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indent="463550" algn="just"/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Đôi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sống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bên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indent="463550" algn="just"/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Bê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vàng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dê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trắng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indent="463550" algn="just"/>
            <a:endParaRPr lang="en-US" sz="2400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indent="463550" algn="just"/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</a:t>
            </a:r>
            <a:r>
              <a:rPr lang="vi-VN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ă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m,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hạn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hán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indent="463550" algn="just"/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Suối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cạn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cỏ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héo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indent="463550" algn="just"/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Lấy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gì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nuôi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đô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indent="463550" algn="just"/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Chờ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m</a:t>
            </a:r>
            <a:r>
              <a:rPr lang="vi-VN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 </a:t>
            </a:r>
            <a:r>
              <a:rPr lang="vi-VN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bao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giờ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  <a:p>
            <a:pPr indent="463550" algn="just"/>
            <a:endParaRPr lang="en-US" sz="2400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21926" y="1308141"/>
            <a:ext cx="4945464" cy="2708369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indent="463550" algn="just"/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Bê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vàng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tìm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cỏ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indent="463550" algn="just"/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Lang thang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quên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đường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indent="463550" algn="just"/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Dê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trắng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</a:t>
            </a:r>
            <a:r>
              <a:rPr lang="vi-VN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ươn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quá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indent="463550" algn="just"/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Chạy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khắp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nẻo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tìm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bê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indent="463550" algn="just"/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bây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giờ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dê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trắng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</a:p>
          <a:p>
            <a:pPr indent="463550" algn="just"/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Vẫn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gọi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hoài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“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Bê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Bê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!”</a:t>
            </a:r>
          </a:p>
          <a:p>
            <a:pPr indent="463550" algn="just"/>
            <a:endParaRPr lang="en-US" sz="2400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0461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1767768" y="36515"/>
            <a:ext cx="9319428" cy="5029629"/>
          </a:xfrm>
          <a:prstGeom prst="roundRect">
            <a:avLst/>
          </a:prstGeom>
          <a:solidFill>
            <a:schemeClr val="bg1">
              <a:alpha val="5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704" b="80463" l="27656" r="73125">
                        <a14:foregroundMark x1="44792" y1="46759" x2="43385" y2="56944"/>
                        <a14:foregroundMark x1="45313" y1="48519" x2="45781" y2="54444"/>
                        <a14:foregroundMark x1="44844" y1="57130" x2="37969" y2="64537"/>
                        <a14:foregroundMark x1="42188" y1="56111" x2="31927" y2="59259"/>
                        <a14:foregroundMark x1="33698" y1="58611" x2="32708" y2="69537"/>
                        <a14:foregroundMark x1="32708" y1="69630" x2="33750" y2="77963"/>
                        <a14:foregroundMark x1="31875" y1="66204" x2="29948" y2="75463"/>
                        <a14:foregroundMark x1="30104" y1="56296" x2="31302" y2="58426"/>
                        <a14:foregroundMark x1="37396" y1="74537" x2="36458" y2="76111"/>
                        <a14:foregroundMark x1="34583" y1="64630" x2="36667" y2="66481"/>
                        <a14:foregroundMark x1="41198" y1="66389" x2="41302" y2="78148"/>
                        <a14:foregroundMark x1="52083" y1="42222" x2="52135" y2="43241"/>
                        <a14:foregroundMark x1="52031" y1="45093" x2="52969" y2="45741"/>
                        <a14:foregroundMark x1="57813" y1="65833" x2="59167" y2="66759"/>
                        <a14:foregroundMark x1="59115" y1="66389" x2="59062" y2="65556"/>
                        <a14:foregroundMark x1="67031" y1="63241" x2="68177" y2="63519"/>
                        <a14:foregroundMark x1="69583" y1="46667" x2="70990" y2="51574"/>
                        <a14:foregroundMark x1="70990" y1="51574" x2="71771" y2="56481"/>
                        <a14:foregroundMark x1="47813" y1="52593" x2="47813" y2="54167"/>
                        <a14:foregroundMark x1="45573" y1="48241" x2="46510" y2="50370"/>
                        <a14:foregroundMark x1="46510" y1="50370" x2="47865" y2="51296"/>
                        <a14:foregroundMark x1="47865" y1="51296" x2="48438" y2="52778"/>
                        <a14:foregroundMark x1="48438" y1="52778" x2="48073" y2="54352"/>
                        <a14:foregroundMark x1="48333" y1="54630" x2="46771" y2="55185"/>
                        <a14:foregroundMark x1="46771" y1="55185" x2="45990" y2="56389"/>
                        <a14:foregroundMark x1="45990" y1="56389" x2="45417" y2="58519"/>
                        <a14:foregroundMark x1="45417" y1="58519" x2="44115" y2="62685"/>
                        <a14:foregroundMark x1="44115" y1="62685" x2="42760" y2="65463"/>
                        <a14:foregroundMark x1="42708" y1="65463" x2="42188" y2="69074"/>
                        <a14:foregroundMark x1="42188" y1="69074" x2="42135" y2="75185"/>
                        <a14:foregroundMark x1="42083" y1="75185" x2="42344" y2="77778"/>
                        <a14:foregroundMark x1="31354" y1="57130" x2="33021" y2="54815"/>
                        <a14:foregroundMark x1="33021" y1="54815" x2="35000" y2="54167"/>
                        <a14:foregroundMark x1="35000" y1="54167" x2="38177" y2="54444"/>
                        <a14:foregroundMark x1="38177" y1="54444" x2="42031" y2="53889"/>
                        <a14:foregroundMark x1="40417" y1="67037" x2="40938" y2="76296"/>
                        <a14:foregroundMark x1="40365" y1="67778" x2="39219" y2="75185"/>
                        <a14:foregroundMark x1="39375" y1="74815" x2="36250" y2="77130"/>
                        <a14:backgroundMark x1="48906" y1="48611" x2="54375" y2="78426"/>
                        <a14:backgroundMark x1="61823" y1="52778" x2="62604" y2="74444"/>
                        <a14:backgroundMark x1="48646" y1="57593" x2="44271" y2="76389"/>
                        <a14:backgroundMark x1="47917" y1="56481" x2="45313" y2="62593"/>
                        <a14:backgroundMark x1="46823" y1="55278" x2="43438" y2="66204"/>
                        <a14:backgroundMark x1="42865" y1="65648" x2="42396" y2="69537"/>
                        <a14:backgroundMark x1="42448" y1="69074" x2="42188" y2="75278"/>
                        <a14:backgroundMark x1="34531" y1="52685" x2="41510" y2="53426"/>
                        <a14:backgroundMark x1="46146" y1="48704" x2="48021" y2="50463"/>
                        <a14:backgroundMark x1="40260" y1="68889" x2="40000" y2="75926"/>
                        <a14:backgroundMark x1="39948" y1="67963" x2="39948" y2="71204"/>
                        <a14:backgroundMark x1="40417" y1="67500" x2="40677" y2="68704"/>
                        <a14:backgroundMark x1="40156" y1="67315" x2="40781" y2="71019"/>
                        <a14:backgroundMark x1="39740" y1="70556" x2="39479" y2="73889"/>
                        <a14:backgroundMark x1="39479" y1="74537" x2="38177" y2="75648"/>
                        <a14:backgroundMark x1="39583" y1="74444" x2="36823" y2="77037"/>
                        <a14:backgroundMark x1="35365" y1="54444" x2="42396" y2="54259"/>
                        <a14:backgroundMark x1="42396" y1="54259" x2="37500" y2="54444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49265" t="33922" r="25833" b="19280"/>
          <a:stretch/>
        </p:blipFill>
        <p:spPr>
          <a:xfrm>
            <a:off x="8615695" y="3728029"/>
            <a:ext cx="3875565" cy="409687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704" b="80463" l="27656" r="73125">
                        <a14:foregroundMark x1="44792" y1="46759" x2="43385" y2="56944"/>
                        <a14:foregroundMark x1="45313" y1="48519" x2="45781" y2="54444"/>
                        <a14:foregroundMark x1="44844" y1="57130" x2="37969" y2="64537"/>
                        <a14:foregroundMark x1="42188" y1="56111" x2="31927" y2="59259"/>
                        <a14:foregroundMark x1="33698" y1="58611" x2="32708" y2="69537"/>
                        <a14:foregroundMark x1="32708" y1="69630" x2="33750" y2="77963"/>
                        <a14:foregroundMark x1="31875" y1="66204" x2="29948" y2="75463"/>
                        <a14:foregroundMark x1="30104" y1="56296" x2="31302" y2="58426"/>
                        <a14:foregroundMark x1="37396" y1="74537" x2="36458" y2="76111"/>
                        <a14:foregroundMark x1="34583" y1="64630" x2="36667" y2="66481"/>
                        <a14:foregroundMark x1="41198" y1="66389" x2="41302" y2="78148"/>
                        <a14:foregroundMark x1="52083" y1="42222" x2="52135" y2="43241"/>
                        <a14:foregroundMark x1="52031" y1="45093" x2="52969" y2="45741"/>
                        <a14:foregroundMark x1="57813" y1="65833" x2="59167" y2="66759"/>
                        <a14:foregroundMark x1="59115" y1="66389" x2="59062" y2="65556"/>
                        <a14:foregroundMark x1="67031" y1="63241" x2="68177" y2="63519"/>
                        <a14:foregroundMark x1="69583" y1="46667" x2="70990" y2="51574"/>
                        <a14:foregroundMark x1="70990" y1="51574" x2="71771" y2="56481"/>
                        <a14:foregroundMark x1="47813" y1="52593" x2="47813" y2="54167"/>
                        <a14:foregroundMark x1="45573" y1="48241" x2="46510" y2="50370"/>
                        <a14:foregroundMark x1="46510" y1="50370" x2="47865" y2="51296"/>
                        <a14:foregroundMark x1="47865" y1="51296" x2="48438" y2="52778"/>
                        <a14:foregroundMark x1="48438" y1="52778" x2="48073" y2="54352"/>
                        <a14:foregroundMark x1="48333" y1="54630" x2="46771" y2="55185"/>
                        <a14:foregroundMark x1="46771" y1="55185" x2="45990" y2="56389"/>
                        <a14:foregroundMark x1="45990" y1="56389" x2="45417" y2="58519"/>
                        <a14:foregroundMark x1="45417" y1="58519" x2="44115" y2="62685"/>
                        <a14:foregroundMark x1="44115" y1="62685" x2="42760" y2="65463"/>
                        <a14:foregroundMark x1="42708" y1="65463" x2="42188" y2="69074"/>
                        <a14:foregroundMark x1="42188" y1="69074" x2="42135" y2="75185"/>
                        <a14:foregroundMark x1="42083" y1="75185" x2="42344" y2="77778"/>
                        <a14:foregroundMark x1="31354" y1="57130" x2="33021" y2="54815"/>
                        <a14:foregroundMark x1="33021" y1="54815" x2="35000" y2="54167"/>
                        <a14:foregroundMark x1="35000" y1="54167" x2="38177" y2="54444"/>
                        <a14:foregroundMark x1="38177" y1="54444" x2="42031" y2="53889"/>
                        <a14:foregroundMark x1="40417" y1="67037" x2="40938" y2="76296"/>
                        <a14:foregroundMark x1="40365" y1="67778" x2="39219" y2="75185"/>
                        <a14:foregroundMark x1="39375" y1="74815" x2="36250" y2="77130"/>
                        <a14:backgroundMark x1="48906" y1="48611" x2="54375" y2="78426"/>
                        <a14:backgroundMark x1="61823" y1="52778" x2="62604" y2="74444"/>
                        <a14:backgroundMark x1="48646" y1="57593" x2="44271" y2="76389"/>
                        <a14:backgroundMark x1="47917" y1="56481" x2="45313" y2="62593"/>
                        <a14:backgroundMark x1="46823" y1="55278" x2="43438" y2="66204"/>
                        <a14:backgroundMark x1="42865" y1="65648" x2="42396" y2="69537"/>
                        <a14:backgroundMark x1="42448" y1="69074" x2="42188" y2="75278"/>
                        <a14:backgroundMark x1="34531" y1="52685" x2="41510" y2="53426"/>
                        <a14:backgroundMark x1="46146" y1="48704" x2="48021" y2="50463"/>
                        <a14:backgroundMark x1="40260" y1="68889" x2="40000" y2="75926"/>
                        <a14:backgroundMark x1="39948" y1="67963" x2="39948" y2="71204"/>
                        <a14:backgroundMark x1="40417" y1="67500" x2="40677" y2="68704"/>
                        <a14:backgroundMark x1="40156" y1="67315" x2="40781" y2="71019"/>
                        <a14:backgroundMark x1="39740" y1="70556" x2="39479" y2="73889"/>
                        <a14:backgroundMark x1="39479" y1="74537" x2="38177" y2="75648"/>
                        <a14:backgroundMark x1="39583" y1="74444" x2="36823" y2="77037"/>
                        <a14:backgroundMark x1="35365" y1="54444" x2="42396" y2="54259"/>
                        <a14:backgroundMark x1="42396" y1="54259" x2="37500" y2="54444"/>
                      </a14:backgroundRemoval>
                    </a14:imgEffect>
                  </a14:imgLayer>
                </a14:imgProps>
              </a:ext>
            </a:extLst>
          </a:blip>
          <a:srcRect l="28137" t="33922" r="50239" b="19280"/>
          <a:stretch/>
        </p:blipFill>
        <p:spPr>
          <a:xfrm>
            <a:off x="319261" y="3125853"/>
            <a:ext cx="3187700" cy="388058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244443" y="178047"/>
            <a:ext cx="8366078" cy="492378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66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GỌI BẠN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095278" y="670741"/>
            <a:ext cx="4945464" cy="3816365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indent="463550" algn="just"/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Tự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xa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x</a:t>
            </a:r>
            <a:r>
              <a:rPr lang="vi-VN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thu</a:t>
            </a:r>
            <a:r>
              <a:rPr lang="vi-VN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ở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indent="463550" algn="just"/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xanh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sâu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thẳm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indent="463550" algn="just"/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Đôi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sống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bên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indent="463550" algn="just"/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Bê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vàng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dê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trắng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indent="463550" algn="just"/>
            <a:endParaRPr lang="en-US" sz="2400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indent="463550" algn="just"/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</a:t>
            </a:r>
            <a:r>
              <a:rPr lang="vi-VN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ă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m,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hạn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hán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indent="463550" algn="just"/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Suối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cạn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cỏ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héo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indent="463550" algn="just"/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Lấy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gì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nuôi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đô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indent="463550" algn="just"/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Chờ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m</a:t>
            </a:r>
            <a:r>
              <a:rPr lang="vi-VN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 </a:t>
            </a:r>
            <a:r>
              <a:rPr lang="vi-VN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bao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giờ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  <a:p>
            <a:pPr indent="463550" algn="just"/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27482" y="1166336"/>
            <a:ext cx="4945464" cy="2708369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indent="463550" algn="just"/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Bê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vàng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tìm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cỏ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indent="463550" algn="just"/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Lang thang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quên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đường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indent="463550" algn="just"/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Dê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trắng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</a:t>
            </a:r>
            <a:r>
              <a:rPr lang="vi-VN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ươn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quá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indent="463550" algn="just"/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Chạy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khắp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nẻo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tìm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bê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indent="463550" algn="just"/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bây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giờ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dê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trắng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</a:p>
          <a:p>
            <a:pPr indent="463550" algn="just"/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Vẫn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gọi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hoài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“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Bê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Bê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!”</a:t>
            </a:r>
          </a:p>
          <a:p>
            <a:pPr indent="463550" algn="just"/>
            <a:endParaRPr lang="en-US" sz="2400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4109785" y="1086673"/>
            <a:ext cx="1343547" cy="59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069455" y="1459060"/>
            <a:ext cx="1343547" cy="59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8589568" y="2676271"/>
            <a:ext cx="51557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9598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08" b="2585"/>
          <a:stretch/>
        </p:blipFill>
        <p:spPr>
          <a:xfrm>
            <a:off x="0" y="-22516"/>
            <a:ext cx="12192000" cy="7102005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4064000" y="1453275"/>
            <a:ext cx="4064000" cy="630014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Giải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nghĩa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endParaRPr lang="en-US" sz="2800" b="1" dirty="0">
              <a:solidFill>
                <a:srgbClr val="0070C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08530" y="2630000"/>
            <a:ext cx="22094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thuở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08530" y="3880915"/>
            <a:ext cx="27301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lang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thang:</a:t>
            </a:r>
            <a:endParaRPr lang="en-US" sz="2800" b="1" dirty="0">
              <a:solidFill>
                <a:srgbClr val="0070C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30815" y="2622713"/>
            <a:ext cx="67244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Khoảng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thời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gian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xác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định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lùi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quá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khứ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442195" y="3931501"/>
            <a:ext cx="58702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hết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chỗ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này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chỗ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khác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dừng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nơi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90992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6" grpId="0"/>
      <p:bldP spid="9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op 13 bài văn tả cảnh đẹp của núi, rừng hay nhất - Toplist.v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120" y="1440532"/>
            <a:ext cx="5087930" cy="36151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hiều giải pháp phòng, chống hạn hán mùa khô 2018-20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2706" y="1440532"/>
            <a:ext cx="5472410" cy="36151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" name="Rounded Rectangle 9"/>
          <p:cNvSpPr/>
          <p:nvPr/>
        </p:nvSpPr>
        <p:spPr>
          <a:xfrm>
            <a:off x="4064000" y="552567"/>
            <a:ext cx="4064000" cy="630014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Giải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nghĩa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endParaRPr lang="en-US" sz="2400" b="1" dirty="0">
              <a:solidFill>
                <a:srgbClr val="0070C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095085" y="5478686"/>
            <a:ext cx="4064000" cy="63001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Sâu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thẳm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rất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sâu</a:t>
            </a:r>
            <a:endParaRPr lang="en-US" sz="2400" b="1" dirty="0">
              <a:solidFill>
                <a:schemeClr val="tx1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903495" y="5272631"/>
            <a:ext cx="6288505" cy="104212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Hạn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hán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tình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trạng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thiếu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nước do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nắng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nóng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lâu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mưa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gây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ra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lang="en-US" sz="2400" b="1" dirty="0">
              <a:solidFill>
                <a:srgbClr val="0070C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4491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1672757" y="42941"/>
            <a:ext cx="9319428" cy="502962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7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704" b="80463" l="27656" r="73125">
                        <a14:foregroundMark x1="44792" y1="46759" x2="43385" y2="56944"/>
                        <a14:foregroundMark x1="45313" y1="48519" x2="45781" y2="54444"/>
                        <a14:foregroundMark x1="44844" y1="57130" x2="37969" y2="64537"/>
                        <a14:foregroundMark x1="42188" y1="56111" x2="31927" y2="59259"/>
                        <a14:foregroundMark x1="33698" y1="58611" x2="32708" y2="69537"/>
                        <a14:foregroundMark x1="32708" y1="69630" x2="33750" y2="77963"/>
                        <a14:foregroundMark x1="31875" y1="66204" x2="29948" y2="75463"/>
                        <a14:foregroundMark x1="30104" y1="56296" x2="31302" y2="58426"/>
                        <a14:foregroundMark x1="37396" y1="74537" x2="36458" y2="76111"/>
                        <a14:foregroundMark x1="34583" y1="64630" x2="36667" y2="66481"/>
                        <a14:foregroundMark x1="41198" y1="66389" x2="41302" y2="78148"/>
                        <a14:foregroundMark x1="52083" y1="42222" x2="52135" y2="43241"/>
                        <a14:foregroundMark x1="52031" y1="45093" x2="52969" y2="45741"/>
                        <a14:foregroundMark x1="57813" y1="65833" x2="59167" y2="66759"/>
                        <a14:foregroundMark x1="59115" y1="66389" x2="59062" y2="65556"/>
                        <a14:foregroundMark x1="67031" y1="63241" x2="68177" y2="63519"/>
                        <a14:foregroundMark x1="69583" y1="46667" x2="70990" y2="51574"/>
                        <a14:foregroundMark x1="70990" y1="51574" x2="71771" y2="56481"/>
                        <a14:foregroundMark x1="47813" y1="52593" x2="47813" y2="54167"/>
                        <a14:foregroundMark x1="45573" y1="48241" x2="46510" y2="50370"/>
                        <a14:foregroundMark x1="46510" y1="50370" x2="47865" y2="51296"/>
                        <a14:foregroundMark x1="47865" y1="51296" x2="48438" y2="52778"/>
                        <a14:foregroundMark x1="48438" y1="52778" x2="48073" y2="54352"/>
                        <a14:foregroundMark x1="48333" y1="54630" x2="46771" y2="55185"/>
                        <a14:foregroundMark x1="46771" y1="55185" x2="45990" y2="56389"/>
                        <a14:foregroundMark x1="45990" y1="56389" x2="45417" y2="58519"/>
                        <a14:foregroundMark x1="45417" y1="58519" x2="44115" y2="62685"/>
                        <a14:foregroundMark x1="44115" y1="62685" x2="42760" y2="65463"/>
                        <a14:foregroundMark x1="42708" y1="65463" x2="42188" y2="69074"/>
                        <a14:foregroundMark x1="42188" y1="69074" x2="42135" y2="75185"/>
                        <a14:foregroundMark x1="42083" y1="75185" x2="42344" y2="77778"/>
                        <a14:foregroundMark x1="31354" y1="57130" x2="33021" y2="54815"/>
                        <a14:foregroundMark x1="33021" y1="54815" x2="35000" y2="54167"/>
                        <a14:foregroundMark x1="35000" y1="54167" x2="38177" y2="54444"/>
                        <a14:foregroundMark x1="38177" y1="54444" x2="42031" y2="53889"/>
                        <a14:foregroundMark x1="40417" y1="67037" x2="40938" y2="76296"/>
                        <a14:foregroundMark x1="40365" y1="67778" x2="39219" y2="75185"/>
                        <a14:foregroundMark x1="39375" y1="74815" x2="36250" y2="77130"/>
                        <a14:backgroundMark x1="48906" y1="48611" x2="54375" y2="78426"/>
                        <a14:backgroundMark x1="61823" y1="52778" x2="62604" y2="74444"/>
                        <a14:backgroundMark x1="48646" y1="57593" x2="44271" y2="76389"/>
                        <a14:backgroundMark x1="47917" y1="56481" x2="45313" y2="62593"/>
                        <a14:backgroundMark x1="46823" y1="55278" x2="43438" y2="66204"/>
                        <a14:backgroundMark x1="42865" y1="65648" x2="42396" y2="69537"/>
                        <a14:backgroundMark x1="42448" y1="69074" x2="42188" y2="75278"/>
                        <a14:backgroundMark x1="34531" y1="52685" x2="41510" y2="53426"/>
                        <a14:backgroundMark x1="46146" y1="48704" x2="48021" y2="50463"/>
                        <a14:backgroundMark x1="40260" y1="68889" x2="40000" y2="75926"/>
                        <a14:backgroundMark x1="39948" y1="67963" x2="39948" y2="71204"/>
                        <a14:backgroundMark x1="40417" y1="67500" x2="40677" y2="68704"/>
                        <a14:backgroundMark x1="40156" y1="67315" x2="40781" y2="71019"/>
                        <a14:backgroundMark x1="39740" y1="70556" x2="39479" y2="73889"/>
                        <a14:backgroundMark x1="39479" y1="74537" x2="38177" y2="75648"/>
                        <a14:backgroundMark x1="39583" y1="74444" x2="36823" y2="77037"/>
                        <a14:backgroundMark x1="35365" y1="54444" x2="42396" y2="54259"/>
                        <a14:backgroundMark x1="42396" y1="54259" x2="37500" y2="54444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49265" t="33922" r="25833" b="19280"/>
          <a:stretch/>
        </p:blipFill>
        <p:spPr>
          <a:xfrm>
            <a:off x="8615695" y="3834449"/>
            <a:ext cx="3875565" cy="409687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704" b="80463" l="27656" r="73125">
                        <a14:foregroundMark x1="44792" y1="46759" x2="43385" y2="56944"/>
                        <a14:foregroundMark x1="45313" y1="48519" x2="45781" y2="54444"/>
                        <a14:foregroundMark x1="44844" y1="57130" x2="37969" y2="64537"/>
                        <a14:foregroundMark x1="42188" y1="56111" x2="31927" y2="59259"/>
                        <a14:foregroundMark x1="33698" y1="58611" x2="32708" y2="69537"/>
                        <a14:foregroundMark x1="32708" y1="69630" x2="33750" y2="77963"/>
                        <a14:foregroundMark x1="31875" y1="66204" x2="29948" y2="75463"/>
                        <a14:foregroundMark x1="30104" y1="56296" x2="31302" y2="58426"/>
                        <a14:foregroundMark x1="37396" y1="74537" x2="36458" y2="76111"/>
                        <a14:foregroundMark x1="34583" y1="64630" x2="36667" y2="66481"/>
                        <a14:foregroundMark x1="41198" y1="66389" x2="41302" y2="78148"/>
                        <a14:foregroundMark x1="52083" y1="42222" x2="52135" y2="43241"/>
                        <a14:foregroundMark x1="52031" y1="45093" x2="52969" y2="45741"/>
                        <a14:foregroundMark x1="57813" y1="65833" x2="59167" y2="66759"/>
                        <a14:foregroundMark x1="59115" y1="66389" x2="59062" y2="65556"/>
                        <a14:foregroundMark x1="67031" y1="63241" x2="68177" y2="63519"/>
                        <a14:foregroundMark x1="69583" y1="46667" x2="70990" y2="51574"/>
                        <a14:foregroundMark x1="70990" y1="51574" x2="71771" y2="56481"/>
                        <a14:foregroundMark x1="47813" y1="52593" x2="47813" y2="54167"/>
                        <a14:foregroundMark x1="45573" y1="48241" x2="46510" y2="50370"/>
                        <a14:foregroundMark x1="46510" y1="50370" x2="47865" y2="51296"/>
                        <a14:foregroundMark x1="47865" y1="51296" x2="48438" y2="52778"/>
                        <a14:foregroundMark x1="48438" y1="52778" x2="48073" y2="54352"/>
                        <a14:foregroundMark x1="48333" y1="54630" x2="46771" y2="55185"/>
                        <a14:foregroundMark x1="46771" y1="55185" x2="45990" y2="56389"/>
                        <a14:foregroundMark x1="45990" y1="56389" x2="45417" y2="58519"/>
                        <a14:foregroundMark x1="45417" y1="58519" x2="44115" y2="62685"/>
                        <a14:foregroundMark x1="44115" y1="62685" x2="42760" y2="65463"/>
                        <a14:foregroundMark x1="42708" y1="65463" x2="42188" y2="69074"/>
                        <a14:foregroundMark x1="42188" y1="69074" x2="42135" y2="75185"/>
                        <a14:foregroundMark x1="42083" y1="75185" x2="42344" y2="77778"/>
                        <a14:foregroundMark x1="31354" y1="57130" x2="33021" y2="54815"/>
                        <a14:foregroundMark x1="33021" y1="54815" x2="35000" y2="54167"/>
                        <a14:foregroundMark x1="35000" y1="54167" x2="38177" y2="54444"/>
                        <a14:foregroundMark x1="38177" y1="54444" x2="42031" y2="53889"/>
                        <a14:foregroundMark x1="40417" y1="67037" x2="40938" y2="76296"/>
                        <a14:foregroundMark x1="40365" y1="67778" x2="39219" y2="75185"/>
                        <a14:foregroundMark x1="39375" y1="74815" x2="36250" y2="77130"/>
                        <a14:backgroundMark x1="48906" y1="48611" x2="54375" y2="78426"/>
                        <a14:backgroundMark x1="61823" y1="52778" x2="62604" y2="74444"/>
                        <a14:backgroundMark x1="48646" y1="57593" x2="44271" y2="76389"/>
                        <a14:backgroundMark x1="47917" y1="56481" x2="45313" y2="62593"/>
                        <a14:backgroundMark x1="46823" y1="55278" x2="43438" y2="66204"/>
                        <a14:backgroundMark x1="42865" y1="65648" x2="42396" y2="69537"/>
                        <a14:backgroundMark x1="42448" y1="69074" x2="42188" y2="75278"/>
                        <a14:backgroundMark x1="34531" y1="52685" x2="41510" y2="53426"/>
                        <a14:backgroundMark x1="46146" y1="48704" x2="48021" y2="50463"/>
                        <a14:backgroundMark x1="40260" y1="68889" x2="40000" y2="75926"/>
                        <a14:backgroundMark x1="39948" y1="67963" x2="39948" y2="71204"/>
                        <a14:backgroundMark x1="40417" y1="67500" x2="40677" y2="68704"/>
                        <a14:backgroundMark x1="40156" y1="67315" x2="40781" y2="71019"/>
                        <a14:backgroundMark x1="39740" y1="70556" x2="39479" y2="73889"/>
                        <a14:backgroundMark x1="39479" y1="74537" x2="38177" y2="75648"/>
                        <a14:backgroundMark x1="39583" y1="74444" x2="36823" y2="77037"/>
                        <a14:backgroundMark x1="35365" y1="54444" x2="42396" y2="54259"/>
                        <a14:backgroundMark x1="42396" y1="54259" x2="37500" y2="54444"/>
                      </a14:backgroundRemoval>
                    </a14:imgEffect>
                  </a14:imgLayer>
                </a14:imgProps>
              </a:ext>
            </a:extLst>
          </a:blip>
          <a:srcRect l="28137" t="33922" r="50239" b="19280"/>
          <a:stretch/>
        </p:blipFill>
        <p:spPr>
          <a:xfrm>
            <a:off x="319261" y="3232273"/>
            <a:ext cx="3187700" cy="388058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244443" y="178047"/>
            <a:ext cx="8366078" cy="492378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66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GỌI BẠN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085268" y="634226"/>
            <a:ext cx="4945464" cy="3816365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indent="463550" algn="just"/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Tự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xa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x</a:t>
            </a:r>
            <a:r>
              <a:rPr lang="vi-VN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thu</a:t>
            </a:r>
            <a:r>
              <a:rPr lang="vi-VN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ở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indent="463550" algn="just"/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xanh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sâu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thẳm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indent="463550" algn="just"/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Đôi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sống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bên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indent="463550" algn="just"/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Bê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vàng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dê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trắng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indent="463550" algn="just"/>
            <a:endParaRPr lang="en-US" sz="2400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indent="463550" algn="just"/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</a:t>
            </a:r>
            <a:r>
              <a:rPr lang="vi-VN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ă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m,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hạn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hán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indent="463550" algn="just"/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Suối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cạn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cỏ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héo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indent="463550" algn="just"/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Lấy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gì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nuôi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đô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indent="463550" algn="just"/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Chờ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m</a:t>
            </a:r>
            <a:r>
              <a:rPr lang="vi-VN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 </a:t>
            </a:r>
            <a:r>
              <a:rPr lang="vi-VN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bao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giờ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  <a:p>
            <a:pPr indent="463550" algn="just"/>
            <a:endParaRPr lang="en-US" sz="2400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27482" y="1166336"/>
            <a:ext cx="4945464" cy="2708369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indent="463550" algn="just"/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Bê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vàng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tìm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cỏ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indent="463550" algn="just"/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Lang thang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quên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đường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indent="463550" algn="just"/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Dê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trắng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</a:t>
            </a:r>
            <a:r>
              <a:rPr lang="vi-VN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ươn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quá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indent="463550" algn="just"/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Chạy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khắp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nẻo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tìm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bê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indent="463550" algn="just"/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bây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giờ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dê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trắng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</a:p>
          <a:p>
            <a:pPr indent="463550" algn="just"/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Vẫn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gọi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hoài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“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Bê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Bê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!”</a:t>
            </a:r>
          </a:p>
          <a:p>
            <a:pPr indent="463550" algn="just"/>
            <a:endParaRPr lang="en-US" sz="2400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252435" y="5776464"/>
            <a:ext cx="4064000" cy="630014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Luyện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nối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tiếp</a:t>
            </a:r>
            <a:endParaRPr lang="en-US" sz="2400" b="1" dirty="0">
              <a:solidFill>
                <a:srgbClr val="C0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4049065" y="574684"/>
            <a:ext cx="142407" cy="57401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5014980" y="966624"/>
            <a:ext cx="142407" cy="57401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3710080" y="1316497"/>
            <a:ext cx="142407" cy="57401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5457015" y="1755398"/>
            <a:ext cx="142407" cy="57401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3919631" y="2457644"/>
            <a:ext cx="142407" cy="57401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3894089" y="2811244"/>
            <a:ext cx="142407" cy="57401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3492584" y="3212562"/>
            <a:ext cx="124046" cy="50344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5799842" y="3558790"/>
            <a:ext cx="142407" cy="57401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8164256" y="1017902"/>
            <a:ext cx="142407" cy="57401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8529134" y="1540597"/>
            <a:ext cx="112521" cy="44314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8148373" y="1878421"/>
            <a:ext cx="149624" cy="52849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9060143" y="2300791"/>
            <a:ext cx="130290" cy="44385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8679382" y="2636585"/>
            <a:ext cx="95310" cy="39507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8774692" y="3029492"/>
            <a:ext cx="119084" cy="39950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5545989" y="1763333"/>
            <a:ext cx="142407" cy="57401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5841836" y="3558790"/>
            <a:ext cx="142407" cy="57401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10049948" y="3072998"/>
            <a:ext cx="119084" cy="39950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10114167" y="3054216"/>
            <a:ext cx="119084" cy="39950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4356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47B60F8D-7ED6-4B0A-93E4-4741377BC803}"/>
  <p:tag name="GENSWF_ADVANCE_TIME" val="5"/>
  <p:tag name="TIMING" val="|0.001|0.5|0.5"/>
  <p:tag name="ISPRING_CUSTOM_TIMING_US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4338</TotalTime>
  <Words>815</Words>
  <Application>Microsoft Office PowerPoint</Application>
  <PresentationFormat>Widescreen</PresentationFormat>
  <Paragraphs>132</Paragraphs>
  <Slides>22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5" baseType="lpstr">
      <vt:lpstr>微软雅黑</vt:lpstr>
      <vt:lpstr>Arial</vt:lpstr>
      <vt:lpstr>Arial-Rounded</vt:lpstr>
      <vt:lpstr>Calibri</vt:lpstr>
      <vt:lpstr>Calibri Light</vt:lpstr>
      <vt:lpstr>等线</vt:lpstr>
      <vt:lpstr>HP001 4 hàng</vt:lpstr>
      <vt:lpstr>iCiel Cadena</vt:lpstr>
      <vt:lpstr>iCiel Crocante</vt:lpstr>
      <vt:lpstr>r0c0i Linotte</vt:lpstr>
      <vt:lpstr>SVN-Gretoon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Admin</cp:lastModifiedBy>
  <cp:revision>174</cp:revision>
  <dcterms:created xsi:type="dcterms:W3CDTF">2021-06-17T09:40:01Z</dcterms:created>
  <dcterms:modified xsi:type="dcterms:W3CDTF">2021-11-15T02:54:07Z</dcterms:modified>
</cp:coreProperties>
</file>