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339" r:id="rId2"/>
    <p:sldId id="257" r:id="rId3"/>
    <p:sldId id="325" r:id="rId4"/>
    <p:sldId id="301" r:id="rId5"/>
    <p:sldId id="302" r:id="rId6"/>
    <p:sldId id="327" r:id="rId7"/>
    <p:sldId id="305" r:id="rId8"/>
    <p:sldId id="328" r:id="rId9"/>
    <p:sldId id="321" r:id="rId10"/>
    <p:sldId id="307" r:id="rId11"/>
    <p:sldId id="324" r:id="rId12"/>
    <p:sldId id="310" r:id="rId13"/>
    <p:sldId id="312" r:id="rId14"/>
    <p:sldId id="290" r:id="rId15"/>
    <p:sldId id="326" r:id="rId16"/>
    <p:sldId id="329" r:id="rId17"/>
    <p:sldId id="330" r:id="rId18"/>
    <p:sldId id="323" r:id="rId19"/>
    <p:sldId id="315" r:id="rId20"/>
    <p:sldId id="318" r:id="rId21"/>
    <p:sldId id="283" r:id="rId22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40" d="100"/>
          <a:sy n="40" d="100"/>
        </p:scale>
        <p:origin x="20" y="9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openxmlformats.org/officeDocument/2006/relationships/image" Target="../media/image25.png"/><Relationship Id="rId10" Type="http://schemas.openxmlformats.org/officeDocument/2006/relationships/image" Target="../media/image4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93212" y="0"/>
            <a:ext cx="14561715" cy="9144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48633" y="212145"/>
            <a:ext cx="13952592" cy="11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endParaRPr lang="en-US" altLang="en-US" sz="5067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     Thứ tư </a:t>
            </a:r>
            <a:r>
              <a:rPr lang="en-US" altLang="en-US" sz="5067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 10 </a:t>
            </a:r>
            <a:r>
              <a:rPr lang="en-US" sz="5067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5067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5067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1275" y="1399311"/>
            <a:ext cx="5008068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5067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5067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880301" y="2380739"/>
            <a:ext cx="10232864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 Đọc : Tớ nhớ cậu ( Tiết 1 + 2)</a:t>
            </a: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Cặm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chỉ,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miệt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mài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việc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đồng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hiện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thiết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sẽ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hứa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chào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TỚ NHỚ CẬU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chuyển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trường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Tan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vê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còn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mẹ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nắn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cặm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6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506867" y="257090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685473" y="253264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11120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9718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295379" y="481852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67284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391270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3368</TotalTime>
  <Words>1368</Words>
  <Application>Microsoft Office PowerPoint</Application>
  <PresentationFormat>Tùy chỉnh</PresentationFormat>
  <Paragraphs>98</Paragraphs>
  <Slides>21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2" baseType="lpstr">
      <vt:lpstr>微软雅黑</vt:lpstr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Mijas</vt:lpstr>
      <vt:lpstr>SVN-Gretoon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Thanh Huyền</cp:lastModifiedBy>
  <cp:revision>100</cp:revision>
  <dcterms:created xsi:type="dcterms:W3CDTF">2021-05-31T08:31:14Z</dcterms:created>
  <dcterms:modified xsi:type="dcterms:W3CDTF">2021-11-06T13:58:49Z</dcterms:modified>
</cp:coreProperties>
</file>