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1"/>
  </p:notesMasterIdLst>
  <p:sldIdLst>
    <p:sldId id="340" r:id="rId2"/>
    <p:sldId id="257" r:id="rId3"/>
    <p:sldId id="301" r:id="rId4"/>
    <p:sldId id="302" r:id="rId5"/>
    <p:sldId id="334" r:id="rId6"/>
    <p:sldId id="305" r:id="rId7"/>
    <p:sldId id="337" r:id="rId8"/>
    <p:sldId id="338" r:id="rId9"/>
    <p:sldId id="335" r:id="rId10"/>
    <p:sldId id="336" r:id="rId11"/>
    <p:sldId id="324" r:id="rId12"/>
    <p:sldId id="310" r:id="rId13"/>
    <p:sldId id="312" r:id="rId14"/>
    <p:sldId id="333" r:id="rId15"/>
    <p:sldId id="329" r:id="rId16"/>
    <p:sldId id="323" r:id="rId17"/>
    <p:sldId id="315" r:id="rId18"/>
    <p:sldId id="339" r:id="rId19"/>
    <p:sldId id="283" r:id="rId20"/>
  </p:sldIdLst>
  <p:sldSz cx="16256000" cy="9144000"/>
  <p:notesSz cx="6858000" cy="9144000"/>
  <p:defaultTextStyle>
    <a:defPPr>
      <a:defRPr lang="en-US"/>
    </a:defPPr>
    <a:lvl1pPr marL="0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1pPr>
    <a:lvl2pPr marL="614477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2pPr>
    <a:lvl3pPr marL="1228954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3pPr>
    <a:lvl4pPr marL="1843430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4pPr>
    <a:lvl5pPr marL="2457907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5pPr>
    <a:lvl6pPr marL="3072384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6pPr>
    <a:lvl7pPr marL="3686861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7pPr>
    <a:lvl8pPr marL="4301338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8pPr>
    <a:lvl9pPr marL="4915814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5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FF6600"/>
    <a:srgbClr val="FFFFCC"/>
    <a:srgbClr val="CCFF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9165" autoAdjust="0"/>
  </p:normalViewPr>
  <p:slideViewPr>
    <p:cSldViewPr snapToGrid="0">
      <p:cViewPr varScale="1">
        <p:scale>
          <a:sx n="25" d="100"/>
          <a:sy n="25" d="100"/>
        </p:scale>
        <p:origin x="12" y="32"/>
      </p:cViewPr>
      <p:guideLst>
        <p:guide orient="horz" pos="2880"/>
        <p:guide pos="5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DB6EE-D8D2-4028-995A-83AAB30322EA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0C931-EB57-4A23-93B1-3B8D93366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17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1pPr>
    <a:lvl2pPr marL="614477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2pPr>
    <a:lvl3pPr marL="122895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3pPr>
    <a:lvl4pPr marL="1843430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4pPr>
    <a:lvl5pPr marL="2457907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5pPr>
    <a:lvl6pPr marL="307238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6pPr>
    <a:lvl7pPr marL="3686861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7pPr>
    <a:lvl8pPr marL="4301338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8pPr>
    <a:lvl9pPr marL="491581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94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7442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1128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1128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2840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2840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4019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0" y="1496484"/>
            <a:ext cx="121920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4802717"/>
            <a:ext cx="12192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65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266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33200" y="486834"/>
            <a:ext cx="350520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486834"/>
            <a:ext cx="10312400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43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316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39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133" y="2279652"/>
            <a:ext cx="140208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133" y="6119285"/>
            <a:ext cx="140208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467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434167"/>
            <a:ext cx="690880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2434167"/>
            <a:ext cx="690880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231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486834"/>
            <a:ext cx="1402080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718" y="2241551"/>
            <a:ext cx="6877049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9718" y="3340100"/>
            <a:ext cx="6877049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29600" y="2241551"/>
            <a:ext cx="6910917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29600" y="3340100"/>
            <a:ext cx="6910917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967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55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923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0917" y="1316567"/>
            <a:ext cx="822960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77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0917" y="1316567"/>
            <a:ext cx="8229600" cy="6498167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565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600" y="486834"/>
            <a:ext cx="140208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2434167"/>
            <a:ext cx="140208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E0B67-8FA0-4F66-9577-9C053E74A2A9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84800" y="8475134"/>
            <a:ext cx="5486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08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62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2" r:id="rId12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microsoft.com/office/2007/relationships/hdphoto" Target="../media/hdphoto6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6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5.png"/><Relationship Id="rId11" Type="http://schemas.openxmlformats.org/officeDocument/2006/relationships/image" Target="../media/image21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20.png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6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5.png"/><Relationship Id="rId11" Type="http://schemas.openxmlformats.org/officeDocument/2006/relationships/image" Target="../media/image21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20.png"/><Relationship Id="rId9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microsoft.com/office/2007/relationships/hdphoto" Target="../media/hdphoto10.wdp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microsoft.com/office/2007/relationships/hdphoto" Target="../media/hdphoto9.wdp"/><Relationship Id="rId5" Type="http://schemas.openxmlformats.org/officeDocument/2006/relationships/image" Target="../media/image16.png"/><Relationship Id="rId10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microsoft.com/office/2007/relationships/hdphoto" Target="../media/hdphoto9.wdp"/><Relationship Id="rId5" Type="http://schemas.openxmlformats.org/officeDocument/2006/relationships/image" Target="../media/image16.png"/><Relationship Id="rId10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1093212" y="0"/>
            <a:ext cx="14561715" cy="9144000"/>
            <a:chOff x="631064" y="0"/>
            <a:chExt cx="10921286" cy="6858000"/>
          </a:xfrm>
        </p:grpSpPr>
        <p:pic>
          <p:nvPicPr>
            <p:cNvPr id="7" name="Picture 2" descr="E:\DT\Phần mềm\LuyenChuTieuHoc-2.8 (1)\LuyenChuTieuHoc-2.8\LuyenChuTieuHoc\Ảnh dòng kẻ sẵn cho môn toán\Dòng kẻ đen - 11 dòng - 15 ô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26"/>
            <a:stretch/>
          </p:blipFill>
          <p:spPr bwMode="auto">
            <a:xfrm>
              <a:off x="631064" y="0"/>
              <a:ext cx="10921286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631064" y="1"/>
              <a:ext cx="0" cy="68579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564314" y="143590"/>
            <a:ext cx="13952592" cy="1112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1000"/>
              </a:spcAft>
              <a:defRPr/>
            </a:pPr>
            <a:endParaRPr lang="en-US" altLang="en-US" sz="5067" b="1" i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1000"/>
              </a:spcAft>
              <a:defRPr/>
            </a:pPr>
            <a:r>
              <a:rPr lang="en-US" altLang="en-US" sz="5067" b="1" dirty="0">
                <a:solidFill>
                  <a:srgbClr val="7030A0"/>
                </a:solidFill>
                <a:latin typeface="HP001 4 hàng" pitchFamily="34" charset="0"/>
              </a:rPr>
              <a:t>               </a:t>
            </a:r>
          </a:p>
          <a:p>
            <a:pPr>
              <a:spcAft>
                <a:spcPts val="1000"/>
              </a:spcAft>
              <a:defRPr/>
            </a:pPr>
            <a:r>
              <a:rPr lang="en-US" altLang="en-US" sz="5067" b="1" dirty="0">
                <a:solidFill>
                  <a:srgbClr val="7030A0"/>
                </a:solidFill>
                <a:latin typeface="HP001 4 hàng" pitchFamily="34" charset="0"/>
              </a:rPr>
              <a:t>                                                                                             </a:t>
            </a:r>
          </a:p>
          <a:p>
            <a:pPr>
              <a:spcAft>
                <a:spcPts val="1000"/>
              </a:spcAft>
              <a:defRPr/>
            </a:pPr>
            <a:r>
              <a:rPr lang="en-US" altLang="en-US" sz="5067" b="1" dirty="0">
                <a:solidFill>
                  <a:srgbClr val="7030A0"/>
                </a:solidFill>
                <a:latin typeface="HP001 4 hàng" pitchFamily="34" charset="0"/>
              </a:rPr>
              <a:t>  </a:t>
            </a:r>
          </a:p>
          <a:p>
            <a:pPr>
              <a:spcAft>
                <a:spcPts val="1000"/>
              </a:spcAft>
              <a:defRPr/>
            </a:pPr>
            <a:endParaRPr lang="en-US" altLang="en-US" sz="5067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1000"/>
              </a:spcAft>
              <a:defRPr/>
            </a:pPr>
            <a:endParaRPr lang="en-US" altLang="en-US" sz="5067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1000"/>
              </a:spcAft>
              <a:defRPr/>
            </a:pPr>
            <a:endParaRPr lang="en-US" altLang="en-US" sz="5067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1000"/>
              </a:spcAft>
              <a:defRPr/>
            </a:pPr>
            <a:endParaRPr lang="en-US" altLang="en-US" sz="5067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1000"/>
              </a:spcAft>
              <a:defRPr/>
            </a:pPr>
            <a:endParaRPr lang="en-US" altLang="en-US" sz="5067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defRPr/>
            </a:pPr>
            <a:r>
              <a:rPr lang="en-US" altLang="en-US" sz="5067" b="1">
                <a:solidFill>
                  <a:srgbClr val="7030A0"/>
                </a:solidFill>
                <a:latin typeface="HP001 4 hàng" pitchFamily="34" charset="0"/>
              </a:rPr>
              <a:t>     Thứ tư </a:t>
            </a:r>
            <a:r>
              <a:rPr lang="en-US" altLang="en-US" sz="5067" b="1" err="1">
                <a:solidFill>
                  <a:srgbClr val="7030A0"/>
                </a:solidFill>
                <a:latin typeface="HP001 4 hàng" pitchFamily="34" charset="0"/>
              </a:rPr>
              <a:t>ngày</a:t>
            </a:r>
            <a:r>
              <a:rPr lang="en-US" altLang="en-US" sz="5067" b="1">
                <a:solidFill>
                  <a:srgbClr val="7030A0"/>
                </a:solidFill>
                <a:latin typeface="HP001 4 hàng" pitchFamily="34" charset="0"/>
              </a:rPr>
              <a:t> 17 </a:t>
            </a:r>
            <a:r>
              <a:rPr lang="en-US" sz="5067" b="1" err="1">
                <a:solidFill>
                  <a:srgbClr val="7030A0"/>
                </a:solidFill>
                <a:latin typeface="HP001 4 hàng" pitchFamily="34" charset="0"/>
                <a:ea typeface="Calibri"/>
                <a:cs typeface="Arial"/>
              </a:rPr>
              <a:t>Ǉ</a:t>
            </a:r>
            <a:r>
              <a:rPr lang="en-US" altLang="en-US" sz="5067" b="1" err="1">
                <a:solidFill>
                  <a:srgbClr val="7030A0"/>
                </a:solidFill>
                <a:latin typeface="HP001 4 hàng" pitchFamily="34" charset="0"/>
              </a:rPr>
              <a:t>háng</a:t>
            </a:r>
            <a:r>
              <a:rPr lang="en-US" altLang="en-US" sz="5067" b="1">
                <a:solidFill>
                  <a:srgbClr val="7030A0"/>
                </a:solidFill>
                <a:latin typeface="HP001 4 hàng" pitchFamily="34" charset="0"/>
              </a:rPr>
              <a:t> 11 </a:t>
            </a:r>
            <a:r>
              <a:rPr lang="en-US" altLang="en-US" sz="5067" b="1" dirty="0" err="1">
                <a:solidFill>
                  <a:srgbClr val="7030A0"/>
                </a:solidFill>
                <a:latin typeface="HP001 4 hàng" pitchFamily="34" charset="0"/>
              </a:rPr>
              <a:t>năm</a:t>
            </a:r>
            <a:r>
              <a:rPr lang="en-US" altLang="en-US" sz="5067" b="1" dirty="0">
                <a:solidFill>
                  <a:srgbClr val="7030A0"/>
                </a:solidFill>
                <a:latin typeface="HP001 4 hàng" pitchFamily="34" charset="0"/>
              </a:rPr>
              <a:t> 2021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641275" y="1399311"/>
            <a:ext cx="5008068" cy="666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1000"/>
              </a:spcAft>
              <a:defRPr/>
            </a:pPr>
            <a:r>
              <a:rPr lang="en-US" altLang="en-US" sz="5067" b="1" dirty="0">
                <a:solidFill>
                  <a:srgbClr val="7030A0"/>
                </a:solidFill>
                <a:latin typeface="HP001 4 hàng" pitchFamily="34" charset="0"/>
              </a:rPr>
              <a:t> T</a:t>
            </a:r>
            <a:r>
              <a:rPr lang="el-GR" altLang="en-US" sz="5067" b="1">
                <a:solidFill>
                  <a:srgbClr val="7030A0"/>
                </a:solidFill>
                <a:latin typeface="HP001 4 hàng" pitchFamily="34" charset="0"/>
              </a:rPr>
              <a:t>Θ</a:t>
            </a:r>
            <a:r>
              <a:rPr lang="en-US" altLang="en-US" sz="5067" b="1">
                <a:solidFill>
                  <a:srgbClr val="7030A0"/>
                </a:solidFill>
                <a:latin typeface="HP001 4 hàng" pitchFamily="34" charset="0"/>
              </a:rPr>
              <a:t>Ğng</a:t>
            </a:r>
            <a:r>
              <a:rPr lang="en-US" altLang="en-US" sz="5067" b="1" dirty="0">
                <a:solidFill>
                  <a:srgbClr val="7030A0"/>
                </a:solidFill>
                <a:latin typeface="HP001 4 hàng" pitchFamily="34" charset="0"/>
              </a:rPr>
              <a:t> V</a:t>
            </a:r>
            <a:r>
              <a:rPr lang="el-GR" altLang="en-US" sz="5067" b="1" dirty="0">
                <a:solidFill>
                  <a:srgbClr val="7030A0"/>
                </a:solidFill>
                <a:latin typeface="HP001 4 hàng" pitchFamily="34" charset="0"/>
              </a:rPr>
              <a:t>Η</a:t>
            </a:r>
            <a:r>
              <a:rPr lang="en-US" altLang="en-US" sz="5067" b="1" dirty="0">
                <a:solidFill>
                  <a:srgbClr val="7030A0"/>
                </a:solidFill>
                <a:latin typeface="HP001 4 hàng" pitchFamily="34" charset="0"/>
              </a:rPr>
              <a:t>İt</a:t>
            </a:r>
            <a:r>
              <a:rPr lang="el-GR" altLang="en-US" sz="5067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endParaRPr lang="en-US" altLang="en-US" sz="5067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1892968" y="2380739"/>
            <a:ext cx="13761957" cy="666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1000"/>
              </a:spcAft>
              <a:defRPr/>
            </a:pPr>
            <a:r>
              <a:rPr lang="en-US" altLang="en-US" sz="5067" b="1">
                <a:solidFill>
                  <a:srgbClr val="7030A0"/>
                </a:solidFill>
                <a:latin typeface="HP001 4 hàng" pitchFamily="34" charset="0"/>
              </a:rPr>
              <a:t>     Đọc : Nhím Nâu kết bạn (Tiết 1 + 2)</a:t>
            </a:r>
            <a:endParaRPr lang="en-US" altLang="en-US" sz="5067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284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4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5031209" y="706530"/>
            <a:ext cx="5418667" cy="84001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4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endParaRPr lang="en-US" sz="44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图片 2">
            <a:extLst>
              <a:ext uri="{FF2B5EF4-FFF2-40B4-BE49-F238E27FC236}">
                <a16:creationId xmlns:a16="http://schemas.microsoft.com/office/drawing/2014/main" id="{9499C835-6942-4985-A2C8-7F05A71FA8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772" y="5842860"/>
            <a:ext cx="4121121" cy="4121121"/>
          </a:xfrm>
          <a:prstGeom prst="rect">
            <a:avLst/>
          </a:prstGeom>
        </p:spPr>
      </p:pic>
      <p:pic>
        <p:nvPicPr>
          <p:cNvPr id="8" name="PA_图片 1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99BC19F7-603F-4893-B6D9-BEE730DE401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0337"/>
            <a:ext cx="4176486" cy="4176486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899305" y="2748950"/>
            <a:ext cx="14139674" cy="183013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trải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vẻ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ấm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áp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lạnh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000" dirty="0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4756515" y="2810277"/>
            <a:ext cx="123986" cy="8537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818508" y="3809314"/>
            <a:ext cx="123986" cy="8537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0872500" y="3809314"/>
            <a:ext cx="123986" cy="8537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1058480" y="3809314"/>
            <a:ext cx="123986" cy="8537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2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499648" y="367786"/>
            <a:ext cx="14661265" cy="7947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3629FE9C-960A-473B-B9F3-6E7B8AB1A3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83" r="63070"/>
          <a:stretch/>
        </p:blipFill>
        <p:spPr>
          <a:xfrm>
            <a:off x="2420749" y="7644405"/>
            <a:ext cx="11915492" cy="13426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621" y="94702"/>
            <a:ext cx="6535180" cy="4857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463041" y="5132803"/>
            <a:ext cx="11602177" cy="14465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625519">
              <a:defRPr/>
            </a:pPr>
            <a:r>
              <a:rPr lang="en-US" altLang="zh-CN" sz="8800" b="1" spc="1067" dirty="0" err="1">
                <a:solidFill>
                  <a:srgbClr val="FF0000"/>
                </a:solidFill>
                <a:latin typeface="iCiel Mijas" panose="02000506000000020004" pitchFamily="50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8800" b="1" spc="1067" dirty="0">
                <a:solidFill>
                  <a:srgbClr val="FF0000"/>
                </a:solidFill>
                <a:latin typeface="iCiel Mijas" panose="02000506000000020004" pitchFamily="50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8800" b="1" spc="1067" dirty="0" err="1">
                <a:solidFill>
                  <a:srgbClr val="FF0000"/>
                </a:solidFill>
                <a:latin typeface="iCiel Mijas" panose="02000506000000020004" pitchFamily="50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8800" b="1" spc="1067" dirty="0">
                <a:solidFill>
                  <a:srgbClr val="FF0000"/>
                </a:solidFill>
                <a:latin typeface="iCiel Mijas" panose="02000506000000020004" pitchFamily="50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8800" b="1" spc="1067" dirty="0" err="1">
                <a:solidFill>
                  <a:srgbClr val="FF0000"/>
                </a:solidFill>
                <a:latin typeface="iCiel Mijas" panose="02000506000000020004" pitchFamily="50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zh-CN" altLang="en-US" sz="8800" b="1" spc="1067" dirty="0">
              <a:solidFill>
                <a:srgbClr val="FF0000"/>
              </a:solidFill>
              <a:latin typeface="iCiel Mijas" panose="02000506000000020004" pitchFamily="50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801" y="436346"/>
            <a:ext cx="5497847" cy="870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73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299" y="350588"/>
            <a:ext cx="1048681" cy="77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972173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8" y="-564788"/>
            <a:ext cx="2047388" cy="16487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9072" y="-239323"/>
            <a:ext cx="1098523" cy="1784225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3C09AE8E-05AD-484A-9A22-7F536B362F1F}"/>
              </a:ext>
            </a:extLst>
          </p:cNvPr>
          <p:cNvSpPr/>
          <p:nvPr/>
        </p:nvSpPr>
        <p:spPr>
          <a:xfrm>
            <a:off x="497921" y="764957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79508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69427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074617"/>
            <a:ext cx="16256000" cy="1065923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063" y="7050110"/>
            <a:ext cx="2631539" cy="202283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8056" b="52963" l="54167" r="57083">
                        <a14:foregroundMark x1="55833" y1="49815" x2="55833" y2="49815"/>
                        <a14:foregroundMark x1="56094" y1="49815" x2="56094" y2="49815"/>
                        <a14:foregroundMark x1="56354" y1="51019" x2="56354" y2="51019"/>
                        <a14:foregroundMark x1="55937" y1="51944" x2="55937" y2="51944"/>
                        <a14:foregroundMark x1="55521" y1="52222" x2="55521" y2="52222"/>
                        <a14:foregroundMark x1="54896" y1="52315" x2="54896" y2="52315"/>
                        <a14:foregroundMark x1="54479" y1="51759" x2="54479" y2="51759"/>
                        <a14:foregroundMark x1="54583" y1="50000" x2="54583" y2="50000"/>
                        <a14:foregroundMark x1="54948" y1="49630" x2="54948" y2="49630"/>
                        <a14:foregroundMark x1="55521" y1="49352" x2="55521" y2="49352"/>
                        <a14:foregroundMark x1="55885" y1="49352" x2="55885" y2="49352"/>
                        <a14:foregroundMark x1="56198" y1="49907" x2="56198" y2="49907"/>
                        <a14:foregroundMark x1="55937" y1="49352" x2="55937" y2="49352"/>
                        <a14:foregroundMark x1="55052" y1="51204" x2="55052" y2="51204"/>
                        <a14:foregroundMark x1="55260" y1="49259" x2="55260" y2="49259"/>
                        <a14:foregroundMark x1="55833" y1="49444" x2="55833" y2="49444"/>
                        <a14:foregroundMark x1="55729" y1="49167" x2="55729" y2="49167"/>
                        <a14:foregroundMark x1="55000" y1="50000" x2="55000" y2="50000"/>
                        <a14:foregroundMark x1="54427" y1="51389" x2="54427" y2="51389"/>
                        <a14:foregroundMark x1="54427" y1="51111" x2="54427" y2="51111"/>
                      </a14:backgroundRemoval>
                    </a14:imgEffect>
                  </a14:imgLayer>
                </a14:imgProps>
              </a:ext>
            </a:extLst>
          </a:blip>
          <a:srcRect l="53860" t="47544" r="42982" b="47310"/>
          <a:stretch/>
        </p:blipFill>
        <p:spPr>
          <a:xfrm>
            <a:off x="1744560" y="-199631"/>
            <a:ext cx="1274187" cy="116800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974857" y="116109"/>
            <a:ext cx="703750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sz="4267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4267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267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lang="en-US" sz="4267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76059" y="839889"/>
            <a:ext cx="139734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Chi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tiết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nào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thấy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nhím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nâu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rất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nhút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nhát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56386" y="2641971"/>
            <a:ext cx="123852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Nhím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nâu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lúng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túng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nói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lí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́,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nấp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vào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bụi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cuộn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tròn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người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sơ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hãi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; run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run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bước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vào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̀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nhím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trắng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15" t="46876" r="21328" b="16123"/>
          <a:stretch/>
        </p:blipFill>
        <p:spPr bwMode="auto">
          <a:xfrm>
            <a:off x="9907581" y="4645617"/>
            <a:ext cx="6009247" cy="342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948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" y="8099090"/>
            <a:ext cx="16256000" cy="106592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299" y="350588"/>
            <a:ext cx="1048681" cy="77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8" y="-564788"/>
            <a:ext cx="2047388" cy="16487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538" y="-369906"/>
            <a:ext cx="1098523" cy="1784225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3C09AE8E-05AD-484A-9A22-7F536B362F1F}"/>
              </a:ext>
            </a:extLst>
          </p:cNvPr>
          <p:cNvSpPr/>
          <p:nvPr/>
        </p:nvSpPr>
        <p:spPr>
          <a:xfrm>
            <a:off x="497921" y="764957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3" y="7046824"/>
            <a:ext cx="2631539" cy="2022833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048681" y="676710"/>
            <a:ext cx="14398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Kê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̉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những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lần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nhím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trắng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̀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nhím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nâu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gặp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15333" y="2563817"/>
            <a:ext cx="14996584" cy="2175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Lần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1,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nhím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trắng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̀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nhím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nâu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gặp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vào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một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buổi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sáng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nhím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nâu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đang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kiếm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quả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9" name="PA_图片 1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99BC19F7-603F-4893-B6D9-BEE730DE401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6116" y="5411743"/>
            <a:ext cx="4176486" cy="417648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67733" y="4738500"/>
            <a:ext cx="14996584" cy="2175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Lần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2,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chúng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gặp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lại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nhím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nâu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tránh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mưa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đúng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vào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̀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của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nhím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trắng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406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" y="8099090"/>
            <a:ext cx="16256000" cy="106592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299" y="350588"/>
            <a:ext cx="1048681" cy="77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8" y="-564788"/>
            <a:ext cx="2047388" cy="16487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538" y="-369906"/>
            <a:ext cx="1098523" cy="1784225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3C09AE8E-05AD-484A-9A22-7F536B362F1F}"/>
              </a:ext>
            </a:extLst>
          </p:cNvPr>
          <p:cNvSpPr/>
          <p:nvPr/>
        </p:nvSpPr>
        <p:spPr>
          <a:xfrm>
            <a:off x="497921" y="764957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3" y="7046824"/>
            <a:ext cx="2631539" cy="2022833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048681" y="676710"/>
            <a:ext cx="143985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Theo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vì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nhím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nâu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nhận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lời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kết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bạn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cùng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nhím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trắng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880080" y="2405142"/>
            <a:ext cx="13010438" cy="2175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Vì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nhím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nâu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thấy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nhím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trắng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tốt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bụng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thiện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ve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̉,…</a:t>
            </a:r>
          </a:p>
        </p:txBody>
      </p:sp>
      <p:pic>
        <p:nvPicPr>
          <p:cNvPr id="19" name="PA_图片 1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99BC19F7-603F-4893-B6D9-BEE730DE401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6116" y="5411743"/>
            <a:ext cx="4176486" cy="417648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987100" y="4713466"/>
            <a:ext cx="13010438" cy="1067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Nhím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nâu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̃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nhận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có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bạn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̀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rất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buồn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68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259275" y="279726"/>
            <a:ext cx="157667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</a:t>
            </a:r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Nhờ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đâu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nhím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trắng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̀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nhím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nâu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có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những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ngày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vẻ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ấm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áp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41654" y="2209959"/>
            <a:ext cx="14303146" cy="2171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Vì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nhím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trắng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̀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nhím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nâu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phải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sống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một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mình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giữa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mùa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đông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lạnh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gia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́.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969" t="34375" r="12323" b="25781"/>
          <a:stretch/>
        </p:blipFill>
        <p:spPr bwMode="auto">
          <a:xfrm>
            <a:off x="6172200" y="4886324"/>
            <a:ext cx="10018060" cy="42576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887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r="13695" b="5297"/>
          <a:stretch/>
        </p:blipFill>
        <p:spPr>
          <a:xfrm>
            <a:off x="1" y="4449346"/>
            <a:ext cx="3510079" cy="4694655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557" y="6832451"/>
            <a:ext cx="2478388" cy="2478388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438" y="-1102451"/>
            <a:ext cx="14003553" cy="87204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13116027" y="1809551"/>
            <a:ext cx="2810940" cy="7094999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3790140" y="3192945"/>
            <a:ext cx="8558144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625519">
              <a:defRPr/>
            </a:pPr>
            <a:r>
              <a:rPr lang="en-US" altLang="zh-CN" sz="7200" b="1" spc="1067" dirty="0" err="1">
                <a:solidFill>
                  <a:srgbClr val="002060"/>
                </a:solidFill>
                <a:latin typeface="iCiel Cadena" panose="02000503000000020004" pitchFamily="2" charset="0"/>
                <a:ea typeface="微软雅黑" panose="020B0503020204020204" pitchFamily="34" charset="-122"/>
              </a:rPr>
              <a:t>Luyện</a:t>
            </a:r>
            <a:r>
              <a:rPr lang="en-US" altLang="zh-CN" sz="7200" b="1" spc="1067" dirty="0">
                <a:solidFill>
                  <a:srgbClr val="002060"/>
                </a:solidFill>
                <a:latin typeface="iCiel Cadena" panose="02000503000000020004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7200" b="1" spc="1067" dirty="0" err="1">
                <a:solidFill>
                  <a:srgbClr val="002060"/>
                </a:solidFill>
                <a:latin typeface="iCiel Cadena" panose="02000503000000020004" pitchFamily="2" charset="0"/>
                <a:ea typeface="微软雅黑" panose="020B0503020204020204" pitchFamily="34" charset="-122"/>
              </a:rPr>
              <a:t>đọc</a:t>
            </a:r>
            <a:r>
              <a:rPr lang="en-US" altLang="zh-CN" sz="7200" b="1" spc="1067" dirty="0">
                <a:solidFill>
                  <a:srgbClr val="002060"/>
                </a:solidFill>
                <a:latin typeface="iCiel Cadena" panose="02000503000000020004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7200" b="1" spc="1067" dirty="0" err="1">
                <a:solidFill>
                  <a:srgbClr val="002060"/>
                </a:solidFill>
                <a:latin typeface="iCiel Cadena" panose="02000503000000020004" pitchFamily="2" charset="0"/>
                <a:ea typeface="微软雅黑" panose="020B0503020204020204" pitchFamily="34" charset="-122"/>
              </a:rPr>
              <a:t>lại</a:t>
            </a:r>
            <a:endParaRPr lang="zh-CN" altLang="en-US" sz="7200" b="1" spc="1067" dirty="0">
              <a:solidFill>
                <a:srgbClr val="002060"/>
              </a:solidFill>
              <a:latin typeface="iCiel Cadena" panose="02000503000000020004" pitchFamily="2" charset="0"/>
              <a:ea typeface="微软雅黑" panose="020B0503020204020204" pitchFamily="34" charset="-122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349133" y="361421"/>
            <a:ext cx="1469019" cy="146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44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299" y="350588"/>
            <a:ext cx="1048681" cy="77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200" y="-12736"/>
            <a:ext cx="2047388" cy="16487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9072" y="-239323"/>
            <a:ext cx="1098523" cy="1784225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3C09AE8E-05AD-484A-9A22-7F536B362F1F}"/>
              </a:ext>
            </a:extLst>
          </p:cNvPr>
          <p:cNvSpPr/>
          <p:nvPr/>
        </p:nvSpPr>
        <p:spPr>
          <a:xfrm>
            <a:off x="497921" y="764957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90868"/>
            <a:ext cx="16256000" cy="1619346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781821" y="350588"/>
            <a:ext cx="12409221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Đóng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vai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nhím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trắng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nhím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lần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gặp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lại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̉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nói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tiếp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các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5087" b="70238" l="53133" r="55485"/>
                    </a14:imgEffect>
                  </a14:imgLayer>
                </a14:imgProps>
              </a:ext>
            </a:extLst>
          </a:blip>
          <a:srcRect l="52839" t="64443" r="44221" b="29118"/>
          <a:stretch/>
        </p:blipFill>
        <p:spPr>
          <a:xfrm>
            <a:off x="402841" y="-114041"/>
            <a:ext cx="1314449" cy="1619251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85" t="41015" r="9186" b="10938"/>
          <a:stretch/>
        </p:blipFill>
        <p:spPr bwMode="auto">
          <a:xfrm>
            <a:off x="856386" y="2405142"/>
            <a:ext cx="13834558" cy="56857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187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299" y="350588"/>
            <a:ext cx="1048681" cy="77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200" y="-12736"/>
            <a:ext cx="2047388" cy="16487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9072" y="-239323"/>
            <a:ext cx="1098523" cy="1784225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3C09AE8E-05AD-484A-9A22-7F536B362F1F}"/>
              </a:ext>
            </a:extLst>
          </p:cNvPr>
          <p:cNvSpPr/>
          <p:nvPr/>
        </p:nvSpPr>
        <p:spPr>
          <a:xfrm>
            <a:off x="497921" y="764957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90868"/>
            <a:ext cx="16256000" cy="1619346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781821" y="350588"/>
            <a:ext cx="12409221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r>
              <a:rPr lang="en-US" sz="4267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Đóng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vai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Bình</a:t>
            </a:r>
            <a:r>
              <a:rPr lang="en-US" sz="4267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và 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̉ </a:t>
            </a:r>
            <a:r>
              <a:rPr lang="en-US" sz="4267" b="1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nói</a:t>
            </a:r>
            <a:r>
              <a:rPr lang="en-US" sz="4267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và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đáp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lời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lỗi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tình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huống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5087" b="70238" l="53133" r="55485"/>
                    </a14:imgEffect>
                  </a14:imgLayer>
                </a14:imgProps>
              </a:ext>
            </a:extLst>
          </a:blip>
          <a:srcRect l="52839" t="64443" r="44221" b="29118"/>
          <a:stretch/>
        </p:blipFill>
        <p:spPr>
          <a:xfrm>
            <a:off x="402841" y="-114041"/>
            <a:ext cx="1314449" cy="161925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70528" y="3046162"/>
            <a:ext cx="14346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Bình</a:t>
            </a:r>
            <a:r>
              <a:rPr lang="en-US" sz="6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vô</a:t>
            </a:r>
            <a:r>
              <a:rPr lang="en-US" sz="6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tình</a:t>
            </a:r>
            <a:r>
              <a:rPr lang="en-US" sz="6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</a:t>
            </a:r>
            <a:r>
              <a:rPr lang="en-US" sz="6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vào</a:t>
            </a:r>
            <a:r>
              <a:rPr lang="en-US" sz="6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An, </a:t>
            </a:r>
            <a:r>
              <a:rPr lang="en-US" sz="6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làm</a:t>
            </a:r>
            <a:r>
              <a:rPr lang="en-US" sz="6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An </a:t>
            </a:r>
            <a:r>
              <a:rPr lang="en-US" sz="6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</a:t>
            </a:r>
            <a:r>
              <a:rPr lang="en-US" sz="6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̃.</a:t>
            </a:r>
          </a:p>
        </p:txBody>
      </p:sp>
    </p:spTree>
    <p:extLst>
      <p:ext uri="{BB962C8B-B14F-4D97-AF65-F5344CB8AC3E}">
        <p14:creationId xmlns:p14="http://schemas.microsoft.com/office/powerpoint/2010/main" val="229702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2119" y="5136885"/>
            <a:ext cx="16271348" cy="40059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203" y="1191"/>
            <a:ext cx="13823793" cy="914162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2116" y="6277271"/>
            <a:ext cx="16251768" cy="286554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57" y="3793229"/>
            <a:ext cx="1080545" cy="127589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1740" y="393945"/>
            <a:ext cx="2033347" cy="363969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567" y="5436709"/>
            <a:ext cx="15915273" cy="37149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657183" y="2861994"/>
            <a:ext cx="10177528" cy="2062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2900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31642" y="-26030"/>
            <a:ext cx="16449140" cy="345521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495" tIns="81248" rIns="162495" bIns="81248" rtlCol="0" anchor="ctr"/>
          <a:lstStyle/>
          <a:p>
            <a:pPr algn="ctr"/>
            <a:endParaRPr lang="en-US" sz="32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76797" y="19127"/>
            <a:ext cx="16449140" cy="315950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62495" tIns="81248" rIns="162495" bIns="81248" rtlCol="0" anchor="ctr"/>
          <a:lstStyle/>
          <a:p>
            <a:pPr algn="ctr"/>
            <a:endParaRPr lang="en-US" sz="4267" dirty="0"/>
          </a:p>
        </p:txBody>
      </p:sp>
      <p:sp>
        <p:nvSpPr>
          <p:cNvPr id="5" name="Rectangle 4"/>
          <p:cNvSpPr/>
          <p:nvPr/>
        </p:nvSpPr>
        <p:spPr>
          <a:xfrm>
            <a:off x="0" y="8746837"/>
            <a:ext cx="16256000" cy="2370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473" tIns="81237" rIns="162473" bIns="81237" spcCol="0" rtlCol="0" anchor="ctr"/>
          <a:lstStyle/>
          <a:p>
            <a:pPr algn="ctr"/>
            <a:endParaRPr lang="en-US" sz="3200" dirty="0">
              <a:solidFill>
                <a:srgbClr val="0070C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957504" y="3902747"/>
            <a:ext cx="10583941" cy="1733588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3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228647" y="3823254"/>
            <a:ext cx="1764145" cy="1764145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1089462" y="-948076"/>
            <a:ext cx="4390459" cy="4083077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252732" y="969436"/>
            <a:ext cx="3176251" cy="984735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5333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5333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486936" y="394920"/>
            <a:ext cx="12733867" cy="1805407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10666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Chủ</a:t>
            </a:r>
            <a:r>
              <a:rPr lang="en-US" sz="10666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0666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đề</a:t>
            </a:r>
            <a:r>
              <a:rPr lang="en-US" sz="10666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185114" y="3906335"/>
            <a:ext cx="1761067" cy="1696211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4267" b="1" dirty="0" err="1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4267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5689" b="1" dirty="0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20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26599" y="4201905"/>
            <a:ext cx="8989247" cy="1087390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70C0"/>
                </a:solidFill>
                <a:latin typeface="r0c0i Linotte" pitchFamily="2" charset="0"/>
                <a:ea typeface="Arial-Rounded" pitchFamily="34" charset="0"/>
                <a:cs typeface="Arial-Rounded" pitchFamily="34" charset="0"/>
              </a:rPr>
              <a:t>NHÍM NÂU KẾT BẠN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8906934"/>
            <a:ext cx="16256000" cy="23706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473" tIns="81237" rIns="162473" bIns="81237" spcCol="0" rtlCol="0" anchor="ctr"/>
          <a:lstStyle/>
          <a:p>
            <a:pPr algn="ctr"/>
            <a:endParaRPr lang="en-US" sz="32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5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0798" y="3463812"/>
            <a:ext cx="7188727" cy="1395167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Hãy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kê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̉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những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đức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tính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tốt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của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bạn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40798" y="642361"/>
            <a:ext cx="2286360" cy="942119"/>
            <a:chOff x="9566064" y="964372"/>
            <a:chExt cx="5446164" cy="698253"/>
          </a:xfrm>
        </p:grpSpPr>
        <p:sp>
          <p:nvSpPr>
            <p:cNvPr id="7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4267"/>
            </a:p>
          </p:txBody>
        </p:sp>
        <p:sp>
          <p:nvSpPr>
            <p:cNvPr id="8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4267"/>
            </a:p>
          </p:txBody>
        </p:sp>
        <p:sp>
          <p:nvSpPr>
            <p:cNvPr id="9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r>
                <a:rPr lang="en-US" sz="4267" dirty="0">
                  <a:solidFill>
                    <a:srgbClr val="0070C0"/>
                  </a:solidFill>
                  <a:latin typeface="iCiel Cadena" panose="02000503000000020004" pitchFamily="2" charset="0"/>
                </a:rPr>
                <a:t>ĐỌC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231674" y="1613662"/>
            <a:ext cx="1855305" cy="1192695"/>
          </a:xfrm>
          <a:prstGeom prst="rect">
            <a:avLst/>
          </a:prstGeom>
        </p:spPr>
      </p:pic>
      <p:sp>
        <p:nvSpPr>
          <p:cNvPr id="14" name="Text Box 1"/>
          <p:cNvSpPr txBox="1"/>
          <p:nvPr/>
        </p:nvSpPr>
        <p:spPr>
          <a:xfrm>
            <a:off x="2727158" y="8671562"/>
            <a:ext cx="14115594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0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93198" y="5445012"/>
            <a:ext cx="7036328" cy="1395167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muốn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học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tập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những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đức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tính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tốt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nào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của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bạn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333" t="22656" r="8589" b="11329"/>
          <a:stretch/>
        </p:blipFill>
        <p:spPr bwMode="auto">
          <a:xfrm>
            <a:off x="7629525" y="2245611"/>
            <a:ext cx="8387728" cy="52696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4810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48248" y="647541"/>
            <a:ext cx="15732235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600" b="1" dirty="0" err="1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20 NHÍM NÂU KẾT BẠN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1882" y="1476148"/>
            <a:ext cx="15732235" cy="656897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nọ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hiền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nhút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nhát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vồn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túng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lí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nấp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bụi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trú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ngụ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chợt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m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vội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hang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run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lỗi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.”.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c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Đừng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nhé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</a:t>
            </a:r>
          </a:p>
          <a:p>
            <a:pPr indent="463550" algn="just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bụng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bè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.”.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hẳn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dọn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chỗ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vẻ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áp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>
              <a:lnSpc>
                <a:spcPct val="120000"/>
              </a:lnSpc>
            </a:pP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242446" y="7653431"/>
            <a:ext cx="5418667" cy="84001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</a:p>
        </p:txBody>
      </p:sp>
      <p:sp>
        <p:nvSpPr>
          <p:cNvPr id="12" name="Oval 11"/>
          <p:cNvSpPr/>
          <p:nvPr/>
        </p:nvSpPr>
        <p:spPr>
          <a:xfrm>
            <a:off x="295852" y="1552320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295852" y="3566751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Oval 12"/>
          <p:cNvSpPr/>
          <p:nvPr/>
        </p:nvSpPr>
        <p:spPr>
          <a:xfrm>
            <a:off x="337599" y="5519376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4238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2" grpId="0" animBg="1"/>
      <p:bldP spid="14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48248" y="647541"/>
            <a:ext cx="15732235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600" b="1" dirty="0" err="1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20 NHÍM NÂU KẾT BẠN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1882" y="1476148"/>
            <a:ext cx="15732235" cy="656897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nọ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hiền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nhút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nhát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vồn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túng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lí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nấp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bụi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trú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ngụ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chợt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m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vội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hang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run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lỗi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.”.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c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Đừng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nhé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</a:t>
            </a:r>
          </a:p>
          <a:p>
            <a:pPr indent="463550" algn="just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bụng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bè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.”.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hẳn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dọn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chỗ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vẻ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áp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>
              <a:lnSpc>
                <a:spcPct val="120000"/>
              </a:lnSpc>
            </a:pP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242446" y="7653431"/>
            <a:ext cx="5418667" cy="84001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Luyện</a:t>
            </a:r>
            <a:r>
              <a: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đọc</a:t>
            </a:r>
            <a:r>
              <a: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đoạn</a:t>
            </a:r>
            <a:endParaRPr lang="en-US" sz="40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95852" y="1552320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295852" y="3566751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Oval 12"/>
          <p:cNvSpPr/>
          <p:nvPr/>
        </p:nvSpPr>
        <p:spPr>
          <a:xfrm>
            <a:off x="337599" y="5519376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9432337" y="2006778"/>
            <a:ext cx="16028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0775413" y="2527656"/>
            <a:ext cx="1296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984912" y="3980646"/>
            <a:ext cx="1476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993687" y="6904821"/>
            <a:ext cx="1476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958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室内, 物体&#10;&#10;描述已自动生成">
            <a:extLst>
              <a:ext uri="{FF2B5EF4-FFF2-40B4-BE49-F238E27FC236}">
                <a16:creationId xmlns:a16="http://schemas.microsoft.com/office/drawing/2014/main" id="{76DE78DD-ADEF-4012-809E-66E68885B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-382097"/>
            <a:ext cx="13463960" cy="9526097"/>
          </a:xfrm>
          <a:prstGeom prst="rect">
            <a:avLst/>
          </a:prstGeom>
        </p:spPr>
      </p:pic>
      <p:pic>
        <p:nvPicPr>
          <p:cNvPr id="5" name="PA_图片 3">
            <a:extLst>
              <a:ext uri="{FF2B5EF4-FFF2-40B4-BE49-F238E27FC236}">
                <a16:creationId xmlns:a16="http://schemas.microsoft.com/office/drawing/2014/main" id="{5B74BE9E-C78D-4DEC-B03F-FC27DD50910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211" y="3716249"/>
            <a:ext cx="6135611" cy="6135611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333" y="1098647"/>
            <a:ext cx="5497846" cy="804535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937047" y="1556760"/>
            <a:ext cx="5418667" cy="84001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lang="en-US" sz="4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4185" y="2651453"/>
            <a:ext cx="38693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6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nhút</a:t>
            </a:r>
            <a:r>
              <a:rPr lang="en-US" sz="6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nhát</a:t>
            </a:r>
            <a:endParaRPr lang="en-US" sz="6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 Box 1"/>
          <p:cNvSpPr txBox="1"/>
          <p:nvPr/>
        </p:nvSpPr>
        <p:spPr>
          <a:xfrm>
            <a:off x="2727158" y="8623436"/>
            <a:ext cx="14115594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95001" y="3724266"/>
            <a:ext cx="46812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vộn</a:t>
            </a:r>
            <a:r>
              <a:rPr lang="en-US" sz="6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</a:t>
            </a:r>
            <a:r>
              <a:rPr lang="en-US" sz="6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̃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50156" y="5934683"/>
            <a:ext cx="46812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6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trí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13690" y="4833295"/>
            <a:ext cx="46812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trú ngụ</a:t>
            </a:r>
            <a:endParaRPr lang="en-US" sz="6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6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/>
      <p:bldP spid="16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418666" y="645151"/>
            <a:ext cx="5418667" cy="84001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44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44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lang="en-US" sz="44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0492B02-98B6-4E81-9A77-773825039D2E}"/>
              </a:ext>
            </a:extLst>
          </p:cNvPr>
          <p:cNvSpPr txBox="1"/>
          <p:nvPr/>
        </p:nvSpPr>
        <p:spPr>
          <a:xfrm>
            <a:off x="549425" y="1704146"/>
            <a:ext cx="15681175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267" b="1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Vồn</a:t>
            </a:r>
            <a:r>
              <a:rPr lang="en-US" altLang="zh-CN" sz="4267" b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vã: </a:t>
            </a:r>
            <a:r>
              <a:rPr lang="en-US" altLang="zh-CN" sz="4267" b="1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niềm</a:t>
            </a:r>
            <a:r>
              <a:rPr lang="en-US" altLang="zh-CN" sz="4267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nở</a:t>
            </a:r>
            <a:r>
              <a:rPr lang="en-US" altLang="zh-CN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nhiệt</a:t>
            </a:r>
            <a:r>
              <a:rPr lang="en-US" altLang="zh-CN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tình</a:t>
            </a:r>
            <a:r>
              <a:rPr lang="en-US" altLang="zh-CN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267" b="1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altLang="zh-CN" sz="4267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trò </a:t>
            </a:r>
            <a:r>
              <a:rPr lang="en-US" altLang="zh-CN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chuyện</a:t>
            </a:r>
            <a:r>
              <a:rPr lang="en-US" altLang="zh-CN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với</a:t>
            </a:r>
            <a:r>
              <a:rPr lang="en-US" altLang="zh-CN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người</a:t>
            </a:r>
            <a:r>
              <a:rPr lang="en-US" altLang="zh-CN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khác</a:t>
            </a:r>
            <a:r>
              <a:rPr lang="en-US" altLang="zh-CN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endParaRPr lang="zh-CN" altLang="en-US" sz="4267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1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194" name="Picture 2" descr="https://i.pinimg.com/564x/ec/1a/b2/ec1ab2891afda0aa58ea17305356687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546"/>
          <a:stretch/>
        </p:blipFill>
        <p:spPr bwMode="auto">
          <a:xfrm>
            <a:off x="4013200" y="3024634"/>
            <a:ext cx="8474075" cy="57896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2487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418666" y="645151"/>
            <a:ext cx="5418667" cy="84001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44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44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lang="en-US" sz="44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0492B02-98B6-4E81-9A77-773825039D2E}"/>
              </a:ext>
            </a:extLst>
          </p:cNvPr>
          <p:cNvSpPr txBox="1"/>
          <p:nvPr/>
        </p:nvSpPr>
        <p:spPr>
          <a:xfrm>
            <a:off x="2006751" y="1704146"/>
            <a:ext cx="1193785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267" b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Trú </a:t>
            </a:r>
            <a:r>
              <a:rPr lang="en-US" altLang="zh-CN" sz="4267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</a:t>
            </a:r>
            <a:r>
              <a:rPr lang="en-US" altLang="zh-CN" sz="4267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̣: </a:t>
            </a:r>
            <a:r>
              <a:rPr lang="en-US" altLang="zh-CN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altLang="zh-CN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sống</a:t>
            </a:r>
            <a:r>
              <a:rPr lang="en-US" altLang="zh-CN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tạm</a:t>
            </a:r>
            <a:r>
              <a:rPr lang="en-US" altLang="zh-CN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ở </a:t>
            </a:r>
            <a:r>
              <a:rPr lang="en-US" altLang="zh-CN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một</a:t>
            </a:r>
            <a:r>
              <a:rPr lang="en-US" altLang="zh-CN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lang="en-US" altLang="zh-CN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267" b="1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nào</a:t>
            </a:r>
            <a:r>
              <a:rPr lang="en-US" altLang="zh-CN" sz="4267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đó</a:t>
            </a:r>
            <a:r>
              <a:rPr lang="en-US" altLang="zh-CN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endParaRPr lang="zh-CN" altLang="en-US" sz="4267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1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218" name="Picture 2" descr="Premium Vector | Kids play tree house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2771775"/>
            <a:ext cx="9515475" cy="57796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7102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48248" y="647541"/>
            <a:ext cx="15732235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600" b="1" dirty="0" err="1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20 NHÍM NÂU KẾT BẠN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1882" y="1476148"/>
            <a:ext cx="15732235" cy="656897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nọ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hiền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nhút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nhát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vồn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túng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lí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nấp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bụi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trú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ngụ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chợt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m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vội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hang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run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lỗi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.”.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c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Đừng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nhé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</a:t>
            </a:r>
          </a:p>
          <a:p>
            <a:pPr indent="463550" algn="just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bụng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bè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.”.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hẳn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dọn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chỗ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vẻ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áp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>
              <a:lnSpc>
                <a:spcPct val="120000"/>
              </a:lnSpc>
            </a:pP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242446" y="7653431"/>
            <a:ext cx="5418667" cy="84001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Luyện</a:t>
            </a:r>
            <a:r>
              <a: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đọc</a:t>
            </a:r>
            <a:r>
              <a: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đoạn</a:t>
            </a:r>
            <a:endParaRPr lang="en-US" sz="40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95852" y="1552320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295852" y="3566751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Oval 12"/>
          <p:cNvSpPr/>
          <p:nvPr/>
        </p:nvSpPr>
        <p:spPr>
          <a:xfrm>
            <a:off x="337599" y="5519376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9346612" y="2006778"/>
            <a:ext cx="16028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059455" y="6413856"/>
            <a:ext cx="1728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023160" y="6903162"/>
            <a:ext cx="1476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38734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47B60F8D-7ED6-4B0A-93E4-4741377BC803}"/>
  <p:tag name="GENSWF_ADVANCE_TIME" val="5"/>
  <p:tag name="TIMING" val="|0.001|0.5|0.5"/>
  <p:tag name="ISPRING_CUSTOM_TIMING_US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3514</TotalTime>
  <Words>1238</Words>
  <Application>Microsoft Office PowerPoint</Application>
  <PresentationFormat>Tùy chỉnh</PresentationFormat>
  <Paragraphs>82</Paragraphs>
  <Slides>19</Slides>
  <Notes>7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11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19</vt:i4>
      </vt:variant>
    </vt:vector>
  </HeadingPairs>
  <TitlesOfParts>
    <vt:vector size="31" baseType="lpstr">
      <vt:lpstr>微软雅黑</vt:lpstr>
      <vt:lpstr>Arial</vt:lpstr>
      <vt:lpstr>Arial-Rounded</vt:lpstr>
      <vt:lpstr>Calibri</vt:lpstr>
      <vt:lpstr>Calibri Light</vt:lpstr>
      <vt:lpstr>HP001 4 hàng</vt:lpstr>
      <vt:lpstr>iCiel Cadena</vt:lpstr>
      <vt:lpstr>iCiel Crocante</vt:lpstr>
      <vt:lpstr>iCiel Mijas</vt:lpstr>
      <vt:lpstr>r0c0i Linotte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Đỗ Thanh Huyền</cp:lastModifiedBy>
  <cp:revision>111</cp:revision>
  <dcterms:created xsi:type="dcterms:W3CDTF">2021-05-31T08:31:14Z</dcterms:created>
  <dcterms:modified xsi:type="dcterms:W3CDTF">2021-11-17T07:58:46Z</dcterms:modified>
</cp:coreProperties>
</file>