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0" r:id="rId2"/>
    <p:sldId id="299" r:id="rId3"/>
    <p:sldId id="368" r:id="rId4"/>
    <p:sldId id="370" r:id="rId5"/>
    <p:sldId id="358" r:id="rId6"/>
    <p:sldId id="371" r:id="rId7"/>
    <p:sldId id="369" r:id="rId8"/>
    <p:sldId id="374" r:id="rId9"/>
    <p:sldId id="372" r:id="rId10"/>
    <p:sldId id="363" r:id="rId11"/>
    <p:sldId id="373" r:id="rId12"/>
    <p:sldId id="338" r:id="rId13"/>
    <p:sldId id="339" r:id="rId14"/>
    <p:sldId id="375" r:id="rId15"/>
    <p:sldId id="376" r:id="rId16"/>
    <p:sldId id="377" r:id="rId17"/>
    <p:sldId id="378" r:id="rId18"/>
    <p:sldId id="256" r:id="rId19"/>
    <p:sldId id="268" r:id="rId20"/>
    <p:sldId id="379" r:id="rId21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39" d="100"/>
          <a:sy n="39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10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8331" y="107693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hai 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22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4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19726" y="178555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Đọc : Thả diều (Tiết 1 + 2)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025" y="5433078"/>
            <a:ext cx="177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20" y="5452389"/>
            <a:ext cx="106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b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/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7404750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5502876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THẢ DIỀU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lưỡi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liềm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2402827" y="4588630"/>
            <a:ext cx="1563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39209" y="433476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923086" y="295652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797356" y="4588630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6" y="98470"/>
            <a:ext cx="5044323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48">
            <a:extLst>
              <a:ext uri="{FF2B5EF4-FFF2-40B4-BE49-F238E27FC236}">
                <a16:creationId xmlns:a16="http://schemas.microsoft.com/office/drawing/2014/main" id="{F1A3E433-FBC4-4F51-9F1C-95DC3D029D9D}"/>
              </a:ext>
            </a:extLst>
          </p:cNvPr>
          <p:cNvCxnSpPr>
            <a:cxnSpLocks/>
          </p:cNvCxnSpPr>
          <p:nvPr/>
        </p:nvCxnSpPr>
        <p:spPr>
          <a:xfrm>
            <a:off x="2638547" y="1976246"/>
            <a:ext cx="779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48">
            <a:extLst>
              <a:ext uri="{FF2B5EF4-FFF2-40B4-BE49-F238E27FC236}">
                <a16:creationId xmlns:a16="http://schemas.microsoft.com/office/drawing/2014/main" id="{7282B0A6-7C4A-4C42-BA6F-2E7E145FCC77}"/>
              </a:ext>
            </a:extLst>
          </p:cNvPr>
          <p:cNvCxnSpPr>
            <a:cxnSpLocks/>
          </p:cNvCxnSpPr>
          <p:nvPr/>
        </p:nvCxnSpPr>
        <p:spPr>
          <a:xfrm>
            <a:off x="8422126" y="5552138"/>
            <a:ext cx="1375230" cy="8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90708" y="158381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34124" y="2546498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67171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7230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0" y="109769"/>
            <a:ext cx="5009909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580" y="5211583"/>
            <a:ext cx="52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670" y="5423842"/>
            <a:ext cx="175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669</Words>
  <Application>Microsoft Office PowerPoint</Application>
  <PresentationFormat>Màn hình rộng</PresentationFormat>
  <Paragraphs>142</Paragraphs>
  <Slides>22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r0c0i Linotte</vt:lpstr>
      <vt:lpstr>SVN-Gretoon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195</cp:revision>
  <dcterms:created xsi:type="dcterms:W3CDTF">2021-06-17T09:40:01Z</dcterms:created>
  <dcterms:modified xsi:type="dcterms:W3CDTF">2021-11-22T08:13:22Z</dcterms:modified>
</cp:coreProperties>
</file>