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0" r:id="rId2"/>
    <p:sldId id="257" r:id="rId3"/>
    <p:sldId id="258" r:id="rId4"/>
    <p:sldId id="273" r:id="rId5"/>
    <p:sldId id="298" r:id="rId6"/>
    <p:sldId id="299" r:id="rId7"/>
    <p:sldId id="290" r:id="rId8"/>
    <p:sldId id="291" r:id="rId9"/>
    <p:sldId id="301" r:id="rId10"/>
    <p:sldId id="302" r:id="rId11"/>
    <p:sldId id="292" r:id="rId12"/>
    <p:sldId id="303" r:id="rId13"/>
    <p:sldId id="304" r:id="rId14"/>
    <p:sldId id="305" r:id="rId15"/>
    <p:sldId id="256" r:id="rId16"/>
    <p:sldId id="268" r:id="rId17"/>
    <p:sldId id="29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A50021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36" d="100"/>
          <a:sy n="36" d="100"/>
        </p:scale>
        <p:origin x="1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10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48238" y="11549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Thứ tư 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24 </a:t>
            </a:r>
            <a:r>
              <a:rPr lang="en-US" sz="3800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0956" y="1049484"/>
            <a:ext cx="37560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T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V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19726" y="1785555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Đọc : Tớ là Lê – gô (Tiết 1 + 2)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Đồ chơi lê-gô còn được các bạn nhỏ gọi là gì?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1359327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04336" y="1732867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320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9615" y="2946113"/>
            <a:ext cx="954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i="1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7" y="3672653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Hầu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18222" y="583794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ng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tháo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87040" y="571577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56560" y="572593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81" y="-42359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55963"/>
            <a:ext cx="12192000" cy="799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7" y="5287583"/>
            <a:ext cx="1973654" cy="15171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5" y="629917"/>
            <a:ext cx="926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7544" y="175280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57544" y="2667096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57544" y="3633090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57544" y="466485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78083" y="170233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478083" y="2616618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478083" y="3582612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478083" y="461438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4" name="Straight Connector 3"/>
          <p:cNvCxnSpPr>
            <a:endCxn id="31" idx="1"/>
          </p:cNvCxnSpPr>
          <p:nvPr/>
        </p:nvCxnSpPr>
        <p:spPr>
          <a:xfrm>
            <a:off x="3042071" y="2089304"/>
            <a:ext cx="2436012" cy="182101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2" idx="1"/>
          </p:cNvCxnSpPr>
          <p:nvPr/>
        </p:nvCxnSpPr>
        <p:spPr>
          <a:xfrm>
            <a:off x="3108873" y="3019136"/>
            <a:ext cx="2369210" cy="19229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087247" y="3162873"/>
            <a:ext cx="2355621" cy="181699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27" idx="1"/>
          </p:cNvCxnSpPr>
          <p:nvPr/>
        </p:nvCxnSpPr>
        <p:spPr>
          <a:xfrm flipV="1">
            <a:off x="3087247" y="2030040"/>
            <a:ext cx="2390836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45476" y="157723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khối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gô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572632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825772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2493773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365532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735226" y="3069741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064047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554728" y="5192274"/>
            <a:ext cx="8422392" cy="1471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7768" y="5245022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1713" y="5818712"/>
            <a:ext cx="772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3" y="2283251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34" grpId="0" animBg="1"/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TỚ LÀ LÊ - GÔ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969" t="37545" r="33217" b="33101"/>
          <a:stretch/>
        </p:blipFill>
        <p:spPr>
          <a:xfrm>
            <a:off x="2132014" y="2301194"/>
            <a:ext cx="7927972" cy="36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4319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lê-gô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ng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ưởng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3135" y="325278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45536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4319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ng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ưởng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538003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32411" y="317477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52248" y="4502847"/>
            <a:ext cx="281989" cy="22505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69964" y="1501909"/>
            <a:ext cx="800516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30325" y="1501909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717590" y="3595111"/>
            <a:ext cx="1268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5136905" y="4849939"/>
            <a:ext cx="1708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27651" y="5304892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4319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lê-gô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ng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ưởng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17477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458885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2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302935" y="339357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4001" y="2116611"/>
            <a:ext cx="9549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301" y="3317671"/>
            <a:ext cx="9190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961656" y="206700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13855" y="206700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16422" y="380667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19602" y="327015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63856F26-B98F-493F-9074-AB3001FC1114}"/>
              </a:ext>
            </a:extLst>
          </p:cNvPr>
          <p:cNvCxnSpPr/>
          <p:nvPr/>
        </p:nvCxnSpPr>
        <p:spPr>
          <a:xfrm flipH="1">
            <a:off x="4254728" y="261893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id="{B6DF736B-EBA4-4495-A695-E46B714CA18C}"/>
              </a:ext>
            </a:extLst>
          </p:cNvPr>
          <p:cNvCxnSpPr/>
          <p:nvPr/>
        </p:nvCxnSpPr>
        <p:spPr>
          <a:xfrm flipH="1">
            <a:off x="4388433" y="254494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987501" y="6310409"/>
            <a:ext cx="110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altLang="zh-CN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93715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719270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5074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4976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1084</Words>
  <Application>Microsoft Office PowerPoint</Application>
  <PresentationFormat>Màn hình rộng</PresentationFormat>
  <Paragraphs>97</Paragraphs>
  <Slides>18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31" baseType="lpstr">
      <vt:lpstr>微软雅黑</vt:lpstr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r0c0i Linotte</vt:lpstr>
      <vt:lpstr>SVN-Gretoon</vt:lpstr>
      <vt:lpstr>Times New Roman</vt:lpstr>
      <vt:lpstr>字魂36号-正文宋楷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Đỗ Thanh Huyền</cp:lastModifiedBy>
  <cp:revision>76</cp:revision>
  <dcterms:created xsi:type="dcterms:W3CDTF">2021-06-17T09:40:01Z</dcterms:created>
  <dcterms:modified xsi:type="dcterms:W3CDTF">2021-11-24T08:16:36Z</dcterms:modified>
</cp:coreProperties>
</file>