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339" r:id="rId4"/>
    <p:sldId id="256" r:id="rId5"/>
    <p:sldId id="268" r:id="rId6"/>
    <p:sldId id="272" r:id="rId7"/>
    <p:sldId id="257" r:id="rId8"/>
    <p:sldId id="271" r:id="rId9"/>
    <p:sldId id="273" r:id="rId10"/>
    <p:sldId id="260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88139" autoAdjust="0"/>
  </p:normalViewPr>
  <p:slideViewPr>
    <p:cSldViewPr snapToGrid="0">
      <p:cViewPr>
        <p:scale>
          <a:sx n="72" d="100"/>
          <a:sy n="72" d="100"/>
        </p:scale>
        <p:origin x="-2392" y="3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51576" y="220166"/>
            <a:ext cx="14007118" cy="8795742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7501" y="358287"/>
            <a:ext cx="13421194" cy="10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962"/>
              </a:spcAft>
              <a:defRPr/>
            </a:pPr>
            <a:endParaRPr lang="en-US" altLang="en-US" sz="4874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Thứ năm </a:t>
            </a:r>
            <a:r>
              <a:rPr lang="en-US" altLang="en-US" sz="4874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18 </a:t>
            </a:r>
            <a:r>
              <a:rPr lang="en-US" sz="4874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4874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4874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64507" y="1566183"/>
            <a:ext cx="4817331" cy="6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4874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4874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4874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20873" y="2510233"/>
            <a:ext cx="13237820" cy="6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962"/>
              </a:spcAft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   Từ ngữ chỉ đặc điểm, hoạt động.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3C80FC2-F384-4023-8334-16B3B149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188" y="3454283"/>
            <a:ext cx="13237820" cy="6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962"/>
              </a:spcAft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   Câu nêu hoạt động.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836130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80555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0089" y="2534321"/>
            <a:ext cx="11966375" cy="29092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34719" y="2534321"/>
            <a:ext cx="12131745" cy="29092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003778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10873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316</Words>
  <Application>Microsoft Office PowerPoint</Application>
  <PresentationFormat>Tùy chỉnh</PresentationFormat>
  <Paragraphs>54</Paragraphs>
  <Slides>10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iCiel Crocante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Đỗ Thanh Huyền</cp:lastModifiedBy>
  <cp:revision>276</cp:revision>
  <dcterms:created xsi:type="dcterms:W3CDTF">2021-06-15T15:52:51Z</dcterms:created>
  <dcterms:modified xsi:type="dcterms:W3CDTF">2021-11-18T08:26:32Z</dcterms:modified>
</cp:coreProperties>
</file>