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47" r:id="rId2"/>
    <p:sldId id="334" r:id="rId3"/>
    <p:sldId id="335" r:id="rId4"/>
    <p:sldId id="336" r:id="rId5"/>
    <p:sldId id="337" r:id="rId6"/>
    <p:sldId id="338" r:id="rId7"/>
    <p:sldId id="299" r:id="rId8"/>
    <p:sldId id="339" r:id="rId9"/>
    <p:sldId id="311" r:id="rId10"/>
    <p:sldId id="341" r:id="rId11"/>
    <p:sldId id="342" r:id="rId12"/>
    <p:sldId id="315" r:id="rId13"/>
    <p:sldId id="288" r:id="rId14"/>
    <p:sldId id="343" r:id="rId15"/>
    <p:sldId id="282" r:id="rId16"/>
    <p:sldId id="327" r:id="rId17"/>
    <p:sldId id="344" r:id="rId18"/>
    <p:sldId id="345" r:id="rId19"/>
    <p:sldId id="346" r:id="rId20"/>
    <p:sldId id="256" r:id="rId21"/>
    <p:sldId id="268" r:id="rId22"/>
    <p:sldId id="321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CCFF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34" d="100"/>
          <a:sy n="34" d="100"/>
        </p:scale>
        <p:origin x="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2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jpeg"/><Relationship Id="rId7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08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7647" y="16044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Thứ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t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ư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Ǉ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12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35180" y="1064880"/>
            <a:ext cx="449642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T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Θ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Ğng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V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Η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İt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081532" y="1776225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Đǌ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: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Nặn</a:t>
            </a:r>
            <a:r>
              <a:rPr kumimoji="0" lang="en-US" altLang="en-US" sz="3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đồ</a:t>
            </a:r>
            <a:r>
              <a:rPr kumimoji="0" lang="en-US" altLang="en-US" sz="3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800" b="1" i="0" u="none" strike="noStrike" kern="1200" cap="none" spc="0" normalizeH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</a:t>
            </a:r>
            <a:r>
              <a:rPr kumimoji="0" lang="el-GR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Π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 Tiết 1 + 2)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8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54837" y="2078607"/>
            <a:ext cx="524673" cy="8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804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8042" y="6751462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11773" y="2078607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7050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483749" y="1453652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trầu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trầu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-780477" y="5107532"/>
            <a:ext cx="1141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vi-VN" sz="3200" dirty="0" err="1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Tỏ</a:t>
            </a:r>
            <a:r>
              <a:rPr lang="en-US" altLang="vi-VN" sz="3200" dirty="0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ra</a:t>
            </a:r>
            <a:r>
              <a:rPr lang="en-US" altLang="vi-VN" sz="3200" dirty="0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bằng</a:t>
            </a:r>
            <a:r>
              <a:rPr lang="en-US" altLang="vi-VN" sz="3200" dirty="0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lòng</a:t>
            </a:r>
            <a:r>
              <a:rPr lang="en-US" altLang="vi-VN" sz="3200" dirty="0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, </a:t>
            </a:r>
            <a:r>
              <a:rPr lang="en-US" altLang="vi-VN" sz="3200" dirty="0" err="1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vui</a:t>
            </a:r>
            <a:r>
              <a:rPr lang="en-US" altLang="vi-VN" sz="3200" dirty="0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thích</a:t>
            </a:r>
            <a:r>
              <a:rPr lang="en-US" altLang="vi-VN" sz="3200" dirty="0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vì</a:t>
            </a:r>
            <a:r>
              <a:rPr lang="en-US" altLang="vi-VN" sz="3200" dirty="0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đúng</a:t>
            </a:r>
            <a:r>
              <a:rPr lang="en-US" altLang="vi-VN" sz="3200" dirty="0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ý </a:t>
            </a:r>
            <a:r>
              <a:rPr lang="en-US" altLang="vi-VN" sz="3200" dirty="0" err="1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muốn</a:t>
            </a:r>
            <a:r>
              <a:rPr lang="en-US" altLang="vi-VN" sz="3200" dirty="0">
                <a:solidFill>
                  <a:srgbClr val="231F2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9350" y="5790280"/>
            <a:ext cx="918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/>
        </p:blipFill>
        <p:spPr bwMode="auto">
          <a:xfrm>
            <a:off x="2388093" y="2165869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097" y="21925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1"/>
            <a:ext cx="10995949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5" y="113324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12351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8">
              <a:lnSpc>
                <a:spcPct val="150000"/>
              </a:lnSpc>
              <a:defRPr/>
            </a:pP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94272"/>
            <a:ext cx="4263952" cy="1733690"/>
          </a:xfrm>
          <a:prstGeom prst="clou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9" y="-175128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70715" y="341558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3115" y="3399712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07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31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78" t="62145" r="30543" b="25038"/>
          <a:stretch/>
        </p:blipFill>
        <p:spPr>
          <a:xfrm>
            <a:off x="1826438" y="1620027"/>
            <a:ext cx="8189433" cy="14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54300" y="2528501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1150" y="252850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5430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7545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38898" y="970221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14774" y="2264297"/>
            <a:ext cx="8817784" cy="3094512"/>
            <a:chOff x="3641819" y="56683"/>
            <a:chExt cx="10039458" cy="2950718"/>
          </a:xfrm>
        </p:grpSpPr>
        <p:grpSp>
          <p:nvGrpSpPr>
            <p:cNvPr id="14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295480" y="650224"/>
              <a:ext cx="8708300" cy="2201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chơi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tặng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mọi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hiện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tình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thương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luôn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tâm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đình</a:t>
              </a:r>
              <a:r>
                <a:rPr 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8656" y="1012752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98" y="2532111"/>
            <a:ext cx="4139460" cy="41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8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LẬT MẢNH GHÉP</a:t>
            </a: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9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7" y="-969078"/>
            <a:ext cx="10502665" cy="654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5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301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1" y="271067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2" y="592353"/>
            <a:ext cx="11909039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từ ngữ cho biết chú mèo rất vui vì được bé tặng quà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841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5" y="1813393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92471" y="1622975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49259" y="3441624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186842"/>
            <a:ext cx="1219200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879463" y="3162122"/>
            <a:ext cx="3386483" cy="1458239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93057" y="1370540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hức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1" y="2060850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737395" y="4674160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 animBg="1"/>
      <p:bldP spid="44" grpId="0" animBg="1"/>
      <p:bldP spid="4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" y="-287765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1" y="2727900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7" y="4722751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8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6" y="424495"/>
            <a:ext cx="2823831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238" y="923389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3074" name="Picture 2" descr="Nhảy Dâ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1" y="1713968"/>
            <a:ext cx="5430820" cy="325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/>
          <p:cNvSpPr/>
          <p:nvPr/>
        </p:nvSpPr>
        <p:spPr>
          <a:xfrm>
            <a:off x="4146193" y="5172814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Down Arrow 5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504949"/>
            <a:ext cx="571500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122" name="Picture 2" descr="Vẽ tranh đề tài trò chơi dân gian đơn giản và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482501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53003" y="5332502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6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2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1" y="312174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NẶN ĐỒ CHƠI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37" y="270570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1" r="3611" b="-741"/>
          <a:stretch/>
        </p:blipFill>
        <p:spPr bwMode="auto">
          <a:xfrm>
            <a:off x="7454900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2052" r="800" b="17682"/>
          <a:stretch/>
        </p:blipFill>
        <p:spPr bwMode="auto">
          <a:xfrm>
            <a:off x="7327699" y="3797300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5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876" y="946869"/>
            <a:ext cx="4213123" cy="42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8421604" y="20941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endParaRPr lang="en-US" sz="4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4009</TotalTime>
  <Words>814</Words>
  <Application>Microsoft Office PowerPoint</Application>
  <PresentationFormat>Màn hình rộng</PresentationFormat>
  <Paragraphs>83</Paragraphs>
  <Slides>23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4" baseType="lpstr"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iCiel Nabila</vt:lpstr>
      <vt:lpstr>r0c0i Linotte</vt:lpstr>
      <vt:lpstr>SVN-Gretoon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Đỗ Thanh Huyền</cp:lastModifiedBy>
  <cp:revision>139</cp:revision>
  <dcterms:created xsi:type="dcterms:W3CDTF">2021-06-17T09:40:01Z</dcterms:created>
  <dcterms:modified xsi:type="dcterms:W3CDTF">2021-12-01T08:07:35Z</dcterms:modified>
</cp:coreProperties>
</file>