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57" r:id="rId10"/>
    <p:sldId id="258" r:id="rId11"/>
    <p:sldId id="274" r:id="rId12"/>
    <p:sldId id="273" r:id="rId13"/>
    <p:sldId id="296" r:id="rId14"/>
    <p:sldId id="297" r:id="rId15"/>
    <p:sldId id="261" r:id="rId16"/>
    <p:sldId id="264" r:id="rId17"/>
    <p:sldId id="303" r:id="rId18"/>
    <p:sldId id="300" r:id="rId19"/>
    <p:sldId id="298" r:id="rId20"/>
    <p:sldId id="299" r:id="rId21"/>
    <p:sldId id="301" r:id="rId22"/>
    <p:sldId id="304" r:id="rId23"/>
    <p:sldId id="302" r:id="rId24"/>
    <p:sldId id="305" r:id="rId25"/>
    <p:sldId id="268" r:id="rId26"/>
    <p:sldId id="306" r:id="rId27"/>
    <p:sldId id="307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5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0.wdp"/><Relationship Id="rId1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9.wdp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slide" Target="slide8.xml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5.wdp"/><Relationship Id="rId24" Type="http://schemas.openxmlformats.org/officeDocument/2006/relationships/image" Target="../media/image17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slide" Target="slide10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slide" Target="slide4.xml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9908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7" y="1604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Thứ hai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6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</a:rPr>
              <a:t>Ǉ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háng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12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6152" y="1064880"/>
            <a:ext cx="44454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Θ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Ğng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V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Η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İt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35083" y="1785556"/>
            <a:ext cx="1032146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Đǌ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: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Sự</a:t>
            </a:r>
            <a:r>
              <a:rPr kumimoji="0" lang="en-US" altLang="en-US" sz="3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tích</a:t>
            </a:r>
            <a:r>
              <a:rPr kumimoji="0" lang="en-US" altLang="en-US" sz="3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h</a:t>
            </a:r>
            <a:r>
              <a:rPr kumimoji="0" lang="el-GR" altLang="en-US" sz="3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Ξ</a:t>
            </a:r>
            <a:r>
              <a:rPr kumimoji="0" lang="en-US" altLang="en-US" sz="3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tỉ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muĖ ( Tiết 1 + 2)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Gợi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98579" y="1067910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88122" y="1074682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27763" y="1428981"/>
            <a:ext cx="980977" cy="3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606888" y="1428981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67816" y="2570759"/>
            <a:ext cx="104061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17176" y="5089123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89711" y="5816877"/>
            <a:ext cx="8959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797054" y="5810278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462035" y="6575851"/>
            <a:ext cx="930445" cy="6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30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031" y="5768535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73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04800" y="252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73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Na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choàng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rich.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Hai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nước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5931" y="63882"/>
            <a:ext cx="10460137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260" y="6146666"/>
            <a:ext cx="10048240" cy="510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5955" y="2457832"/>
            <a:ext cx="1047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955" y="3217394"/>
            <a:ext cx="1047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5955" y="4030235"/>
            <a:ext cx="1047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quây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98813"/>
            <a:ext cx="841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thắm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cõng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6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47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583106" y="4269893"/>
            <a:ext cx="2481900" cy="1657153"/>
            <a:chOff x="9464380" y="5474133"/>
            <a:chExt cx="3309201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64380" y="5474133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983157" y="6243265"/>
              <a:ext cx="279042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47082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811803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đặc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47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94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Gật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18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iCiel Crocante" panose="02000000000000000000" pitchFamily="2" charset="0"/>
                <a:cs typeface="Times New Roman" pitchFamily="18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dân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gian</a:t>
              </a:r>
              <a:r>
                <a:rPr lang="en-US" sz="2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>
                  <a:solidFill>
                    <a:srgbClr val="FFFF00"/>
                  </a:solidFill>
                </a:rPr>
                <a:t>ăn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quan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>
                  <a:solidFill>
                    <a:srgbClr val="FFFF00"/>
                  </a:solidFill>
                </a:rPr>
                <a:t>Lắp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>
                  <a:solidFill>
                    <a:srgbClr val="FFFF00"/>
                  </a:solidFill>
                </a:rPr>
                <a:t>Bịt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mắt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bắt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>
                  <a:solidFill>
                    <a:srgbClr val="FFFF00"/>
                  </a:solidFill>
                </a:rPr>
                <a:t>Mèo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đuổi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diều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	C.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cuội</a:t>
            </a:r>
            <a:endParaRPr lang="en-US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Lưỡi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liềm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	D.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Chiếc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lá</a:t>
            </a:r>
            <a:endParaRPr lang="en-US" sz="28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Rồng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đuôi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khổ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SỰ TÍCH HOA TỈ MUỘI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1728</Words>
  <Application>Microsoft Office PowerPoint</Application>
  <PresentationFormat>Màn hình rộng</PresentationFormat>
  <Paragraphs>147</Paragraphs>
  <Slides>28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r0c0i Linotte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Đỗ Thanh Huyền</cp:lastModifiedBy>
  <cp:revision>70</cp:revision>
  <dcterms:created xsi:type="dcterms:W3CDTF">2021-06-17T09:40:01Z</dcterms:created>
  <dcterms:modified xsi:type="dcterms:W3CDTF">2021-12-06T06:19:54Z</dcterms:modified>
</cp:coreProperties>
</file>