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6" r:id="rId3"/>
  </p:sldMasterIdLst>
  <p:notesMasterIdLst>
    <p:notesMasterId r:id="rId23"/>
  </p:notesMasterIdLst>
  <p:handoutMasterIdLst>
    <p:handoutMasterId r:id="rId24"/>
  </p:handoutMasterIdLst>
  <p:sldIdLst>
    <p:sldId id="2007577119" r:id="rId4"/>
    <p:sldId id="256" r:id="rId5"/>
    <p:sldId id="2007577120" r:id="rId6"/>
    <p:sldId id="258" r:id="rId7"/>
    <p:sldId id="264" r:id="rId8"/>
    <p:sldId id="262" r:id="rId9"/>
    <p:sldId id="263" r:id="rId10"/>
    <p:sldId id="2007577121" r:id="rId11"/>
    <p:sldId id="266" r:id="rId12"/>
    <p:sldId id="2007577095" r:id="rId13"/>
    <p:sldId id="2007577097" r:id="rId14"/>
    <p:sldId id="2007577105" r:id="rId15"/>
    <p:sldId id="2007577102" r:id="rId16"/>
    <p:sldId id="2007577122" r:id="rId17"/>
    <p:sldId id="2007577104" r:id="rId18"/>
    <p:sldId id="2007577103" r:id="rId19"/>
    <p:sldId id="2007577106" r:id="rId20"/>
    <p:sldId id="2007577123" r:id="rId21"/>
    <p:sldId id="200757709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54" d="100"/>
          <a:sy n="54" d="100"/>
        </p:scale>
        <p:origin x="168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632B0-9ED1-4868-AAAB-083B27EF9D6B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BB215-55B3-48B0-A21A-F06FB73AF1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5063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45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44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85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20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14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320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7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18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84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944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26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956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54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252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18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4809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1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4.wdp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33.gif"/><Relationship Id="rId18" Type="http://schemas.openxmlformats.org/officeDocument/2006/relationships/slide" Target="slide9.xml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gif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40.gif"/><Relationship Id="rId5" Type="http://schemas.openxmlformats.org/officeDocument/2006/relationships/image" Target="../media/image35.png"/><Relationship Id="rId15" Type="http://schemas.openxmlformats.org/officeDocument/2006/relationships/slide" Target="slide7.xml"/><Relationship Id="rId10" Type="http://schemas.openxmlformats.org/officeDocument/2006/relationships/image" Target="../media/image39.gif"/><Relationship Id="rId4" Type="http://schemas.openxmlformats.org/officeDocument/2006/relationships/image" Target="../media/image34.gif"/><Relationship Id="rId9" Type="http://schemas.openxmlformats.org/officeDocument/2006/relationships/image" Target="../media/image38.gif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2.png"/><Relationship Id="rId9" Type="http://schemas.openxmlformats.org/officeDocument/2006/relationships/image" Target="../media/image4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4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2.png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4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2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4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2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4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2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42277" y="22190"/>
            <a:ext cx="10921286" cy="6858000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23452" y="197799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      Thứ tư ngày 15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  <a:ea typeface="Calibri"/>
                <a:cs typeface="Arial"/>
              </a:rPr>
              <a:t>Ǉ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háng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12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năm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2021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330342" y="1087849"/>
            <a:ext cx="452212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TǨn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17220" y="1820721"/>
            <a:ext cx="11835705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 Bài 28 :Luyện tập chung ( trang  110,111)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6C1D580D-6865-42BE-879D-2EDB642B3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248" y="2548000"/>
            <a:ext cx="11145999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066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28: LUYỆN TẬP 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5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LÀM QUEN VỚI HÌNH PHẲNG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8C4CE3-F893-43C5-8BC4-5BAF8B6073D7}"/>
              </a:ext>
            </a:extLst>
          </p:cNvPr>
          <p:cNvGrpSpPr/>
          <p:nvPr/>
        </p:nvGrpSpPr>
        <p:grpSpPr>
          <a:xfrm>
            <a:off x="3807153" y="614274"/>
            <a:ext cx="2085522" cy="738664"/>
            <a:chOff x="2956549" y="635539"/>
            <a:chExt cx="2085522" cy="738664"/>
          </a:xfrm>
        </p:grpSpPr>
        <p:sp>
          <p:nvSpPr>
            <p:cNvPr id="3" name="Rounded Rectangle 58">
              <a:extLst>
                <a:ext uri="{FF2B5EF4-FFF2-40B4-BE49-F238E27FC236}">
                  <a16:creationId xmlns:a16="http://schemas.microsoft.com/office/drawing/2014/main" id="{3654F31E-ED50-4687-BB6D-D7A81A00E76E}"/>
                </a:ext>
              </a:extLst>
            </p:cNvPr>
            <p:cNvSpPr/>
            <p:nvPr/>
          </p:nvSpPr>
          <p:spPr>
            <a:xfrm>
              <a:off x="3574506" y="761999"/>
              <a:ext cx="868189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262D01A-F3BF-4725-863C-70485E7C4A6D}"/>
                </a:ext>
              </a:extLst>
            </p:cNvPr>
            <p:cNvGrpSpPr/>
            <p:nvPr/>
          </p:nvGrpSpPr>
          <p:grpSpPr>
            <a:xfrm>
              <a:off x="2956549" y="635539"/>
              <a:ext cx="2085522" cy="738664"/>
              <a:chOff x="857087" y="446662"/>
              <a:chExt cx="2085522" cy="738664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C3D364-FFDB-4BF4-A5FC-E1D396045728}"/>
                  </a:ext>
                </a:extLst>
              </p:cNvPr>
              <p:cNvSpPr txBox="1"/>
              <p:nvPr/>
            </p:nvSpPr>
            <p:spPr>
              <a:xfrm>
                <a:off x="1475044" y="446662"/>
                <a:ext cx="146756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/>
                  <a:t>Đ, S ?</a:t>
                </a: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14CD5B8-CE28-4D57-A197-CEEEBA9AE9EE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1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CF84861-A92F-4BFF-B5CB-C4F96EA8C6AF}"/>
              </a:ext>
            </a:extLst>
          </p:cNvPr>
          <p:cNvGrpSpPr/>
          <p:nvPr/>
        </p:nvGrpSpPr>
        <p:grpSpPr>
          <a:xfrm>
            <a:off x="2608612" y="964130"/>
            <a:ext cx="7937535" cy="2980080"/>
            <a:chOff x="1438694" y="953286"/>
            <a:chExt cx="8781929" cy="335554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60827D9-55AF-4B4D-8AE8-8FC61939382C}"/>
                </a:ext>
              </a:extLst>
            </p:cNvPr>
            <p:cNvGrpSpPr/>
            <p:nvPr/>
          </p:nvGrpSpPr>
          <p:grpSpPr>
            <a:xfrm>
              <a:off x="1438694" y="985395"/>
              <a:ext cx="437633" cy="1363554"/>
              <a:chOff x="2455582" y="2547149"/>
              <a:chExt cx="437633" cy="1363554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725C350-B35D-4A5F-B243-791E3458C6B8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1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D101368-3305-46F5-9250-0781CC2F39FE}"/>
                  </a:ext>
                </a:extLst>
              </p:cNvPr>
              <p:cNvSpPr txBox="1"/>
              <p:nvPr/>
            </p:nvSpPr>
            <p:spPr>
              <a:xfrm>
                <a:off x="2455582" y="3408196"/>
                <a:ext cx="424338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821A335-8A3C-42FF-B663-18763D2E68D7}"/>
                </a:ext>
              </a:extLst>
            </p:cNvPr>
            <p:cNvGrpSpPr/>
            <p:nvPr/>
          </p:nvGrpSpPr>
          <p:grpSpPr>
            <a:xfrm>
              <a:off x="1650451" y="1597702"/>
              <a:ext cx="8570172" cy="2402460"/>
              <a:chOff x="3416300" y="894139"/>
              <a:chExt cx="7636706" cy="2140782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8AA9FFF-84E7-41A8-8C0F-84ABA77E6A85}"/>
                  </a:ext>
                </a:extLst>
              </p:cNvPr>
              <p:cNvCxnSpPr/>
              <p:nvPr/>
            </p:nvCxnSpPr>
            <p:spPr>
              <a:xfrm>
                <a:off x="3416300" y="1054100"/>
                <a:ext cx="2273300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F003253-6684-46A7-8285-35492B08FB35}"/>
                  </a:ext>
                </a:extLst>
              </p:cNvPr>
              <p:cNvCxnSpPr/>
              <p:nvPr/>
            </p:nvCxnSpPr>
            <p:spPr>
              <a:xfrm flipV="1">
                <a:off x="4591050" y="1731300"/>
                <a:ext cx="2178050" cy="130362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FE7125A-E2AC-4A82-9E40-70279EC32337}"/>
                  </a:ext>
                </a:extLst>
              </p:cNvPr>
              <p:cNvCxnSpPr/>
              <p:nvPr/>
            </p:nvCxnSpPr>
            <p:spPr>
              <a:xfrm>
                <a:off x="8886178" y="1541981"/>
                <a:ext cx="2166828" cy="130362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8A6432D0-DA29-417F-92B4-D55B0BC6A81D}"/>
                  </a:ext>
                </a:extLst>
              </p:cNvPr>
              <p:cNvSpPr/>
              <p:nvPr/>
            </p:nvSpPr>
            <p:spPr>
              <a:xfrm>
                <a:off x="7191504" y="894139"/>
                <a:ext cx="1766887" cy="449574"/>
              </a:xfrm>
              <a:custGeom>
                <a:avLst/>
                <a:gdLst>
                  <a:gd name="connsiteX0" fmla="*/ 0 w 1766887"/>
                  <a:gd name="connsiteY0" fmla="*/ 256903 h 449574"/>
                  <a:gd name="connsiteX1" fmla="*/ 390525 w 1766887"/>
                  <a:gd name="connsiteY1" fmla="*/ 4491 h 449574"/>
                  <a:gd name="connsiteX2" fmla="*/ 1285875 w 1766887"/>
                  <a:gd name="connsiteY2" fmla="*/ 447403 h 449574"/>
                  <a:gd name="connsiteX3" fmla="*/ 1766887 w 1766887"/>
                  <a:gd name="connsiteY3" fmla="*/ 142603 h 44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6887" h="449574">
                    <a:moveTo>
                      <a:pt x="0" y="256903"/>
                    </a:moveTo>
                    <a:cubicBezTo>
                      <a:pt x="88106" y="114822"/>
                      <a:pt x="176213" y="-27259"/>
                      <a:pt x="390525" y="4491"/>
                    </a:cubicBezTo>
                    <a:cubicBezTo>
                      <a:pt x="604837" y="36241"/>
                      <a:pt x="1056481" y="424384"/>
                      <a:pt x="1285875" y="447403"/>
                    </a:cubicBezTo>
                    <a:cubicBezTo>
                      <a:pt x="1515269" y="470422"/>
                      <a:pt x="1641078" y="306512"/>
                      <a:pt x="1766887" y="142603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B363C10-BEED-4B32-BC8E-E5A68826F753}"/>
                </a:ext>
              </a:extLst>
            </p:cNvPr>
            <p:cNvGrpSpPr/>
            <p:nvPr/>
          </p:nvGrpSpPr>
          <p:grpSpPr>
            <a:xfrm>
              <a:off x="3965445" y="953286"/>
              <a:ext cx="451367" cy="1348893"/>
              <a:chOff x="2441847" y="2547149"/>
              <a:chExt cx="451367" cy="1348893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3F8CEF-ADC3-4851-B7B4-3EC0F05F6C58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E2BD98A-74CD-4351-B933-18447056E050}"/>
                  </a:ext>
                </a:extLst>
              </p:cNvPr>
              <p:cNvSpPr txBox="1"/>
              <p:nvPr/>
            </p:nvSpPr>
            <p:spPr>
              <a:xfrm>
                <a:off x="2441847" y="3393535"/>
                <a:ext cx="443533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A737E5-B83D-4170-AC5F-F932C13C6AD3}"/>
                </a:ext>
              </a:extLst>
            </p:cNvPr>
            <p:cNvGrpSpPr/>
            <p:nvPr/>
          </p:nvGrpSpPr>
          <p:grpSpPr>
            <a:xfrm>
              <a:off x="3153207" y="2954718"/>
              <a:ext cx="443532" cy="1354113"/>
              <a:chOff x="2457797" y="2122231"/>
              <a:chExt cx="443532" cy="1354113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599335-9DDC-449B-85BB-DEB12DAE5969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0380" cy="1105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5BD7CE-9DD3-4BD3-A07F-2761D7ADCEBF}"/>
                  </a:ext>
                </a:extLst>
              </p:cNvPr>
              <p:cNvSpPr txBox="1"/>
              <p:nvPr/>
            </p:nvSpPr>
            <p:spPr>
              <a:xfrm>
                <a:off x="2457797" y="2973837"/>
                <a:ext cx="443532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D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349F60-9CF9-43EB-8B48-0785F85AB103}"/>
                </a:ext>
              </a:extLst>
            </p:cNvPr>
            <p:cNvGrpSpPr/>
            <p:nvPr/>
          </p:nvGrpSpPr>
          <p:grpSpPr>
            <a:xfrm>
              <a:off x="4843052" y="1821005"/>
              <a:ext cx="2068107" cy="1513328"/>
              <a:chOff x="2482834" y="1989071"/>
              <a:chExt cx="2068107" cy="151332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0E28A2D-A641-4B52-A268-D2A967ACA651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1CA826A-209C-4004-A0C2-A7FE5195BFA7}"/>
                  </a:ext>
                </a:extLst>
              </p:cNvPr>
              <p:cNvSpPr txBox="1"/>
              <p:nvPr/>
            </p:nvSpPr>
            <p:spPr>
              <a:xfrm>
                <a:off x="2517843" y="2999893"/>
                <a:ext cx="424339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E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3D0AB26-672F-4E9A-8E51-C661EC34D3B0}"/>
                  </a:ext>
                </a:extLst>
              </p:cNvPr>
              <p:cNvSpPr txBox="1"/>
              <p:nvPr/>
            </p:nvSpPr>
            <p:spPr>
              <a:xfrm>
                <a:off x="4201628" y="1989071"/>
                <a:ext cx="349313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C0AD8A1-B85E-430F-A090-4FDB0F5277D6}"/>
                </a:ext>
              </a:extLst>
            </p:cNvPr>
            <p:cNvGrpSpPr/>
            <p:nvPr/>
          </p:nvGrpSpPr>
          <p:grpSpPr>
            <a:xfrm>
              <a:off x="1891699" y="1815664"/>
              <a:ext cx="627607" cy="1128817"/>
              <a:chOff x="2265607" y="2547149"/>
              <a:chExt cx="627607" cy="1128817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7D15400-7AEE-44DC-A7AF-741D22A946B6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8AFE524-3673-4D85-9129-22083FE83F26}"/>
                  </a:ext>
                </a:extLst>
              </p:cNvPr>
              <p:cNvSpPr txBox="1"/>
              <p:nvPr/>
            </p:nvSpPr>
            <p:spPr>
              <a:xfrm>
                <a:off x="2265607" y="3173459"/>
                <a:ext cx="424339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7839BBA-72BC-42D4-B421-5E1282624D16}"/>
                </a:ext>
              </a:extLst>
            </p:cNvPr>
            <p:cNvGrpSpPr/>
            <p:nvPr/>
          </p:nvGrpSpPr>
          <p:grpSpPr>
            <a:xfrm>
              <a:off x="7810721" y="1785248"/>
              <a:ext cx="656601" cy="1260792"/>
              <a:chOff x="2236613" y="1909772"/>
              <a:chExt cx="656601" cy="1260792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26D0148-6396-4F7D-A39A-71B22272C712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0379" cy="1105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AEF5335-9703-469B-A9E7-80447DDB575B}"/>
                  </a:ext>
                </a:extLst>
              </p:cNvPr>
              <p:cNvSpPr txBox="1"/>
              <p:nvPr/>
            </p:nvSpPr>
            <p:spPr>
              <a:xfrm>
                <a:off x="2236613" y="2668055"/>
                <a:ext cx="443533" cy="5025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N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B900ABC-86CA-4A6A-9F70-284A18464236}"/>
                </a:ext>
              </a:extLst>
            </p:cNvPr>
            <p:cNvGrpSpPr/>
            <p:nvPr/>
          </p:nvGrpSpPr>
          <p:grpSpPr>
            <a:xfrm>
              <a:off x="9314966" y="2742259"/>
              <a:ext cx="750173" cy="1265812"/>
              <a:chOff x="2143041" y="1909772"/>
              <a:chExt cx="750173" cy="126581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92176F0-4660-4E19-8A0F-80E34C91345F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5FD4C7-EFCC-4EB7-A579-3FEDA219B4B2}"/>
                  </a:ext>
                </a:extLst>
              </p:cNvPr>
              <p:cNvSpPr txBox="1"/>
              <p:nvPr/>
            </p:nvSpPr>
            <p:spPr>
              <a:xfrm>
                <a:off x="2143041" y="2673076"/>
                <a:ext cx="480173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36C0495-5D7F-438F-8812-416108383F70}"/>
                </a:ext>
              </a:extLst>
            </p:cNvPr>
            <p:cNvGrpSpPr/>
            <p:nvPr/>
          </p:nvGrpSpPr>
          <p:grpSpPr>
            <a:xfrm>
              <a:off x="7978665" y="2794606"/>
              <a:ext cx="488657" cy="1332852"/>
              <a:chOff x="2404557" y="1909772"/>
              <a:chExt cx="488657" cy="1332852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A2B66A-0445-42A2-AFD1-EB25EF1D2314}"/>
                  </a:ext>
                </a:extLst>
              </p:cNvPr>
              <p:cNvSpPr txBox="1"/>
              <p:nvPr/>
            </p:nvSpPr>
            <p:spPr>
              <a:xfrm>
                <a:off x="2482834" y="1909772"/>
                <a:ext cx="410380" cy="1105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35D00BF-6FC4-4B91-856F-397DF2B0C667}"/>
                  </a:ext>
                </a:extLst>
              </p:cNvPr>
              <p:cNvSpPr txBox="1"/>
              <p:nvPr/>
            </p:nvSpPr>
            <p:spPr>
              <a:xfrm>
                <a:off x="2404557" y="2740116"/>
                <a:ext cx="424338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57ECC21-10EC-450A-AEA2-434307183012}"/>
              </a:ext>
            </a:extLst>
          </p:cNvPr>
          <p:cNvSpPr txBox="1"/>
          <p:nvPr/>
        </p:nvSpPr>
        <p:spPr>
          <a:xfrm>
            <a:off x="1808546" y="3843998"/>
            <a:ext cx="9869714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:</a:t>
            </a:r>
          </a:p>
          <a:p>
            <a:pPr marL="342900" indent="-342900">
              <a:lnSpc>
                <a:spcPts val="4000"/>
              </a:lnSpc>
              <a:buAutoNum type="alphaLcParenR"/>
            </a:pP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b)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DE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MN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c) Ba </a:t>
            </a:r>
            <a:r>
              <a:rPr lang="en-US" sz="2800" dirty="0" err="1"/>
              <a:t>điểm</a:t>
            </a:r>
            <a:r>
              <a:rPr lang="en-US" sz="2800" dirty="0"/>
              <a:t> M, N, P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d)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cong</a:t>
            </a:r>
            <a:r>
              <a:rPr lang="en-US" sz="2800" dirty="0"/>
              <a:t> x.</a:t>
            </a:r>
          </a:p>
        </p:txBody>
      </p:sp>
      <p:sp>
        <p:nvSpPr>
          <p:cNvPr id="39" name="Rounded Rectangle 49">
            <a:extLst>
              <a:ext uri="{FF2B5EF4-FFF2-40B4-BE49-F238E27FC236}">
                <a16:creationId xmlns:a16="http://schemas.microsoft.com/office/drawing/2014/main" id="{BDCC828F-94C8-4C7C-B7C0-A1ED437A6E94}"/>
              </a:ext>
            </a:extLst>
          </p:cNvPr>
          <p:cNvSpPr/>
          <p:nvPr/>
        </p:nvSpPr>
        <p:spPr>
          <a:xfrm>
            <a:off x="8962300" y="436814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0" name="Rounded Rectangle 51">
            <a:extLst>
              <a:ext uri="{FF2B5EF4-FFF2-40B4-BE49-F238E27FC236}">
                <a16:creationId xmlns:a16="http://schemas.microsoft.com/office/drawing/2014/main" id="{61082D2C-E421-4CEF-B3ED-5A0DAEC12DE0}"/>
              </a:ext>
            </a:extLst>
          </p:cNvPr>
          <p:cNvSpPr/>
          <p:nvPr/>
        </p:nvSpPr>
        <p:spPr>
          <a:xfrm>
            <a:off x="8966080" y="486311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1" name="Rounded Rectangle 52">
            <a:extLst>
              <a:ext uri="{FF2B5EF4-FFF2-40B4-BE49-F238E27FC236}">
                <a16:creationId xmlns:a16="http://schemas.microsoft.com/office/drawing/2014/main" id="{3D96AC28-EBD7-468A-B5BA-86CFBFA4450F}"/>
              </a:ext>
            </a:extLst>
          </p:cNvPr>
          <p:cNvSpPr/>
          <p:nvPr/>
        </p:nvSpPr>
        <p:spPr>
          <a:xfrm>
            <a:off x="8965415" y="535808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2" name="Rounded Rectangle 53">
            <a:extLst>
              <a:ext uri="{FF2B5EF4-FFF2-40B4-BE49-F238E27FC236}">
                <a16:creationId xmlns:a16="http://schemas.microsoft.com/office/drawing/2014/main" id="{F8A41199-AC6B-4208-80D2-88ABFCAC30A6}"/>
              </a:ext>
            </a:extLst>
          </p:cNvPr>
          <p:cNvSpPr/>
          <p:nvPr/>
        </p:nvSpPr>
        <p:spPr>
          <a:xfrm>
            <a:off x="8965415" y="585305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DD6A92-223E-45DF-A1DF-68B6B9577563}"/>
              </a:ext>
            </a:extLst>
          </p:cNvPr>
          <p:cNvSpPr txBox="1"/>
          <p:nvPr/>
        </p:nvSpPr>
        <p:spPr>
          <a:xfrm>
            <a:off x="9047735" y="438514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7B03FCD-290C-4E99-BAF6-54F0DD41E983}"/>
              </a:ext>
            </a:extLst>
          </p:cNvPr>
          <p:cNvSpPr txBox="1"/>
          <p:nvPr/>
        </p:nvSpPr>
        <p:spPr>
          <a:xfrm>
            <a:off x="9047735" y="488011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FBF961-DB05-4CA4-8423-C94134C9F197}"/>
              </a:ext>
            </a:extLst>
          </p:cNvPr>
          <p:cNvSpPr txBox="1"/>
          <p:nvPr/>
        </p:nvSpPr>
        <p:spPr>
          <a:xfrm>
            <a:off x="9052497" y="537508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C19F107-A273-4527-AC26-B983C02D96C8}"/>
              </a:ext>
            </a:extLst>
          </p:cNvPr>
          <p:cNvSpPr txBox="1"/>
          <p:nvPr/>
        </p:nvSpPr>
        <p:spPr>
          <a:xfrm>
            <a:off x="9050116" y="587005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E779B7-2CFF-463F-9C16-FABD96ECDDA2}"/>
              </a:ext>
            </a:extLst>
          </p:cNvPr>
          <p:cNvGrpSpPr/>
          <p:nvPr/>
        </p:nvGrpSpPr>
        <p:grpSpPr>
          <a:xfrm>
            <a:off x="1339889" y="602467"/>
            <a:ext cx="9958959" cy="1384995"/>
            <a:chOff x="857087" y="446662"/>
            <a:chExt cx="9958959" cy="1384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C1744A-A520-4B14-8CD5-2177D15BEE27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Cho 3 </a:t>
              </a:r>
              <a:r>
                <a:rPr lang="en-US" sz="2800" dirty="0" err="1"/>
                <a:t>điểm</a:t>
              </a:r>
              <a:r>
                <a:rPr lang="en-US" sz="2800" dirty="0"/>
                <a:t> M, N, P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A007C2D-B471-4409-AB87-DF5B1656EFCE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E6F3C07-BAC7-4E08-9118-55D7DF125050}"/>
              </a:ext>
            </a:extLst>
          </p:cNvPr>
          <p:cNvGrpSpPr/>
          <p:nvPr/>
        </p:nvGrpSpPr>
        <p:grpSpPr>
          <a:xfrm>
            <a:off x="1648867" y="2701594"/>
            <a:ext cx="9129470" cy="2656608"/>
            <a:chOff x="1285310" y="2580409"/>
            <a:chExt cx="9129470" cy="265660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6691C63-788E-42C1-9302-DB2E61794F33}"/>
                </a:ext>
              </a:extLst>
            </p:cNvPr>
            <p:cNvGrpSpPr/>
            <p:nvPr/>
          </p:nvGrpSpPr>
          <p:grpSpPr>
            <a:xfrm>
              <a:off x="1285310" y="2580409"/>
              <a:ext cx="9129470" cy="2656608"/>
              <a:chOff x="1594289" y="2552700"/>
              <a:chExt cx="8445061" cy="245745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936F208-FB38-42D7-9E07-DBEEBDE476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37781" t="49181" r="48876" b="17542"/>
              <a:stretch/>
            </p:blipFill>
            <p:spPr>
              <a:xfrm>
                <a:off x="8286750" y="2552700"/>
                <a:ext cx="1752600" cy="2457450"/>
              </a:xfrm>
              <a:prstGeom prst="rect">
                <a:avLst/>
              </a:prstGeom>
              <a:ln>
                <a:noFill/>
              </a:ln>
              <a:effectLst>
                <a:softEdge rad="63500"/>
              </a:effectLst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6FEE38A-A12F-4EB2-9541-75A2538E0541}"/>
                  </a:ext>
                </a:extLst>
              </p:cNvPr>
              <p:cNvSpPr/>
              <p:nvPr/>
            </p:nvSpPr>
            <p:spPr>
              <a:xfrm>
                <a:off x="1594289" y="2552700"/>
                <a:ext cx="6898547" cy="2457450"/>
              </a:xfrm>
              <a:prstGeom prst="rect">
                <a:avLst/>
              </a:prstGeom>
              <a:solidFill>
                <a:srgbClr val="FFFAC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6097C1-B23D-4F51-99BE-C549C42C5D6B}"/>
                </a:ext>
              </a:extLst>
            </p:cNvPr>
            <p:cNvSpPr txBox="1"/>
            <p:nvPr/>
          </p:nvSpPr>
          <p:spPr>
            <a:xfrm>
              <a:off x="1948892" y="2884274"/>
              <a:ext cx="370922" cy="981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9AC903-F145-4C38-84C3-25C8EAC4683B}"/>
                </a:ext>
              </a:extLst>
            </p:cNvPr>
            <p:cNvSpPr txBox="1"/>
            <p:nvPr/>
          </p:nvSpPr>
          <p:spPr>
            <a:xfrm>
              <a:off x="1862485" y="3123525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7254583-ABF0-43DC-B95B-A2FCC1E57A24}"/>
                </a:ext>
              </a:extLst>
            </p:cNvPr>
            <p:cNvCxnSpPr/>
            <p:nvPr/>
          </p:nvCxnSpPr>
          <p:spPr>
            <a:xfrm>
              <a:off x="2133600" y="3587495"/>
              <a:ext cx="61098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A6AE06-A4E1-458B-B75E-F5A1CBA06EDE}"/>
                </a:ext>
              </a:extLst>
            </p:cNvPr>
            <p:cNvSpPr txBox="1"/>
            <p:nvPr/>
          </p:nvSpPr>
          <p:spPr>
            <a:xfrm>
              <a:off x="4688455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A51D25-201D-4A12-997A-12636E792F81}"/>
                </a:ext>
              </a:extLst>
            </p:cNvPr>
            <p:cNvSpPr txBox="1"/>
            <p:nvPr/>
          </p:nvSpPr>
          <p:spPr>
            <a:xfrm>
              <a:off x="4651892" y="3123525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9E637D-07BC-4981-B503-616AF2B03398}"/>
                </a:ext>
              </a:extLst>
            </p:cNvPr>
            <p:cNvSpPr txBox="1"/>
            <p:nvPr/>
          </p:nvSpPr>
          <p:spPr>
            <a:xfrm>
              <a:off x="8056018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4AE8B6C-C979-48FE-9C88-195049BF8F3E}"/>
                </a:ext>
              </a:extLst>
            </p:cNvPr>
            <p:cNvSpPr txBox="1"/>
            <p:nvPr/>
          </p:nvSpPr>
          <p:spPr>
            <a:xfrm>
              <a:off x="8019455" y="3123525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42E0609-7571-4310-8A00-4FD66506F278}"/>
              </a:ext>
            </a:extLst>
          </p:cNvPr>
          <p:cNvSpPr txBox="1"/>
          <p:nvPr/>
        </p:nvSpPr>
        <p:spPr>
          <a:xfrm>
            <a:off x="3140571" y="4226525"/>
            <a:ext cx="656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Đoạn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thẳng</a:t>
            </a:r>
            <a:r>
              <a:rPr lang="en-US" sz="2800" dirty="0">
                <a:solidFill>
                  <a:schemeClr val="accent1"/>
                </a:solidFill>
              </a:rPr>
              <a:t> MN , NP , MP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740B70-5345-4086-9C93-844612063361}"/>
              </a:ext>
            </a:extLst>
          </p:cNvPr>
          <p:cNvSpPr/>
          <p:nvPr/>
        </p:nvSpPr>
        <p:spPr>
          <a:xfrm>
            <a:off x="5810846" y="4257302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6F301B-E39F-4B1C-A00E-80D2ED3FA985}"/>
              </a:ext>
            </a:extLst>
          </p:cNvPr>
          <p:cNvCxnSpPr/>
          <p:nvPr/>
        </p:nvCxnSpPr>
        <p:spPr>
          <a:xfrm>
            <a:off x="2497157" y="3720230"/>
            <a:ext cx="27220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1E0CFE-F563-4A3E-81A0-C2F2998E58D4}"/>
              </a:ext>
            </a:extLst>
          </p:cNvPr>
          <p:cNvCxnSpPr/>
          <p:nvPr/>
        </p:nvCxnSpPr>
        <p:spPr>
          <a:xfrm>
            <a:off x="5237472" y="3720230"/>
            <a:ext cx="33404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028440-E764-4434-AF44-CA2C954CB4F9}"/>
              </a:ext>
            </a:extLst>
          </p:cNvPr>
          <p:cNvCxnSpPr/>
          <p:nvPr/>
        </p:nvCxnSpPr>
        <p:spPr>
          <a:xfrm>
            <a:off x="2470381" y="3720230"/>
            <a:ext cx="61366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2C02375-741B-418B-984B-9A74204A482E}"/>
              </a:ext>
            </a:extLst>
          </p:cNvPr>
          <p:cNvSpPr/>
          <p:nvPr/>
        </p:nvSpPr>
        <p:spPr>
          <a:xfrm>
            <a:off x="6615436" y="4257302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21" grpId="0" animBg="1"/>
      <p:bldP spid="2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42277" y="22190"/>
            <a:ext cx="10921286" cy="6858000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23452" y="197799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              Bài 2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28437" y="1031898"/>
            <a:ext cx="11835705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 Các đoạn thẳng là : </a:t>
            </a:r>
            <a:r>
              <a:rPr lang="en-US" altLang="en-US" sz="3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MN, NP, MP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6C1D580D-6865-42BE-879D-2EDB642B3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248" y="2548000"/>
            <a:ext cx="11145999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692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D5133D-18CE-467F-8E4A-C42B8EC43FCE}"/>
              </a:ext>
            </a:extLst>
          </p:cNvPr>
          <p:cNvGrpSpPr/>
          <p:nvPr/>
        </p:nvGrpSpPr>
        <p:grpSpPr>
          <a:xfrm>
            <a:off x="8266381" y="2107861"/>
            <a:ext cx="2044559" cy="2400301"/>
            <a:chOff x="8064362" y="1863312"/>
            <a:chExt cx="2044559" cy="2400301"/>
          </a:xfrm>
        </p:grpSpPr>
        <p:sp>
          <p:nvSpPr>
            <p:cNvPr id="3" name="Flowchart: Manual Input 15">
              <a:extLst>
                <a:ext uri="{FF2B5EF4-FFF2-40B4-BE49-F238E27FC236}">
                  <a16:creationId xmlns:a16="http://schemas.microsoft.com/office/drawing/2014/main" id="{3E8D364E-583B-4534-8CEA-E16AE0879D38}"/>
                </a:ext>
              </a:extLst>
            </p:cNvPr>
            <p:cNvSpPr/>
            <p:nvPr/>
          </p:nvSpPr>
          <p:spPr>
            <a:xfrm rot="16200000">
              <a:off x="7886491" y="2041183"/>
              <a:ext cx="2400301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F9F39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175333-3584-4FDF-87F8-1FF637BAC73E}"/>
                </a:ext>
              </a:extLst>
            </p:cNvPr>
            <p:cNvSpPr txBox="1"/>
            <p:nvPr/>
          </p:nvSpPr>
          <p:spPr>
            <a:xfrm>
              <a:off x="8886759" y="2554487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97FA7B8-8145-4DC0-B457-50C63B3F32AE}"/>
              </a:ext>
            </a:extLst>
          </p:cNvPr>
          <p:cNvGrpSpPr/>
          <p:nvPr/>
        </p:nvGrpSpPr>
        <p:grpSpPr>
          <a:xfrm>
            <a:off x="6851757" y="2120618"/>
            <a:ext cx="2044559" cy="2391076"/>
            <a:chOff x="6649738" y="1876069"/>
            <a:chExt cx="2044559" cy="2391076"/>
          </a:xfrm>
        </p:grpSpPr>
        <p:sp>
          <p:nvSpPr>
            <p:cNvPr id="6" name="Flowchart: Manual Input 15">
              <a:extLst>
                <a:ext uri="{FF2B5EF4-FFF2-40B4-BE49-F238E27FC236}">
                  <a16:creationId xmlns:a16="http://schemas.microsoft.com/office/drawing/2014/main" id="{B737F4EF-6177-4044-86CA-75375DBF16CB}"/>
                </a:ext>
              </a:extLst>
            </p:cNvPr>
            <p:cNvSpPr/>
            <p:nvPr/>
          </p:nvSpPr>
          <p:spPr>
            <a:xfrm rot="5400000">
              <a:off x="6476480" y="2049327"/>
              <a:ext cx="2391076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D6E39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B3E892-3A8D-4303-BFAE-3C5A0212801D}"/>
                </a:ext>
              </a:extLst>
            </p:cNvPr>
            <p:cNvSpPr txBox="1"/>
            <p:nvPr/>
          </p:nvSpPr>
          <p:spPr>
            <a:xfrm>
              <a:off x="7297973" y="2648160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7DAFE6-29C8-4031-97ED-DED7A1EDAD52}"/>
              </a:ext>
            </a:extLst>
          </p:cNvPr>
          <p:cNvCxnSpPr/>
          <p:nvPr/>
        </p:nvCxnSpPr>
        <p:spPr>
          <a:xfrm flipV="1">
            <a:off x="1975075" y="3168368"/>
            <a:ext cx="2413000" cy="13525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0B3EB3-47C7-4D10-A973-50B71049F8BB}"/>
              </a:ext>
            </a:extLst>
          </p:cNvPr>
          <p:cNvCxnSpPr/>
          <p:nvPr/>
        </p:nvCxnSpPr>
        <p:spPr>
          <a:xfrm flipV="1">
            <a:off x="1972563" y="2120618"/>
            <a:ext cx="1346200" cy="24003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11F0DD-2667-48E5-95D1-2C628B54000D}"/>
              </a:ext>
            </a:extLst>
          </p:cNvPr>
          <p:cNvGrpSpPr/>
          <p:nvPr/>
        </p:nvGrpSpPr>
        <p:grpSpPr>
          <a:xfrm>
            <a:off x="1943324" y="2124094"/>
            <a:ext cx="2430463" cy="2374900"/>
            <a:chOff x="4556209" y="184898"/>
            <a:chExt cx="2430463" cy="2374900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D73C8CA3-179D-4349-BE26-0B11DC194A63}"/>
                </a:ext>
              </a:extLst>
            </p:cNvPr>
            <p:cNvSpPr/>
            <p:nvPr/>
          </p:nvSpPr>
          <p:spPr>
            <a:xfrm>
              <a:off x="4556209" y="184898"/>
              <a:ext cx="2430463" cy="2374900"/>
            </a:xfrm>
            <a:custGeom>
              <a:avLst/>
              <a:gdLst>
                <a:gd name="connsiteX0" fmla="*/ 0 w 2444750"/>
                <a:gd name="connsiteY0" fmla="*/ 520700 h 2413000"/>
                <a:gd name="connsiteX1" fmla="*/ 1371600 w 2444750"/>
                <a:gd name="connsiteY1" fmla="*/ 0 h 2413000"/>
                <a:gd name="connsiteX2" fmla="*/ 2444750 w 2444750"/>
                <a:gd name="connsiteY2" fmla="*/ 1047750 h 2413000"/>
                <a:gd name="connsiteX3" fmla="*/ 12700 w 2444750"/>
                <a:gd name="connsiteY3" fmla="*/ 2413000 h 2413000"/>
                <a:gd name="connsiteX4" fmla="*/ 0 w 2444750"/>
                <a:gd name="connsiteY4" fmla="*/ 520700 h 2413000"/>
                <a:gd name="connsiteX0" fmla="*/ 0 w 2430463"/>
                <a:gd name="connsiteY0" fmla="*/ 520700 h 2413000"/>
                <a:gd name="connsiteX1" fmla="*/ 1371600 w 2430463"/>
                <a:gd name="connsiteY1" fmla="*/ 0 h 2413000"/>
                <a:gd name="connsiteX2" fmla="*/ 2430463 w 2430463"/>
                <a:gd name="connsiteY2" fmla="*/ 1033462 h 2413000"/>
                <a:gd name="connsiteX3" fmla="*/ 12700 w 2430463"/>
                <a:gd name="connsiteY3" fmla="*/ 2413000 h 2413000"/>
                <a:gd name="connsiteX4" fmla="*/ 0 w 2430463"/>
                <a:gd name="connsiteY4" fmla="*/ 520700 h 2413000"/>
                <a:gd name="connsiteX0" fmla="*/ 0 w 2430463"/>
                <a:gd name="connsiteY0" fmla="*/ 520700 h 2389187"/>
                <a:gd name="connsiteX1" fmla="*/ 1371600 w 2430463"/>
                <a:gd name="connsiteY1" fmla="*/ 0 h 2389187"/>
                <a:gd name="connsiteX2" fmla="*/ 2430463 w 2430463"/>
                <a:gd name="connsiteY2" fmla="*/ 1033462 h 2389187"/>
                <a:gd name="connsiteX3" fmla="*/ 22225 w 2430463"/>
                <a:gd name="connsiteY3" fmla="*/ 2389187 h 2389187"/>
                <a:gd name="connsiteX4" fmla="*/ 0 w 2430463"/>
                <a:gd name="connsiteY4" fmla="*/ 520700 h 2389187"/>
                <a:gd name="connsiteX0" fmla="*/ 0 w 2430463"/>
                <a:gd name="connsiteY0" fmla="*/ 520700 h 2374900"/>
                <a:gd name="connsiteX1" fmla="*/ 1371600 w 2430463"/>
                <a:gd name="connsiteY1" fmla="*/ 0 h 2374900"/>
                <a:gd name="connsiteX2" fmla="*/ 2430463 w 2430463"/>
                <a:gd name="connsiteY2" fmla="*/ 1033462 h 2374900"/>
                <a:gd name="connsiteX3" fmla="*/ 22225 w 2430463"/>
                <a:gd name="connsiteY3" fmla="*/ 2374900 h 2374900"/>
                <a:gd name="connsiteX4" fmla="*/ 0 w 2430463"/>
                <a:gd name="connsiteY4" fmla="*/ 520700 h 237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463" h="2374900">
                  <a:moveTo>
                    <a:pt x="0" y="520700"/>
                  </a:moveTo>
                  <a:lnTo>
                    <a:pt x="1371600" y="0"/>
                  </a:lnTo>
                  <a:lnTo>
                    <a:pt x="2430463" y="1033462"/>
                  </a:lnTo>
                  <a:lnTo>
                    <a:pt x="22225" y="2374900"/>
                  </a:lnTo>
                  <a:cubicBezTo>
                    <a:pt x="24342" y="1744133"/>
                    <a:pt x="16933" y="1151467"/>
                    <a:pt x="0" y="52070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424B58-6D43-4B6F-8DD5-001A5A946DE9}"/>
                </a:ext>
              </a:extLst>
            </p:cNvPr>
            <p:cNvSpPr txBox="1"/>
            <p:nvPr/>
          </p:nvSpPr>
          <p:spPr>
            <a:xfrm>
              <a:off x="4875745" y="776115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12A76A-C66F-486A-A33B-01898ED5BF5A}"/>
              </a:ext>
            </a:extLst>
          </p:cNvPr>
          <p:cNvGrpSpPr/>
          <p:nvPr/>
        </p:nvGrpSpPr>
        <p:grpSpPr>
          <a:xfrm>
            <a:off x="1993942" y="2127589"/>
            <a:ext cx="2386013" cy="2403475"/>
            <a:chOff x="5162473" y="804690"/>
            <a:chExt cx="2386013" cy="2403475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9AFC1AA-D2FF-4279-B365-7874ED332033}"/>
                </a:ext>
              </a:extLst>
            </p:cNvPr>
            <p:cNvSpPr/>
            <p:nvPr/>
          </p:nvSpPr>
          <p:spPr>
            <a:xfrm>
              <a:off x="5162473" y="804690"/>
              <a:ext cx="2386013" cy="2403475"/>
            </a:xfrm>
            <a:custGeom>
              <a:avLst/>
              <a:gdLst>
                <a:gd name="connsiteX0" fmla="*/ 1371600 w 2438400"/>
                <a:gd name="connsiteY0" fmla="*/ 0 h 2432050"/>
                <a:gd name="connsiteX1" fmla="*/ 2438400 w 2438400"/>
                <a:gd name="connsiteY1" fmla="*/ 1066800 h 2432050"/>
                <a:gd name="connsiteX2" fmla="*/ 1968500 w 2438400"/>
                <a:gd name="connsiteY2" fmla="*/ 2432050 h 2432050"/>
                <a:gd name="connsiteX3" fmla="*/ 0 w 2438400"/>
                <a:gd name="connsiteY3" fmla="*/ 2432050 h 2432050"/>
                <a:gd name="connsiteX4" fmla="*/ 1371600 w 2438400"/>
                <a:gd name="connsiteY4" fmla="*/ 0 h 2432050"/>
                <a:gd name="connsiteX0" fmla="*/ 1385887 w 2438400"/>
                <a:gd name="connsiteY0" fmla="*/ 0 h 2403475"/>
                <a:gd name="connsiteX1" fmla="*/ 2438400 w 2438400"/>
                <a:gd name="connsiteY1" fmla="*/ 1038225 h 2403475"/>
                <a:gd name="connsiteX2" fmla="*/ 1968500 w 2438400"/>
                <a:gd name="connsiteY2" fmla="*/ 2403475 h 2403475"/>
                <a:gd name="connsiteX3" fmla="*/ 0 w 2438400"/>
                <a:gd name="connsiteY3" fmla="*/ 2403475 h 2403475"/>
                <a:gd name="connsiteX4" fmla="*/ 1385887 w 2438400"/>
                <a:gd name="connsiteY4" fmla="*/ 0 h 2403475"/>
                <a:gd name="connsiteX0" fmla="*/ 1343025 w 2395538"/>
                <a:gd name="connsiteY0" fmla="*/ 0 h 2403475"/>
                <a:gd name="connsiteX1" fmla="*/ 2395538 w 2395538"/>
                <a:gd name="connsiteY1" fmla="*/ 1038225 h 2403475"/>
                <a:gd name="connsiteX2" fmla="*/ 1925638 w 2395538"/>
                <a:gd name="connsiteY2" fmla="*/ 2403475 h 2403475"/>
                <a:gd name="connsiteX3" fmla="*/ 0 w 2395538"/>
                <a:gd name="connsiteY3" fmla="*/ 2389188 h 2403475"/>
                <a:gd name="connsiteX4" fmla="*/ 1343025 w 2395538"/>
                <a:gd name="connsiteY4" fmla="*/ 0 h 2403475"/>
                <a:gd name="connsiteX0" fmla="*/ 1323975 w 2376488"/>
                <a:gd name="connsiteY0" fmla="*/ 0 h 2403475"/>
                <a:gd name="connsiteX1" fmla="*/ 2376488 w 2376488"/>
                <a:gd name="connsiteY1" fmla="*/ 1038225 h 2403475"/>
                <a:gd name="connsiteX2" fmla="*/ 1906588 w 2376488"/>
                <a:gd name="connsiteY2" fmla="*/ 2403475 h 2403475"/>
                <a:gd name="connsiteX3" fmla="*/ 0 w 2376488"/>
                <a:gd name="connsiteY3" fmla="*/ 2389188 h 2403475"/>
                <a:gd name="connsiteX4" fmla="*/ 1323975 w 2376488"/>
                <a:gd name="connsiteY4" fmla="*/ 0 h 2403475"/>
                <a:gd name="connsiteX0" fmla="*/ 1333500 w 2386013"/>
                <a:gd name="connsiteY0" fmla="*/ 0 h 2403475"/>
                <a:gd name="connsiteX1" fmla="*/ 2386013 w 2386013"/>
                <a:gd name="connsiteY1" fmla="*/ 1038225 h 2403475"/>
                <a:gd name="connsiteX2" fmla="*/ 1916113 w 2386013"/>
                <a:gd name="connsiteY2" fmla="*/ 2403475 h 2403475"/>
                <a:gd name="connsiteX3" fmla="*/ 0 w 2386013"/>
                <a:gd name="connsiteY3" fmla="*/ 2389188 h 2403475"/>
                <a:gd name="connsiteX4" fmla="*/ 1333500 w 2386013"/>
                <a:gd name="connsiteY4" fmla="*/ 0 h 240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6013" h="2403475">
                  <a:moveTo>
                    <a:pt x="1333500" y="0"/>
                  </a:moveTo>
                  <a:lnTo>
                    <a:pt x="2386013" y="1038225"/>
                  </a:lnTo>
                  <a:lnTo>
                    <a:pt x="1916113" y="2403475"/>
                  </a:lnTo>
                  <a:lnTo>
                    <a:pt x="0" y="2389188"/>
                  </a:lnTo>
                  <a:lnTo>
                    <a:pt x="133350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0309120-4D2C-41FC-A67C-4735E42B547F}"/>
                </a:ext>
              </a:extLst>
            </p:cNvPr>
            <p:cNvSpPr txBox="1"/>
            <p:nvPr/>
          </p:nvSpPr>
          <p:spPr>
            <a:xfrm>
              <a:off x="6257935" y="1678278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185150-F1D2-4B80-866C-ED91D834392A}"/>
              </a:ext>
            </a:extLst>
          </p:cNvPr>
          <p:cNvGrpSpPr/>
          <p:nvPr/>
        </p:nvGrpSpPr>
        <p:grpSpPr>
          <a:xfrm>
            <a:off x="1163514" y="866233"/>
            <a:ext cx="1684727" cy="658835"/>
            <a:chOff x="2956549" y="635539"/>
            <a:chExt cx="1684727" cy="658835"/>
          </a:xfrm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EFA4FC3-B46E-4958-93B4-E12387618603}"/>
                </a:ext>
              </a:extLst>
            </p:cNvPr>
            <p:cNvSpPr/>
            <p:nvPr/>
          </p:nvSpPr>
          <p:spPr>
            <a:xfrm>
              <a:off x="3671492" y="761999"/>
              <a:ext cx="637276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3D27BEC-CDA1-4BDE-B429-5A4D3C743C97}"/>
                </a:ext>
              </a:extLst>
            </p:cNvPr>
            <p:cNvGrpSpPr/>
            <p:nvPr/>
          </p:nvGrpSpPr>
          <p:grpSpPr>
            <a:xfrm>
              <a:off x="2956549" y="635539"/>
              <a:ext cx="1684727" cy="658835"/>
              <a:chOff x="857087" y="446662"/>
              <a:chExt cx="1684727" cy="65883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D539186-DB6E-42D0-B079-6D6F0BCB00C3}"/>
                  </a:ext>
                </a:extLst>
              </p:cNvPr>
              <p:cNvSpPr txBox="1"/>
              <p:nvPr/>
            </p:nvSpPr>
            <p:spPr>
              <a:xfrm>
                <a:off x="1599739" y="446662"/>
                <a:ext cx="942075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3271680-7EE1-4BE1-B17C-E4972F7D67B2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3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05E9BF4-C9DA-4443-99D4-845E07514EE9}"/>
              </a:ext>
            </a:extLst>
          </p:cNvPr>
          <p:cNvGrpSpPr/>
          <p:nvPr/>
        </p:nvGrpSpPr>
        <p:grpSpPr>
          <a:xfrm>
            <a:off x="1461936" y="1859008"/>
            <a:ext cx="9699028" cy="3447564"/>
            <a:chOff x="1259917" y="1614459"/>
            <a:chExt cx="9699028" cy="344756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8295610-F2A5-4F52-B051-1FE1AF55CF86}"/>
                </a:ext>
              </a:extLst>
            </p:cNvPr>
            <p:cNvGrpSpPr/>
            <p:nvPr/>
          </p:nvGrpSpPr>
          <p:grpSpPr>
            <a:xfrm>
              <a:off x="1760356" y="1876069"/>
              <a:ext cx="8370771" cy="2400300"/>
              <a:chOff x="1906076" y="1831305"/>
              <a:chExt cx="8370771" cy="2400300"/>
            </a:xfrm>
          </p:grpSpPr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B25D02E1-CFF5-4F3C-9423-BF1A07FCB50B}"/>
                  </a:ext>
                </a:extLst>
              </p:cNvPr>
              <p:cNvSpPr/>
              <p:nvPr/>
            </p:nvSpPr>
            <p:spPr>
              <a:xfrm>
                <a:off x="1906076" y="1831305"/>
                <a:ext cx="2419350" cy="2400300"/>
              </a:xfrm>
              <a:custGeom>
                <a:avLst/>
                <a:gdLst>
                  <a:gd name="connsiteX0" fmla="*/ 0 w 2419350"/>
                  <a:gd name="connsiteY0" fmla="*/ 520700 h 2400300"/>
                  <a:gd name="connsiteX1" fmla="*/ 1352550 w 2419350"/>
                  <a:gd name="connsiteY1" fmla="*/ 0 h 2400300"/>
                  <a:gd name="connsiteX2" fmla="*/ 2419350 w 2419350"/>
                  <a:gd name="connsiteY2" fmla="*/ 1047750 h 2400300"/>
                  <a:gd name="connsiteX3" fmla="*/ 1943100 w 2419350"/>
                  <a:gd name="connsiteY3" fmla="*/ 2400300 h 2400300"/>
                  <a:gd name="connsiteX4" fmla="*/ 6350 w 2419350"/>
                  <a:gd name="connsiteY4" fmla="*/ 2400300 h 2400300"/>
                  <a:gd name="connsiteX5" fmla="*/ 0 w 2419350"/>
                  <a:gd name="connsiteY5" fmla="*/ 520700 h 240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350" h="2400300">
                    <a:moveTo>
                      <a:pt x="0" y="520700"/>
                    </a:moveTo>
                    <a:lnTo>
                      <a:pt x="1352550" y="0"/>
                    </a:lnTo>
                    <a:lnTo>
                      <a:pt x="2419350" y="1047750"/>
                    </a:lnTo>
                    <a:lnTo>
                      <a:pt x="1943100" y="2400300"/>
                    </a:lnTo>
                    <a:lnTo>
                      <a:pt x="6350" y="2400300"/>
                    </a:lnTo>
                    <a:cubicBezTo>
                      <a:pt x="4233" y="1773767"/>
                      <a:pt x="2117" y="1147233"/>
                      <a:pt x="0" y="520700"/>
                    </a:cubicBez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CCEE14F-958C-41CC-B151-2668BB9B038C}"/>
                  </a:ext>
                </a:extLst>
              </p:cNvPr>
              <p:cNvSpPr/>
              <p:nvPr/>
            </p:nvSpPr>
            <p:spPr>
              <a:xfrm>
                <a:off x="6803397" y="1831305"/>
                <a:ext cx="3473450" cy="24003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E3D6C2E-E542-4405-AC65-DFF72DFDDEFF}"/>
                </a:ext>
              </a:extLst>
            </p:cNvPr>
            <p:cNvSpPr txBox="1"/>
            <p:nvPr/>
          </p:nvSpPr>
          <p:spPr>
            <a:xfrm>
              <a:off x="1259917" y="1614459"/>
              <a:ext cx="7506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a)                                            b)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6F5114-D886-4E58-9B3A-5FC17A38B7F2}"/>
                </a:ext>
              </a:extLst>
            </p:cNvPr>
            <p:cNvSpPr txBox="1"/>
            <p:nvPr/>
          </p:nvSpPr>
          <p:spPr>
            <a:xfrm>
              <a:off x="1370753" y="4538803"/>
              <a:ext cx="958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Có</a:t>
              </a:r>
              <a:r>
                <a:rPr lang="en-US" sz="2800" dirty="0"/>
                <a:t>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r>
                <a:rPr lang="en-US" sz="2800" dirty="0"/>
                <a:t>                      </a:t>
              </a:r>
              <a:r>
                <a:rPr lang="en-US" sz="2800" dirty="0" err="1"/>
                <a:t>Có</a:t>
              </a:r>
              <a:r>
                <a:rPr lang="en-US" sz="2800" dirty="0"/>
                <a:t> 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endParaRPr lang="en-US" sz="2800" dirty="0"/>
            </a:p>
          </p:txBody>
        </p:sp>
      </p:grpSp>
      <p:sp>
        <p:nvSpPr>
          <p:cNvPr id="27" name="Rounded Rectangle 25">
            <a:extLst>
              <a:ext uri="{FF2B5EF4-FFF2-40B4-BE49-F238E27FC236}">
                <a16:creationId xmlns:a16="http://schemas.microsoft.com/office/drawing/2014/main" id="{1DB92100-D446-4DFD-ADC3-293753AAE236}"/>
              </a:ext>
            </a:extLst>
          </p:cNvPr>
          <p:cNvSpPr/>
          <p:nvPr/>
        </p:nvSpPr>
        <p:spPr>
          <a:xfrm>
            <a:off x="2228459" y="4706943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8" name="Rounded Rectangle 26">
            <a:extLst>
              <a:ext uri="{FF2B5EF4-FFF2-40B4-BE49-F238E27FC236}">
                <a16:creationId xmlns:a16="http://schemas.microsoft.com/office/drawing/2014/main" id="{7A1FEC96-067D-4EBC-AC26-09198B649087}"/>
              </a:ext>
            </a:extLst>
          </p:cNvPr>
          <p:cNvSpPr/>
          <p:nvPr/>
        </p:nvSpPr>
        <p:spPr>
          <a:xfrm>
            <a:off x="7578398" y="4706943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FF6DDE-A138-4CD9-A936-DBE8B8FF5AFA}"/>
              </a:ext>
            </a:extLst>
          </p:cNvPr>
          <p:cNvSpPr txBox="1"/>
          <p:nvPr/>
        </p:nvSpPr>
        <p:spPr>
          <a:xfrm>
            <a:off x="2391511" y="4782528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FF8A3C8-9E71-49B7-9C7B-FAC348A8600B}"/>
              </a:ext>
            </a:extLst>
          </p:cNvPr>
          <p:cNvCxnSpPr/>
          <p:nvPr/>
        </p:nvCxnSpPr>
        <p:spPr>
          <a:xfrm>
            <a:off x="8241119" y="2120617"/>
            <a:ext cx="655198" cy="24003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EC98DE4-5B39-404B-8FBE-739365D73732}"/>
              </a:ext>
            </a:extLst>
          </p:cNvPr>
          <p:cNvSpPr txBox="1"/>
          <p:nvPr/>
        </p:nvSpPr>
        <p:spPr>
          <a:xfrm>
            <a:off x="7773916" y="4786226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C33210B-4727-4D4B-9C82-5D4FB66638A9}"/>
              </a:ext>
            </a:extLst>
          </p:cNvPr>
          <p:cNvSpPr/>
          <p:nvPr/>
        </p:nvSpPr>
        <p:spPr>
          <a:xfrm>
            <a:off x="6851757" y="2107861"/>
            <a:ext cx="3481389" cy="2400301"/>
          </a:xfrm>
          <a:prstGeom prst="rect">
            <a:avLst/>
          </a:prstGeom>
          <a:noFill/>
          <a:ln w="76200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BF792B-4A6A-4B54-9347-400FBE562255}"/>
              </a:ext>
            </a:extLst>
          </p:cNvPr>
          <p:cNvGrpSpPr/>
          <p:nvPr/>
        </p:nvGrpSpPr>
        <p:grpSpPr>
          <a:xfrm>
            <a:off x="957282" y="614632"/>
            <a:ext cx="9958959" cy="1118255"/>
            <a:chOff x="857087" y="446662"/>
            <a:chExt cx="9958959" cy="111825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BE11DE-7D95-439F-AD45-7EDFB18F2A4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nhóm</a:t>
              </a:r>
              <a:r>
                <a:rPr lang="en-US" sz="2800" dirty="0"/>
                <a:t> 3 </a:t>
              </a:r>
              <a:r>
                <a:rPr lang="en-US" sz="2800" dirty="0" err="1"/>
                <a:t>bạn</a:t>
              </a:r>
              <a:r>
                <a:rPr lang="en-US" sz="2800" dirty="0"/>
                <a:t> </a:t>
              </a:r>
              <a:r>
                <a:rPr lang="en-US" sz="2800" dirty="0" err="1"/>
                <a:t>đứng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dưới</a:t>
              </a:r>
              <a:r>
                <a:rPr lang="en-US" sz="2800" dirty="0"/>
                <a:t> </a:t>
              </a:r>
              <a:r>
                <a:rPr lang="en-US" sz="2800" dirty="0" err="1"/>
                <a:t>đây</a:t>
              </a:r>
              <a:r>
                <a:rPr lang="en-US" sz="2800" dirty="0"/>
                <a:t>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374B14E-3E97-4E2C-B7FB-6E8365FF0244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5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EF82464-E114-47A6-A194-23FCFD1B6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773" t="22826" r="16508" b="13511"/>
          <a:stretch/>
        </p:blipFill>
        <p:spPr>
          <a:xfrm>
            <a:off x="895350" y="2173032"/>
            <a:ext cx="6438900" cy="35610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3DBF09-AE47-45ED-95C3-4934D4B7250A}"/>
              </a:ext>
            </a:extLst>
          </p:cNvPr>
          <p:cNvSpPr/>
          <p:nvPr/>
        </p:nvSpPr>
        <p:spPr>
          <a:xfrm>
            <a:off x="1790700" y="3733800"/>
            <a:ext cx="5010150" cy="10668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D85071-FA33-49EC-AFB6-FC6FE69A3541}"/>
              </a:ext>
            </a:extLst>
          </p:cNvPr>
          <p:cNvSpPr txBox="1"/>
          <p:nvPr/>
        </p:nvSpPr>
        <p:spPr>
          <a:xfrm>
            <a:off x="7152698" y="3987796"/>
            <a:ext cx="9341002" cy="558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Rô-bốt</a:t>
            </a:r>
            <a:r>
              <a:rPr lang="en-US" sz="2800" dirty="0"/>
              <a:t>, </a:t>
            </a:r>
            <a:r>
              <a:rPr lang="en-US" sz="2800" dirty="0" err="1"/>
              <a:t>Mi</a:t>
            </a:r>
            <a:r>
              <a:rPr lang="en-US" sz="2800" dirty="0"/>
              <a:t>, Mai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E4D08A-8FA2-4080-8DD6-205C42A10155}"/>
              </a:ext>
            </a:extLst>
          </p:cNvPr>
          <p:cNvSpPr txBox="1"/>
          <p:nvPr/>
        </p:nvSpPr>
        <p:spPr>
          <a:xfrm>
            <a:off x="7152698" y="2580937"/>
            <a:ext cx="934100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dirty="0" err="1"/>
              <a:t>Nhóm</a:t>
            </a:r>
            <a:r>
              <a:rPr lang="en-US" sz="2800" dirty="0"/>
              <a:t>: Nam, </a:t>
            </a:r>
            <a:r>
              <a:rPr lang="en-US" sz="2800" dirty="0" err="1"/>
              <a:t>Việt</a:t>
            </a:r>
            <a:r>
              <a:rPr lang="en-US" sz="2800" dirty="0"/>
              <a:t>, </a:t>
            </a:r>
            <a:r>
              <a:rPr lang="en-US" sz="2800" dirty="0" err="1"/>
              <a:t>Mi</a:t>
            </a:r>
            <a:endParaRPr lang="en-US" sz="2800" dirty="0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3E9A9A48-FCDD-4AD5-8135-E9CB2F862E0A}"/>
              </a:ext>
            </a:extLst>
          </p:cNvPr>
          <p:cNvSpPr/>
          <p:nvPr/>
        </p:nvSpPr>
        <p:spPr>
          <a:xfrm flipH="1">
            <a:off x="2982941" y="2286000"/>
            <a:ext cx="2082166" cy="2514600"/>
          </a:xfrm>
          <a:prstGeom prst="parallelogram">
            <a:avLst>
              <a:gd name="adj" fmla="val 37419"/>
            </a:avLst>
          </a:prstGeom>
          <a:noFill/>
          <a:ln w="28575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641F56-279E-451C-B16C-95A65938B50D}"/>
              </a:ext>
            </a:extLst>
          </p:cNvPr>
          <p:cNvGrpSpPr/>
          <p:nvPr/>
        </p:nvGrpSpPr>
        <p:grpSpPr>
          <a:xfrm>
            <a:off x="976332" y="2831916"/>
            <a:ext cx="7059304" cy="3315424"/>
            <a:chOff x="976332" y="2582526"/>
            <a:chExt cx="7059304" cy="33154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CB27580-BCBD-4A06-B2AB-FF53AA984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6671" t="23958" r="9643" b="14489"/>
            <a:stretch/>
          </p:blipFill>
          <p:spPr>
            <a:xfrm>
              <a:off x="976332" y="2582526"/>
              <a:ext cx="7059304" cy="331542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7BB1C3-BD6F-4E47-90C9-97EB276CB945}"/>
                </a:ext>
              </a:extLst>
            </p:cNvPr>
            <p:cNvSpPr/>
            <p:nvPr/>
          </p:nvSpPr>
          <p:spPr>
            <a:xfrm rot="19384263">
              <a:off x="1892300" y="401815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82BA90A-7A3C-453E-83D6-6F5BD21B18BF}"/>
                </a:ext>
              </a:extLst>
            </p:cNvPr>
            <p:cNvSpPr/>
            <p:nvPr/>
          </p:nvSpPr>
          <p:spPr>
            <a:xfrm rot="2297240">
              <a:off x="3716705" y="410053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A7A2A5-0144-4422-BF76-1530DAC1EFF9}"/>
                </a:ext>
              </a:extLst>
            </p:cNvPr>
            <p:cNvSpPr/>
            <p:nvPr/>
          </p:nvSpPr>
          <p:spPr>
            <a:xfrm rot="801627">
              <a:off x="6178721" y="5341509"/>
              <a:ext cx="370944" cy="219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81DA5AC-C376-4510-ABEB-15787B47ACF5}"/>
                </a:ext>
              </a:extLst>
            </p:cNvPr>
            <p:cNvSpPr/>
            <p:nvPr/>
          </p:nvSpPr>
          <p:spPr>
            <a:xfrm rot="801627">
              <a:off x="6122249" y="5552976"/>
              <a:ext cx="370944" cy="101278"/>
            </a:xfrm>
            <a:prstGeom prst="rect">
              <a:avLst/>
            </a:prstGeom>
            <a:solidFill>
              <a:srgbClr val="72C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07401-871F-44D2-A9C6-215584291371}"/>
                </a:ext>
              </a:extLst>
            </p:cNvPr>
            <p:cNvSpPr/>
            <p:nvPr/>
          </p:nvSpPr>
          <p:spPr>
            <a:xfrm rot="1055801">
              <a:off x="5475511" y="5609513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9B4A03-D880-4A80-B09D-0CB80D453A49}"/>
              </a:ext>
            </a:extLst>
          </p:cNvPr>
          <p:cNvGrpSpPr/>
          <p:nvPr/>
        </p:nvGrpSpPr>
        <p:grpSpPr>
          <a:xfrm>
            <a:off x="976332" y="481282"/>
            <a:ext cx="9958959" cy="1584729"/>
            <a:chOff x="857087" y="446662"/>
            <a:chExt cx="9958959" cy="158472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0E1035-E588-4C60-9DAB-DF7DCE2C211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584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Hôm</a:t>
              </a:r>
              <a:r>
                <a:rPr lang="en-US" sz="2800" dirty="0"/>
                <a:t> nay, </a:t>
              </a:r>
              <a:r>
                <a:rPr lang="en-US" sz="2800" dirty="0" err="1"/>
                <a:t>chú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 </a:t>
              </a:r>
              <a:r>
                <a:rPr lang="en-US" sz="2800" dirty="0" err="1"/>
                <a:t>từ</a:t>
              </a:r>
              <a:r>
                <a:rPr lang="en-US" sz="2800" dirty="0"/>
                <a:t> </a:t>
              </a:r>
              <a:r>
                <a:rPr lang="en-US" sz="2800" dirty="0" err="1"/>
                <a:t>trường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</a:t>
              </a:r>
              <a:r>
                <a:rPr lang="en-US" sz="2800" dirty="0" err="1"/>
                <a:t>sân</a:t>
              </a:r>
              <a:r>
                <a:rPr lang="en-US" sz="2800" dirty="0"/>
                <a:t> </a:t>
              </a:r>
              <a:r>
                <a:rPr lang="en-US" sz="2800" dirty="0" err="1"/>
                <a:t>bóng</a:t>
              </a:r>
              <a:r>
                <a:rPr lang="en-US" sz="2800" dirty="0"/>
                <a:t>,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ghé</a:t>
              </a:r>
              <a:r>
                <a:rPr lang="en-US" sz="2800" dirty="0"/>
                <a:t> qua </a:t>
              </a:r>
              <a:r>
                <a:rPr lang="en-US" sz="2800" dirty="0" err="1"/>
                <a:t>thư</a:t>
              </a:r>
              <a:r>
                <a:rPr lang="en-US" sz="2800" dirty="0"/>
                <a:t> </a:t>
              </a:r>
              <a:r>
                <a:rPr lang="en-US" sz="2800" dirty="0" err="1"/>
                <a:t>viện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trở</a:t>
              </a:r>
              <a:r>
                <a:rPr lang="en-US" sz="2800" dirty="0"/>
                <a:t>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.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quãng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mà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đã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. 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4E351F3-23AE-4DBF-87B4-C058C85C4056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5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AE52502-C295-43BC-9F4D-7D19487B7869}"/>
              </a:ext>
            </a:extLst>
          </p:cNvPr>
          <p:cNvSpPr txBox="1"/>
          <p:nvPr/>
        </p:nvSpPr>
        <p:spPr>
          <a:xfrm>
            <a:off x="4522512" y="2033321"/>
            <a:ext cx="68197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quãng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sên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bò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10 + 30 + 20 = 60 (cm)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     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60 (cm)</a:t>
            </a:r>
          </a:p>
        </p:txBody>
      </p:sp>
      <p:pic>
        <p:nvPicPr>
          <p:cNvPr id="13" name="Picture 2" descr="Cartoon snail Royalty Free Vector Image - VectorStock">
            <a:extLst>
              <a:ext uri="{FF2B5EF4-FFF2-40B4-BE49-F238E27FC236}">
                <a16:creationId xmlns:a16="http://schemas.microsoft.com/office/drawing/2014/main" id="{F31A4E53-59AC-43B3-9F71-22FA78DF0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184" l="0" r="100000">
                        <a14:backgroundMark x1="85400" y1="10020" x2="85400" y2="10020"/>
                        <a14:backgroundMark x1="86900" y1="11523" x2="57900" y2="9519"/>
                        <a14:backgroundMark x1="10500" y1="5411" x2="14100" y2="12525"/>
                        <a14:backgroundMark x1="4400" y1="50501" x2="1900" y2="72044"/>
                        <a14:backgroundMark x1="95000" y1="88377" x2="85400" y2="88878"/>
                        <a14:backgroundMark x1="29008" y1="8730" x2="29008" y2="8730"/>
                        <a14:backgroundMark x1="15267" y1="15873" x2="65649" y2="3175"/>
                        <a14:backgroundMark x1="93893" y1="18254" x2="93130" y2="69841"/>
                        <a14:backgroundMark x1="6870" y1="11905" x2="6870" y2="11905"/>
                        <a14:backgroundMark x1="64885" y1="89683" x2="64885" y2="8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250">
            <a:off x="6403585" y="5619170"/>
            <a:ext cx="363696" cy="34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5AB7E2-0068-4386-B3B0-283D0B7327AB}"/>
              </a:ext>
            </a:extLst>
          </p:cNvPr>
          <p:cNvSpPr txBox="1"/>
          <p:nvPr/>
        </p:nvSpPr>
        <p:spPr>
          <a:xfrm rot="707376">
            <a:off x="5576975" y="583550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10cm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979915-417F-41D5-B1B8-95E20E0BEC91}"/>
              </a:ext>
            </a:extLst>
          </p:cNvPr>
          <p:cNvSpPr txBox="1"/>
          <p:nvPr/>
        </p:nvSpPr>
        <p:spPr>
          <a:xfrm rot="1892194">
            <a:off x="3769714" y="5033221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30cm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BA7B95-51E1-4A27-B228-C9ED5E6F489E}"/>
              </a:ext>
            </a:extLst>
          </p:cNvPr>
          <p:cNvSpPr txBox="1"/>
          <p:nvPr/>
        </p:nvSpPr>
        <p:spPr>
          <a:xfrm rot="19422466">
            <a:off x="2139326" y="449884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20cm</a:t>
            </a:r>
          </a:p>
        </p:txBody>
      </p:sp>
      <p:sp>
        <p:nvSpPr>
          <p:cNvPr id="17" name="Rounded Rectangle 13">
            <a:extLst>
              <a:ext uri="{FF2B5EF4-FFF2-40B4-BE49-F238E27FC236}">
                <a16:creationId xmlns:a16="http://schemas.microsoft.com/office/drawing/2014/main" id="{E51303ED-E167-44B5-93BA-0D92F5717D07}"/>
              </a:ext>
            </a:extLst>
          </p:cNvPr>
          <p:cNvSpPr/>
          <p:nvPr/>
        </p:nvSpPr>
        <p:spPr>
          <a:xfrm>
            <a:off x="4505985" y="2024446"/>
            <a:ext cx="6836281" cy="2021080"/>
          </a:xfrm>
          <a:prstGeom prst="roundRect">
            <a:avLst/>
          </a:prstGeom>
          <a:noFill/>
          <a:ln w="28575"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4.16667E-6 0.00023 C -0.00247 -0.00093 -0.00494 -0.00232 -0.00729 -0.00278 C -0.01041 -0.00371 -0.0108 -0.00371 -0.01354 -0.00463 C -0.01432 -0.0051 -0.01497 -0.00533 -0.01562 -0.00556 C -0.01679 -0.00625 -0.0177 -0.00695 -0.01875 -0.00741 L -0.02187 -0.00926 C -0.02239 -0.00973 -0.02291 -0.00996 -0.02343 -0.01019 C -0.02421 -0.01065 -0.02487 -0.01088 -0.02552 -0.01112 C -0.02617 -0.01158 -0.02656 -0.01181 -0.02708 -0.01204 C -0.02799 -0.0125 -0.0289 -0.01274 -0.02968 -0.01297 C -0.03086 -0.01366 -0.03177 -0.01436 -0.03281 -0.01482 C -0.03359 -0.01528 -0.03424 -0.01551 -0.03489 -0.01574 C -0.03554 -0.01621 -0.03593 -0.01667 -0.03645 -0.01667 C -0.03932 -0.01737 -0.04205 -0.01737 -0.04479 -0.0176 C -0.04531 -0.01806 -0.04583 -0.01829 -0.04635 -0.01852 C -0.04713 -0.01899 -0.04778 -0.01899 -0.04843 -0.01945 C -0.04908 -0.01991 -0.04947 -0.02107 -0.05 -0.0213 C -0.05104 -0.02223 -0.05221 -0.02223 -0.05312 -0.02315 C -0.05768 -0.02848 -0.05195 -0.02223 -0.05625 -0.02593 C -0.0569 -0.02662 -0.05729 -0.02732 -0.05781 -0.02778 C -0.05833 -0.02824 -0.05898 -0.02848 -0.05937 -0.02871 C -0.06445 -0.03334 -0.05612 -0.02778 -0.06406 -0.03241 C -0.06458 -0.03287 -0.0651 -0.03334 -0.06562 -0.03334 C -0.07226 -0.03473 -0.06875 -0.03403 -0.07604 -0.03519 C -0.0776 -0.03612 -0.07812 -0.03658 -0.07968 -0.03704 C -0.08307 -0.03843 -0.08359 -0.03797 -0.08697 -0.03982 C -0.09557 -0.04491 -0.08489 -0.03889 -0.09322 -0.0426 C -0.0944 -0.04329 -0.09531 -0.04445 -0.09635 -0.04445 L -0.10104 -0.04445 L -0.10104 -0.04422 " pathEditMode="relative" rAng="0" ptsTypes="AAAAAAAAAAAAAAAAAAAAAAAAAAAAA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222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840000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04 -0.04422 L -0.10104 -0.04399 C -0.10234 -0.04653 -0.10351 -0.04885 -0.10468 -0.0507 C -0.1052 -0.05162 -0.10586 -0.05186 -0.10625 -0.05255 C -0.10976 -0.0588 -0.10468 -0.05232 -0.10885 -0.05718 C -0.11028 -0.06667 -0.1082 -0.05695 -0.11093 -0.06181 C -0.11132 -0.0625 -0.11119 -0.06412 -0.11145 -0.06459 C -0.11237 -0.06621 -0.11406 -0.06667 -0.1151 -0.06737 C -0.11966 -0.07084 -0.1151 -0.06806 -0.11875 -0.07014 C -0.12018 -0.07269 -0.12161 -0.0757 -0.12343 -0.07662 C -0.12395 -0.07709 -0.12461 -0.07732 -0.125 -0.07755 C -0.12565 -0.07824 -0.12604 -0.07894 -0.12656 -0.0794 C -0.12708 -0.07987 -0.1276 -0.0801 -0.12812 -0.08033 C -0.13463 -0.08357 -0.13033 -0.08102 -0.13385 -0.08311 C -0.13671 -0.09074 -0.13307 -0.08218 -0.13645 -0.08681 C -0.13763 -0.08843 -0.13854 -0.09051 -0.13958 -0.09237 C -0.1401 -0.09329 -0.14023 -0.09445 -0.14062 -0.09514 C -0.14114 -0.09584 -0.14179 -0.09584 -0.14218 -0.09607 C -0.14283 -0.09676 -0.14322 -0.09769 -0.14375 -0.09792 C -0.14479 -0.09885 -0.14583 -0.09931 -0.14687 -0.09977 L -0.14843 -0.1007 L -0.15 -0.10162 C -0.15026 -0.10255 -0.15013 -0.10394 -0.15052 -0.1044 C -0.15143 -0.10556 -0.15273 -0.10533 -0.15364 -0.10625 C -0.15729 -0.11065 -0.15559 -0.10926 -0.15833 -0.11088 C -0.16015 -0.11574 -0.15846 -0.1125 -0.16093 -0.11459 C -0.16158 -0.11528 -0.16197 -0.11621 -0.1625 -0.11644 C -0.16354 -0.11737 -0.16562 -0.11829 -0.16562 -0.11806 L -0.1677 -0.12199 L -0.17187 -0.12755 L -0.1802 -0.13588 C -0.18099 -0.13843 -0.18138 -0.14121 -0.18229 -0.14329 C -0.18268 -0.14422 -0.18346 -0.14399 -0.18385 -0.14422 C -0.18841 -0.14769 -0.18385 -0.14491 -0.1875 -0.14699 C -0.18789 -0.14792 -0.18815 -0.14908 -0.18854 -0.14977 C -0.18958 -0.15139 -0.19062 -0.15232 -0.19166 -0.15348 L -0.19322 -0.15533 C -0.19375 -0.15602 -0.19427 -0.15718 -0.19479 -0.15718 L -0.19843 -0.15811 C -0.19961 -0.15857 -0.20195 -0.15903 -0.20312 -0.15996 C -0.20507 -0.16181 -0.20455 -0.16204 -0.20625 -0.16459 C -0.20677 -0.16551 -0.20742 -0.16574 -0.20781 -0.16644 C -0.20846 -0.16737 -0.20885 -0.16852 -0.20937 -0.16922 C -0.21041 -0.17061 -0.21132 -0.17223 -0.2125 -0.17292 C -0.2164 -0.17524 -0.21458 -0.17431 -0.2177 -0.1757 C -0.22148 -0.18033 -0.21979 -0.17848 -0.22291 -0.18125 C -0.22539 -0.18774 -0.22382 -0.18612 -0.22656 -0.18774 C -0.22773 -0.19399 -0.22617 -0.18797 -0.22864 -0.19144 C -0.22916 -0.19213 -0.22929 -0.19352 -0.22968 -0.19422 C -0.23046 -0.19561 -0.23281 -0.20047 -0.23437 -0.20162 C -0.23515 -0.20232 -0.2358 -0.20232 -0.23645 -0.20255 C -0.23763 -0.20324 -0.23867 -0.20348 -0.23958 -0.2044 L -0.2427 -0.20811 C -0.24309 -0.20903 -0.24336 -0.21019 -0.24375 -0.21088 C -0.24505 -0.2132 -0.2457 -0.21297 -0.24739 -0.21366 C -0.25377 -0.21713 -0.24791 -0.21436 -0.2526 -0.21644 C -0.25429 -0.21852 -0.25442 -0.21875 -0.25625 -0.22014 C -0.25677 -0.22061 -0.25729 -0.22084 -0.25781 -0.22107 C -0.25872 -0.2257 -0.25781 -0.22269 -0.25989 -0.2257 C -0.26054 -0.22662 -0.26093 -0.22778 -0.26145 -0.22848 C -0.26197 -0.2294 -0.26263 -0.22987 -0.26302 -0.23033 C -0.26588 -0.23403 -0.26419 -0.23264 -0.26666 -0.23403 C -0.26744 -0.23588 -0.2677 -0.23843 -0.26875 -0.23959 C -0.26927 -0.24028 -0.26992 -0.24074 -0.27031 -0.24144 C -0.27434 -0.24746 -0.26966 -0.24167 -0.27343 -0.24607 C -0.27382 -0.24699 -0.27408 -0.24815 -0.27447 -0.24885 C -0.27526 -0.25047 -0.27656 -0.25278 -0.2776 -0.25348 C -0.27838 -0.25417 -0.27903 -0.25417 -0.27968 -0.2544 C -0.28177 -0.25556 -0.28072 -0.25533 -0.28177 -0.25533 L -0.28177 -0.2551 " pathEditMode="relative" rAng="0" ptsTypes="AAAAAAAAAAAAAAAAAAAAAAAAAAAAAAAAAAAAAAAAAAAAAAAAAAAAAAAAAAAAAAAAAAAAAA">
                                      <p:cBhvr>
                                        <p:cTn id="26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-105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281 -0.25695 L -0.28281 -0.25672 C -0.28684 -0.24885 -0.28463 -0.25209 -0.28906 -0.24676 C -0.28958 -0.2463 -0.2901 -0.24537 -0.29062 -0.24491 L -0.29375 -0.24306 L -0.29531 -0.24213 C -0.29557 -0.24121 -0.29557 -0.24005 -0.29583 -0.23936 C -0.29622 -0.23889 -0.297 -0.23889 -0.29739 -0.23843 C -0.30104 -0.23542 -0.29674 -0.23774 -0.30104 -0.23565 C -0.30494 -0.23125 -0.30026 -0.23704 -0.30416 -0.23102 C -0.30468 -0.23033 -0.3052 -0.22987 -0.30572 -0.22917 C -0.30612 -0.22824 -0.30638 -0.22732 -0.30677 -0.22639 C -0.30781 -0.22477 -0.3125 -0.22107 -0.3125 -0.22084 C -0.31302 -0.22061 -0.31367 -0.22037 -0.31406 -0.21991 C -0.31471 -0.21945 -0.3151 -0.21875 -0.31562 -0.21806 C -0.31614 -0.21783 -0.31679 -0.2176 -0.31718 -0.21713 C -0.31796 -0.21667 -0.32057 -0.2132 -0.32083 -0.2125 C -0.32148 -0.21181 -0.32187 -0.21065 -0.32239 -0.20973 C -0.32343 -0.20857 -0.32447 -0.20741 -0.32552 -0.20602 C -0.32604 -0.20556 -0.32669 -0.2051 -0.32708 -0.20417 C -0.3276 -0.20324 -0.32812 -0.20232 -0.32864 -0.20139 C -0.32916 -0.20093 -0.32981 -0.20093 -0.3302 -0.20047 C -0.33385 -0.19746 -0.32955 -0.19977 -0.33385 -0.19769 C -0.33437 -0.19723 -0.33489 -0.19653 -0.33541 -0.19584 C -0.33593 -0.19561 -0.33658 -0.19561 -0.33697 -0.19491 C -0.33815 -0.19399 -0.3401 -0.19121 -0.3401 -0.19098 C -0.34049 -0.19028 -0.34075 -0.18936 -0.34114 -0.18843 C -0.34257 -0.18612 -0.34349 -0.18635 -0.34531 -0.18565 C -0.34987 -0.18056 -0.34414 -0.18681 -0.34843 -0.18287 C -0.34908 -0.18241 -0.34947 -0.18172 -0.35 -0.18102 C -0.35039 -0.1801 -0.35065 -0.17917 -0.35104 -0.17824 C -0.35156 -0.17732 -0.35221 -0.17662 -0.3526 -0.17547 C -0.35299 -0.17477 -0.35286 -0.17338 -0.35312 -0.17269 C -0.35351 -0.17223 -0.35429 -0.17223 -0.35468 -0.17176 C -0.35533 -0.1713 -0.35572 -0.17061 -0.35625 -0.16991 C -0.35833 -0.16482 -0.35625 -0.16968 -0.35937 -0.16436 C -0.36054 -0.16274 -0.36158 -0.16088 -0.3625 -0.1588 C -0.36302 -0.15811 -0.36315 -0.15695 -0.36354 -0.15602 C -0.36458 -0.1544 -0.36549 -0.15394 -0.36666 -0.15324 C -0.36744 -0.15301 -0.36809 -0.15278 -0.36875 -0.15232 C -0.36927 -0.15186 -0.36979 -0.15093 -0.37031 -0.15047 C -0.37135 -0.14977 -0.37252 -0.14977 -0.37343 -0.14862 C -0.37395 -0.14815 -0.37447 -0.14723 -0.375 -0.14676 C -0.37604 -0.14607 -0.37708 -0.14561 -0.37812 -0.14491 L -0.37968 -0.14399 C -0.38177 -0.13889 -0.37968 -0.14306 -0.38229 -0.14028 C -0.38307 -0.13959 -0.38372 -0.1382 -0.38437 -0.1375 C -0.38502 -0.13704 -0.3858 -0.13704 -0.38645 -0.13658 C -0.38841 -0.13565 -0.38789 -0.13588 -0.38958 -0.1338 C -0.38997 -0.13287 -0.39049 -0.13218 -0.39062 -0.13102 L -0.39218 -0.12269 C -0.39257 -0.12107 -0.39283 -0.11852 -0.39375 -0.11713 C -0.39427 -0.11667 -0.39492 -0.11667 -0.39531 -0.11621 C -0.39947 -0.11274 -0.39453 -0.11598 -0.39843 -0.11343 C -0.3983 -0.11436 -0.39817 -0.11551 -0.39791 -0.11621 C -0.39765 -0.11737 -0.39687 -0.11899 -0.39687 -0.11875 L -0.39687 -0.11899 " pathEditMode="relative" rAng="0" ptsTypes="AAAAAAAAAAAAAAAAAAAAAAAAAAAAAAAAAAAAAAAAAAAAAAAAAAAAAAAAA">
                                      <p:cBhvr>
                                        <p:cTn id="35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717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4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4" grpId="0"/>
      <p:bldP spid="15" grpId="0"/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42277" y="22190"/>
            <a:ext cx="10921286" cy="6858000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23452" y="197799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              Bài 5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28437" y="1758247"/>
            <a:ext cx="11835705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 Độ dài quãng đường mà ốc sên đã bò là :</a:t>
            </a:r>
            <a:endParaRPr lang="en-US" altLang="en-US" sz="38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6C1D580D-6865-42BE-879D-2EDB642B3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248" y="2548000"/>
            <a:ext cx="11145999" cy="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49E09943-AF29-409F-B102-1BEA5F36D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34" y="935521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              Bài giải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7ED3A3C9-B665-49BC-8975-506CA4B3B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29197" y="2393498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              10 + 3_0 + 20 = 60 (cm)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A6A09FC4-A780-4391-B345-4AE127129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8227" y="3107835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              Đáp số : 60 cm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505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9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MÈO CON BẮT CHUỘT</a:t>
            </a: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4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CẤM BUÔN BÁN, CẤM REUP">
            <a:hlinkClick r:id="rId18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4552" y="508238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71600" y="412749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62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77351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A636D9-845C-4165-B0AE-DC24C7F4811F}"/>
              </a:ext>
            </a:extLst>
          </p:cNvPr>
          <p:cNvCxnSpPr>
            <a:cxnSpLocks/>
          </p:cNvCxnSpPr>
          <p:nvPr/>
        </p:nvCxnSpPr>
        <p:spPr>
          <a:xfrm flipV="1">
            <a:off x="1023815" y="1220186"/>
            <a:ext cx="1602427" cy="120184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196F4B-DC22-4CC5-B1DA-869850A84DFE}"/>
              </a:ext>
            </a:extLst>
          </p:cNvPr>
          <p:cNvGrpSpPr/>
          <p:nvPr/>
        </p:nvGrpSpPr>
        <p:grpSpPr>
          <a:xfrm>
            <a:off x="3546264" y="1383353"/>
            <a:ext cx="3984181" cy="482651"/>
            <a:chOff x="6856076" y="1254642"/>
            <a:chExt cx="3984181" cy="48265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6BF561A-82E7-4883-9705-5B90ECA90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6076" y="1254642"/>
              <a:ext cx="1579476" cy="14335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A4D1582-FA7B-44D0-9C11-34844ED563E2}"/>
                </a:ext>
              </a:extLst>
            </p:cNvPr>
            <p:cNvCxnSpPr>
              <a:cxnSpLocks/>
            </p:cNvCxnSpPr>
            <p:nvPr/>
          </p:nvCxnSpPr>
          <p:spPr>
            <a:xfrm>
              <a:off x="8406981" y="1254642"/>
              <a:ext cx="1159891" cy="48265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5CB642E-4E24-4C4A-860F-2C19368329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7018" y="1560734"/>
              <a:ext cx="1293239" cy="176559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FC6E7EA-63E7-4478-BEA2-8CAFAD00F9CC}"/>
              </a:ext>
            </a:extLst>
          </p:cNvPr>
          <p:cNvSpPr txBox="1"/>
          <p:nvPr/>
        </p:nvSpPr>
        <p:spPr>
          <a:xfrm>
            <a:off x="1268223" y="62464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95CBAF-D2E0-415C-BDCE-F4707707FEEE}"/>
              </a:ext>
            </a:extLst>
          </p:cNvPr>
          <p:cNvSpPr txBox="1"/>
          <p:nvPr/>
        </p:nvSpPr>
        <p:spPr>
          <a:xfrm>
            <a:off x="4587619" y="441320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3C9AB0-89B7-45E4-AC79-2804BC418486}"/>
              </a:ext>
            </a:extLst>
          </p:cNvPr>
          <p:cNvSpPr/>
          <p:nvPr/>
        </p:nvSpPr>
        <p:spPr>
          <a:xfrm>
            <a:off x="8617848" y="924620"/>
            <a:ext cx="1595053" cy="149577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462E9E-A863-4A8D-9F9A-1868F5917AC4}"/>
              </a:ext>
            </a:extLst>
          </p:cNvPr>
          <p:cNvSpPr txBox="1"/>
          <p:nvPr/>
        </p:nvSpPr>
        <p:spPr>
          <a:xfrm>
            <a:off x="8647018" y="31663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B95141-FBEC-4179-9978-2806C89C52FB}"/>
              </a:ext>
            </a:extLst>
          </p:cNvPr>
          <p:cNvSpPr txBox="1"/>
          <p:nvPr/>
        </p:nvSpPr>
        <p:spPr>
          <a:xfrm>
            <a:off x="2935452" y="2394189"/>
            <a:ext cx="6057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8554" y="111702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ABCDEFG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ABCDEFG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F6EBBE-3301-4B0A-B43A-C5B972301701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F74C148-F1E0-4E3B-B97C-69E1DA4ACBAD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1D89122-8F65-4BD4-B049-345403400E5A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2470331-E74F-4D26-82F9-401EB8F1155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A086685-DBD3-4817-9B53-668CBC73719B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D07299E-2F6F-4B68-BF33-A35C589562E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C919CDE-27CC-4DCF-8E09-F9E5C6746ED7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A54EEC-249E-4726-B678-689A2AD62581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10F4DC-EA46-4BBB-B9C1-E0CE11DE5535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66C553-0834-4371-BEF1-777AE32A6D7C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189CDF-34B5-4EED-97B7-BEC693152445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DB6CA7-500A-44C9-A399-2D12EACA1DA8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6F63E4-0971-4D61-806E-C4DD73D3C3DE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C247D4-3240-4ED4-98A7-48D6A415AB00}"/>
              </a:ext>
            </a:extLst>
          </p:cNvPr>
          <p:cNvSpPr txBox="1"/>
          <p:nvPr/>
        </p:nvSpPr>
        <p:spPr>
          <a:xfrm>
            <a:off x="6732766" y="1398937"/>
            <a:ext cx="4037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51456" y="518303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74858" y="414774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70159" y="391279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78050" y="487416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222B5B-2EF1-41ED-A9EB-5468C6CC0F0A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0313D4-2B21-48A6-8EC2-A30D779D50CB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E2FA12-CA62-4D70-B566-D4E98EA2F619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D6623F-C785-4950-BF5E-61B9305C04A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11B1B8-D276-4AFA-BC8F-74F49EDD8D38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D3E74AC-001A-43EA-859F-BE4A1FD18ED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921FB93-01CB-465E-B1DC-6C57F4E3B272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AE76B0-C75D-4FDE-BBE0-C3A6DEE13483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A870D21-30FF-4E01-B9DF-3129106761E4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9F911D-E191-4322-9DFA-93EDD0DE16AC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D6EBE3-946B-4D32-8F77-349A8DBF2C9F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191714-82BA-4AEC-8E4A-9D2D85A00934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FCB53A-2758-4F1C-8035-C1B6486EBC0F}"/>
              </a:ext>
            </a:extLst>
          </p:cNvPr>
          <p:cNvSpPr txBox="1"/>
          <p:nvPr/>
        </p:nvSpPr>
        <p:spPr>
          <a:xfrm>
            <a:off x="7355441" y="1166110"/>
            <a:ext cx="4037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3461A3-7E38-459F-9AC0-8AAB0B681B42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DE, EF, 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GF, FE, DG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DF, EG, GD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DE, EF, GD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BD235D-4D91-4ABB-980D-069A7DBC677B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1610138" y="1484155"/>
            <a:ext cx="2484825" cy="47223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0CA912-9312-4E17-9667-DC74E3AB11D6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02946E-0273-4777-AEB3-DFC228277A7C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7D34382-030D-4136-8D6D-9059B7B77892}"/>
              </a:ext>
            </a:extLst>
          </p:cNvPr>
          <p:cNvSpPr txBox="1"/>
          <p:nvPr/>
        </p:nvSpPr>
        <p:spPr>
          <a:xfrm>
            <a:off x="1351823" y="776269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825DE4-1808-49D4-877D-448E1536F461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924127-1497-48F6-83A8-37FFF3EEB2C5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2C31C3-BD7F-4CD5-ABB3-B674186006DF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62221A-47CB-4F8C-9A37-D55FD2C7B3C7}"/>
              </a:ext>
            </a:extLst>
          </p:cNvPr>
          <p:cNvSpPr txBox="1"/>
          <p:nvPr/>
        </p:nvSpPr>
        <p:spPr>
          <a:xfrm>
            <a:off x="6212291" y="1166110"/>
            <a:ext cx="4903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D, 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B, F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D, 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C, D, 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8A94EC-2BEB-42D4-BD4B-09FFDCC8A9B2}"/>
              </a:ext>
            </a:extLst>
          </p:cNvPr>
          <p:cNvCxnSpPr/>
          <p:nvPr/>
        </p:nvCxnSpPr>
        <p:spPr>
          <a:xfrm flipH="1">
            <a:off x="1950089" y="1261456"/>
            <a:ext cx="3253562" cy="15842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D75594C-31AE-4AC5-9F29-4482D27B799A}"/>
              </a:ext>
            </a:extLst>
          </p:cNvPr>
          <p:cNvCxnSpPr>
            <a:cxnSpLocks/>
          </p:cNvCxnSpPr>
          <p:nvPr/>
        </p:nvCxnSpPr>
        <p:spPr>
          <a:xfrm flipH="1" flipV="1">
            <a:off x="1733107" y="1261456"/>
            <a:ext cx="3332157" cy="8939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071C01C-28D2-4CF8-8217-E13737D9EEA1}"/>
              </a:ext>
            </a:extLst>
          </p:cNvPr>
          <p:cNvSpPr/>
          <p:nvPr/>
        </p:nvSpPr>
        <p:spPr>
          <a:xfrm>
            <a:off x="1950089" y="1261456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3FF1FA-3589-44D1-9463-754E4F561469}"/>
              </a:ext>
            </a:extLst>
          </p:cNvPr>
          <p:cNvSpPr/>
          <p:nvPr/>
        </p:nvSpPr>
        <p:spPr>
          <a:xfrm>
            <a:off x="2497216" y="1413897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D83ACC2-D3DB-4D95-B1EC-DE99D0471D77}"/>
              </a:ext>
            </a:extLst>
          </p:cNvPr>
          <p:cNvSpPr/>
          <p:nvPr/>
        </p:nvSpPr>
        <p:spPr>
          <a:xfrm>
            <a:off x="4628594" y="1973493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CF5F0A1-CC29-428B-BAD9-D0DB3895D115}"/>
              </a:ext>
            </a:extLst>
          </p:cNvPr>
          <p:cNvSpPr/>
          <p:nvPr/>
        </p:nvSpPr>
        <p:spPr>
          <a:xfrm>
            <a:off x="4998589" y="1261121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BCDE55-86F6-4559-952B-B1AF8F7BF3C0}"/>
              </a:ext>
            </a:extLst>
          </p:cNvPr>
          <p:cNvSpPr/>
          <p:nvPr/>
        </p:nvSpPr>
        <p:spPr>
          <a:xfrm>
            <a:off x="3320724" y="2087832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F13DBEA-89DB-48C8-9039-9F07F584A30C}"/>
              </a:ext>
            </a:extLst>
          </p:cNvPr>
          <p:cNvSpPr/>
          <p:nvPr/>
        </p:nvSpPr>
        <p:spPr>
          <a:xfrm>
            <a:off x="2394740" y="2543605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390E63A-2B73-4714-94A7-290E7F5FB294}"/>
              </a:ext>
            </a:extLst>
          </p:cNvPr>
          <p:cNvSpPr/>
          <p:nvPr/>
        </p:nvSpPr>
        <p:spPr>
          <a:xfrm>
            <a:off x="3923345" y="1788918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05AA92-B6A5-44C1-8F18-E8AFCB5ABF38}"/>
              </a:ext>
            </a:extLst>
          </p:cNvPr>
          <p:cNvSpPr txBox="1"/>
          <p:nvPr/>
        </p:nvSpPr>
        <p:spPr>
          <a:xfrm>
            <a:off x="1594720" y="68832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B37A7E-3E0D-4D48-9FF1-0459CF5E59F3}"/>
              </a:ext>
            </a:extLst>
          </p:cNvPr>
          <p:cNvSpPr txBox="1"/>
          <p:nvPr/>
        </p:nvSpPr>
        <p:spPr>
          <a:xfrm>
            <a:off x="2267149" y="820304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2B4691-F830-419F-ABBA-9FD8BC4C6B20}"/>
              </a:ext>
            </a:extLst>
          </p:cNvPr>
          <p:cNvSpPr txBox="1"/>
          <p:nvPr/>
        </p:nvSpPr>
        <p:spPr>
          <a:xfrm>
            <a:off x="3685582" y="114258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3D122D-FF71-467F-B87B-98D177E1E372}"/>
              </a:ext>
            </a:extLst>
          </p:cNvPr>
          <p:cNvSpPr txBox="1"/>
          <p:nvPr/>
        </p:nvSpPr>
        <p:spPr>
          <a:xfrm>
            <a:off x="4742753" y="72187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1C7A532-3455-4BBD-958C-6A48676278B2}"/>
              </a:ext>
            </a:extLst>
          </p:cNvPr>
          <p:cNvSpPr txBox="1"/>
          <p:nvPr/>
        </p:nvSpPr>
        <p:spPr>
          <a:xfrm>
            <a:off x="4392197" y="2063143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EFCED2-F601-484E-826A-4EDD34B2B4D8}"/>
              </a:ext>
            </a:extLst>
          </p:cNvPr>
          <p:cNvSpPr txBox="1"/>
          <p:nvPr/>
        </p:nvSpPr>
        <p:spPr>
          <a:xfrm>
            <a:off x="3126965" y="218149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FD7961-0E1B-48DD-892E-AFBF095B5352}"/>
              </a:ext>
            </a:extLst>
          </p:cNvPr>
          <p:cNvSpPr txBox="1"/>
          <p:nvPr/>
        </p:nvSpPr>
        <p:spPr>
          <a:xfrm>
            <a:off x="2214774" y="264052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ECD5F6-84B9-401B-92CB-445A6E518BEE}"/>
              </a:ext>
            </a:extLst>
          </p:cNvPr>
          <p:cNvSpPr txBox="1"/>
          <p:nvPr/>
        </p:nvSpPr>
        <p:spPr>
          <a:xfrm>
            <a:off x="7111087" y="1321509"/>
            <a:ext cx="3573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hàng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B60F8D-7ED6-4B0A-93E4-4741377BC803}"/>
  <p:tag name="GENSWF_ADVANCE_TIME" val="5"/>
  <p:tag name="TIMING" val="|0.001|0.5|0.5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B60F8D-7ED6-4B0A-93E4-4741377BC803}"/>
  <p:tag name="GENSWF_ADVANCE_TIME" val="5"/>
  <p:tag name="TIMING" val="|0.001|0.5|0.5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B60F8D-7ED6-4B0A-93E4-4741377BC803}"/>
  <p:tag name="GENSWF_ADVANCE_TIME" val="5"/>
  <p:tag name="TIMING" val="|0.001|0.5|0.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504</Words>
  <Application>Microsoft Office PowerPoint</Application>
  <PresentationFormat>Màn hình rộng</PresentationFormat>
  <Paragraphs>202</Paragraphs>
  <Slides>19</Slides>
  <Notes>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19</vt:i4>
      </vt:variant>
    </vt:vector>
  </HeadingPairs>
  <TitlesOfParts>
    <vt:vector size="34" baseType="lpstr">
      <vt:lpstr>等线</vt:lpstr>
      <vt:lpstr>Microsoft YaHei</vt:lpstr>
      <vt:lpstr>.VnBlack</vt:lpstr>
      <vt:lpstr>Arial</vt:lpstr>
      <vt:lpstr>Arial-Rounded</vt:lpstr>
      <vt:lpstr>Bungee Inline</vt:lpstr>
      <vt:lpstr>Calibri</vt:lpstr>
      <vt:lpstr>HP001 4 hàng</vt:lpstr>
      <vt:lpstr>Montserrat Alternates Black</vt:lpstr>
      <vt:lpstr>Times New Roman</vt:lpstr>
      <vt:lpstr>Utm AVO</vt:lpstr>
      <vt:lpstr>Utm AVO</vt:lpstr>
      <vt:lpstr>Office Theme</vt:lpstr>
      <vt:lpstr>5_Office Theme</vt:lpstr>
      <vt:lpstr>6_Office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Đỗ Thanh Huyền</cp:lastModifiedBy>
  <cp:revision>16</cp:revision>
  <dcterms:created xsi:type="dcterms:W3CDTF">2021-07-24T01:07:49Z</dcterms:created>
  <dcterms:modified xsi:type="dcterms:W3CDTF">2021-12-13T06:58:09Z</dcterms:modified>
</cp:coreProperties>
</file>