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6" r:id="rId2"/>
    <p:sldId id="257" r:id="rId3"/>
    <p:sldId id="258" r:id="rId4"/>
    <p:sldId id="308" r:id="rId5"/>
    <p:sldId id="321" r:id="rId6"/>
    <p:sldId id="320" r:id="rId7"/>
    <p:sldId id="261" r:id="rId8"/>
    <p:sldId id="303" r:id="rId9"/>
    <p:sldId id="322" r:id="rId10"/>
    <p:sldId id="298" r:id="rId11"/>
    <p:sldId id="316" r:id="rId12"/>
    <p:sldId id="313" r:id="rId13"/>
    <p:sldId id="317" r:id="rId14"/>
    <p:sldId id="323" r:id="rId15"/>
    <p:sldId id="318" r:id="rId16"/>
    <p:sldId id="305" r:id="rId17"/>
    <p:sldId id="268" r:id="rId18"/>
    <p:sldId id="319" r:id="rId19"/>
    <p:sldId id="324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E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08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7647" y="1604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Thứ hai 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20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12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6152" y="1064880"/>
            <a:ext cx="44454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Θ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Ğng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V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Η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İt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35083" y="1785556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Đǌ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Cánh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cửa nhớ bà ( Tiết 1 + 2)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04428" y="1286950"/>
            <a:ext cx="1022087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3572" y="2748587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81150" y="1501173"/>
            <a:ext cx="104775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2631" y="2753974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39" y="1392017"/>
            <a:ext cx="8752479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4"/>
          <a:stretch/>
        </p:blipFill>
        <p:spPr>
          <a:xfrm>
            <a:off x="4798718" y="1392016"/>
            <a:ext cx="2923861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2102" r="33297" b="-2102"/>
          <a:stretch/>
        </p:blipFill>
        <p:spPr>
          <a:xfrm>
            <a:off x="8329769" y="1499966"/>
            <a:ext cx="2923861" cy="4532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8" t="1961" r="-734" b="-1961"/>
          <a:stretch/>
        </p:blipFill>
        <p:spPr>
          <a:xfrm>
            <a:off x="1567019" y="1392016"/>
            <a:ext cx="2923861" cy="45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8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58048" y="1355885"/>
            <a:ext cx="1009105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8101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7016315" y="3666728"/>
            <a:ext cx="3111088" cy="1466361"/>
            <a:chOff x="10416387" y="2276833"/>
            <a:chExt cx="4172718" cy="1630450"/>
          </a:xfrm>
        </p:grpSpPr>
        <p:pic>
          <p:nvPicPr>
            <p:cNvPr id="8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về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48989" y="3635086"/>
            <a:ext cx="2881239" cy="1466361"/>
            <a:chOff x="630726" y="1461607"/>
            <a:chExt cx="3864435" cy="1630450"/>
          </a:xfrm>
        </p:grpSpPr>
        <p:pic>
          <p:nvPicPr>
            <p:cNvPr id="8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/>
                <a:t>đẩy</a:t>
              </a:r>
              <a:endParaRPr lang="en-US" sz="32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7736" y="60871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708901" y="1693190"/>
            <a:ext cx="2881774" cy="1466361"/>
            <a:chOff x="5913437" y="2276833"/>
            <a:chExt cx="3865152" cy="1630450"/>
          </a:xfrm>
        </p:grpSpPr>
        <p:pic>
          <p:nvPicPr>
            <p:cNvPr id="4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41" name="TextBox 40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cài</a:t>
              </a:r>
              <a:endParaRPr lang="en-US" dirty="0"/>
            </a:p>
          </p:txBody>
        </p:sp>
      </p:grpSp>
      <p:sp>
        <p:nvSpPr>
          <p:cNvPr id="48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655853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718924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5" y="5578815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2" y="3485992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78364" y="1686881"/>
            <a:ext cx="2328789" cy="1466361"/>
            <a:chOff x="630726" y="1461607"/>
            <a:chExt cx="3123466" cy="1630450"/>
          </a:xfrm>
        </p:grpSpPr>
        <p:pic>
          <p:nvPicPr>
            <p:cNvPr id="5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709093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/>
                <a:t>cánh</a:t>
              </a:r>
              <a:r>
                <a:rPr lang="en-US" sz="3200" dirty="0"/>
                <a:t> </a:t>
              </a:r>
              <a:r>
                <a:rPr lang="en-US" sz="3200" dirty="0" err="1"/>
                <a:t>cửa</a:t>
              </a:r>
              <a:endParaRPr lang="en-US" sz="3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39916" y="1710971"/>
            <a:ext cx="2920588" cy="1466361"/>
            <a:chOff x="10416387" y="2276833"/>
            <a:chExt cx="3917211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952950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/>
                <a:t>then</a:t>
              </a:r>
            </a:p>
          </p:txBody>
        </p:sp>
      </p:grpSp>
      <p:pic>
        <p:nvPicPr>
          <p:cNvPr id="6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95778" y="3635086"/>
            <a:ext cx="2767474" cy="1466361"/>
            <a:chOff x="5913437" y="2276833"/>
            <a:chExt cx="3711848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6526652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lưng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65243" y="3647827"/>
            <a:ext cx="2881239" cy="1466361"/>
            <a:chOff x="630726" y="1461607"/>
            <a:chExt cx="3864435" cy="1630450"/>
          </a:xfrm>
        </p:grpSpPr>
        <p:pic>
          <p:nvPicPr>
            <p:cNvPr id="7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4" name="TextBox 73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>
                  <a:solidFill>
                    <a:srgbClr val="FF0000"/>
                  </a:solidFill>
                </a:rPr>
                <a:t>đẩy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26791" y="3671917"/>
            <a:ext cx="3111088" cy="1466361"/>
            <a:chOff x="10416387" y="2276833"/>
            <a:chExt cx="4172718" cy="1630450"/>
          </a:xfrm>
        </p:grpSpPr>
        <p:pic>
          <p:nvPicPr>
            <p:cNvPr id="7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7" name="TextBox 76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về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520976" y="3619768"/>
            <a:ext cx="3111088" cy="1466361"/>
            <a:chOff x="10416387" y="2276833"/>
            <a:chExt cx="4172718" cy="1630450"/>
          </a:xfrm>
        </p:grpSpPr>
        <p:pic>
          <p:nvPicPr>
            <p:cNvPr id="7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0" name="TextBox 79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nhà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708901" y="1693189"/>
            <a:ext cx="2881774" cy="1466361"/>
            <a:chOff x="5913437" y="2276833"/>
            <a:chExt cx="3865152" cy="1630450"/>
          </a:xfrm>
        </p:grpSpPr>
        <p:pic>
          <p:nvPicPr>
            <p:cNvPr id="8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9" name="TextBox 88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cài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 animBg="1"/>
      <p:bldP spid="49" grpId="0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87736" y="608710"/>
            <a:ext cx="1049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</p:txBody>
      </p:sp>
      <p:pic>
        <p:nvPicPr>
          <p:cNvPr id="6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4500" y="2057400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7100" y="3105150"/>
            <a:ext cx="5276850" cy="1638300"/>
            <a:chOff x="3467100" y="3105150"/>
            <a:chExt cx="5276850" cy="1638300"/>
          </a:xfrm>
        </p:grpSpPr>
        <p:sp>
          <p:nvSpPr>
            <p:cNvPr id="43" name="TextBox 42"/>
            <p:cNvSpPr txBox="1"/>
            <p:nvPr/>
          </p:nvSpPr>
          <p:spPr>
            <a:xfrm>
              <a:off x="3805136" y="3185057"/>
              <a:ext cx="46987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đóng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mở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,…. 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467100" y="3105150"/>
              <a:ext cx="5276850" cy="163830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7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CÁNH CỬA NHỚ BÀ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5" y="1832044"/>
            <a:ext cx="6382251" cy="490393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73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358071"/>
            <a:ext cx="4572214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5879" y="2591364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8112" y="3526230"/>
            <a:ext cx="350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750" y="4344461"/>
            <a:ext cx="3245944" cy="25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73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842" y="1468286"/>
            <a:ext cx="2832942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948967"/>
              </a:avLst>
            </a:prstTxWarp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89270" y="1757161"/>
            <a:ext cx="666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3753" y="6734175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2D86A82E-94CB-4CC7-B3AE-E362914AFE3B}"/>
              </a:ext>
            </a:extLst>
          </p:cNvPr>
          <p:cNvCxnSpPr>
            <a:cxnSpLocks/>
          </p:cNvCxnSpPr>
          <p:nvPr/>
        </p:nvCxnSpPr>
        <p:spPr>
          <a:xfrm>
            <a:off x="5330190" y="3772651"/>
            <a:ext cx="1116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1061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031" y="5513167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Then (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1959292" y="1609321"/>
            <a:ext cx="3584257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745612" y="1609321"/>
            <a:ext cx="3806456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06090" y="2503964"/>
            <a:ext cx="675513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842" y="1468286"/>
            <a:ext cx="2832942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948967"/>
              </a:avLst>
            </a:prstTxWarp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50230" y="1768591"/>
            <a:ext cx="666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873753" y="6642735"/>
            <a:ext cx="17213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F63D96A9-8172-4527-83D3-1D8D0216A132}"/>
              </a:ext>
            </a:extLst>
          </p:cNvPr>
          <p:cNvCxnSpPr>
            <a:cxnSpLocks/>
          </p:cNvCxnSpPr>
          <p:nvPr/>
        </p:nvCxnSpPr>
        <p:spPr>
          <a:xfrm>
            <a:off x="5316855" y="3772651"/>
            <a:ext cx="1118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622</Words>
  <Application>Microsoft Office PowerPoint</Application>
  <PresentationFormat>Màn hình rộng</PresentationFormat>
  <Paragraphs>104</Paragraphs>
  <Slides>20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Đỗ Thanh Huyền</cp:lastModifiedBy>
  <cp:revision>146</cp:revision>
  <dcterms:created xsi:type="dcterms:W3CDTF">2021-06-17T09:40:01Z</dcterms:created>
  <dcterms:modified xsi:type="dcterms:W3CDTF">2021-12-20T04:21:53Z</dcterms:modified>
</cp:coreProperties>
</file>