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326" r:id="rId3"/>
    <p:sldId id="257" r:id="rId4"/>
    <p:sldId id="258" r:id="rId5"/>
    <p:sldId id="289" r:id="rId6"/>
    <p:sldId id="259" r:id="rId7"/>
    <p:sldId id="290" r:id="rId8"/>
    <p:sldId id="261" r:id="rId9"/>
    <p:sldId id="288" r:id="rId10"/>
    <p:sldId id="282" r:id="rId11"/>
    <p:sldId id="279" r:id="rId12"/>
    <p:sldId id="291" r:id="rId13"/>
    <p:sldId id="292" r:id="rId14"/>
    <p:sldId id="293" r:id="rId15"/>
    <p:sldId id="264" r:id="rId16"/>
    <p:sldId id="256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microsoft.com/office/2007/relationships/hdphoto" Target="../media/hdphoto9.wdp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1.wdp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8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tư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22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12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6152" y="1064880"/>
            <a:ext cx="44454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Η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İt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35083" y="1785556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Đǌ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Thương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ông ( Tiết 1 + 2)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0283" y="295969"/>
            <a:ext cx="10705233" cy="750198"/>
            <a:chOff x="3859031" y="295969"/>
            <a:chExt cx="10705233" cy="750198"/>
          </a:xfrm>
        </p:grpSpPr>
        <p:sp>
          <p:nvSpPr>
            <p:cNvPr id="24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859031" y="295969"/>
              <a:ext cx="5742835" cy="75019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bị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449943" y="90771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740004" y="181428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6917" y="3962418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15" y="2270039"/>
            <a:ext cx="2915518" cy="4266465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6094" y="375991"/>
            <a:ext cx="10511323" cy="1253334"/>
            <a:chOff x="2041662" y="56683"/>
            <a:chExt cx="11905657" cy="1253334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2041662" y="56683"/>
              <a:ext cx="11654130" cy="1253334"/>
              <a:chOff x="4008729" y="613472"/>
              <a:chExt cx="4242974" cy="5708191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008729" y="1553342"/>
                <a:ext cx="4101862" cy="3416706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186" y="3618437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167039" y="372351"/>
              <a:ext cx="1178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đau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6012" y="2125233"/>
            <a:ext cx="7626096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4645" y="2569033"/>
              <a:ext cx="6263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gậy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4041" y="3523055"/>
            <a:ext cx="7624092" cy="1221276"/>
            <a:chOff x="195981" y="3532148"/>
            <a:chExt cx="6135187" cy="1221276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14369" y="3799317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2143" y="4906749"/>
            <a:ext cx="7626096" cy="1225296"/>
            <a:chOff x="151638" y="4656674"/>
            <a:chExt cx="6151721" cy="115904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86560" y="4861608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khỏe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4252391" y="3669522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91073" y="1838995"/>
            <a:ext cx="8381211" cy="2950718"/>
            <a:chOff x="3641819" y="56683"/>
            <a:chExt cx="10922445" cy="2950718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Theo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tuy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khỏe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80158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91188" y="3354372"/>
            <a:ext cx="721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7112" y="1599327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thuộc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lòng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khổ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em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thích</a:t>
            </a:r>
            <a:endParaRPr lang="en-US" sz="3500" b="1" dirty="0">
              <a:solidFill>
                <a:srgbClr val="FF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08" y="1796569"/>
            <a:ext cx="911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9" y="890578"/>
            <a:ext cx="2475494" cy="1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5854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2551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1988251"/>
            <a:ext cx="706143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56" y="4290441"/>
            <a:ext cx="1623551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132973" y="3802396"/>
            <a:ext cx="662016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44" y="1804770"/>
            <a:ext cx="780270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71" y="4372175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886" y="414359"/>
            <a:ext cx="1108608" cy="1646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050"/>
            <a:ext cx="4139460" cy="4147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241" y="1838995"/>
            <a:ext cx="7126819" cy="3069584"/>
            <a:chOff x="4065241" y="1838995"/>
            <a:chExt cx="7126819" cy="3069584"/>
          </a:xfrm>
        </p:grpSpPr>
        <p:grpSp>
          <p:nvGrpSpPr>
            <p:cNvPr id="15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4065241" y="1838995"/>
              <a:ext cx="6470816" cy="3069584"/>
              <a:chOff x="4591306" y="613472"/>
              <a:chExt cx="3070172" cy="13980130"/>
            </a:xfrm>
          </p:grpSpPr>
          <p:sp>
            <p:nvSpPr>
              <p:cNvPr id="17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2903333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5961" y="11890376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096060" y="2259943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thằng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khoẻ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" y="3727994"/>
            <a:ext cx="2829239" cy="2971890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33136" y="4459964"/>
            <a:ext cx="1714770" cy="706589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4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4232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392875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84" y="636380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7" y="685587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1407" y="351844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Dọn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đồ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chơi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4407" y="352967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Đổ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rác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4226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Quét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nhà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6804" y="6430919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Phơi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quần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áo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30: TH</a:t>
            </a:r>
            <a:r>
              <a:rPr lang="vi-VN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862821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86630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72232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83509" y="1167571"/>
            <a:ext cx="4773557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786" y="2496400"/>
            <a:ext cx="477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147" y="3149516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4693" y="3793878"/>
            <a:ext cx="289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613" y="4483543"/>
            <a:ext cx="32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sung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30: TH</a:t>
            </a:r>
            <a:r>
              <a:rPr lang="vi-VN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666195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khiễng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indent="463550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 ton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thềm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s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au,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(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86746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61657" y="486429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70217" y="534018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421377" y="1304746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232126" y="3704464"/>
            <a:ext cx="472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Kkập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0194102" y="5364067"/>
            <a:ext cx="199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09" y="2529065"/>
            <a:ext cx="2558691" cy="235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3" y="683309"/>
            <a:ext cx="2569101" cy="25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7410" y="4600820"/>
            <a:ext cx="2732950" cy="2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7977233" y="691607"/>
            <a:ext cx="3298284" cy="1388927"/>
            <a:chOff x="46335" y="507681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46335" y="507681"/>
              <a:ext cx="3338015" cy="1607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86826" y="972891"/>
              <a:ext cx="2755435" cy="676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614</Words>
  <Application>Microsoft Office PowerPoint</Application>
  <PresentationFormat>Màn hình rộng</PresentationFormat>
  <Paragraphs>133</Paragraphs>
  <Slides>19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SVN-Gretoon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132</cp:revision>
  <dcterms:created xsi:type="dcterms:W3CDTF">2021-06-17T09:40:01Z</dcterms:created>
  <dcterms:modified xsi:type="dcterms:W3CDTF">2021-12-20T04:31:16Z</dcterms:modified>
</cp:coreProperties>
</file>