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2" r:id="rId2"/>
    <p:sldMasterId id="2147483726" r:id="rId3"/>
    <p:sldMasterId id="2147483738" r:id="rId4"/>
    <p:sldMasterId id="2147483756" r:id="rId5"/>
    <p:sldMasterId id="2147483768" r:id="rId6"/>
    <p:sldMasterId id="2147483780" r:id="rId7"/>
  </p:sldMasterIdLst>
  <p:notesMasterIdLst>
    <p:notesMasterId r:id="rId32"/>
  </p:notesMasterIdLst>
  <p:sldIdLst>
    <p:sldId id="270" r:id="rId8"/>
    <p:sldId id="524" r:id="rId9"/>
    <p:sldId id="257" r:id="rId10"/>
    <p:sldId id="2007577136" r:id="rId11"/>
    <p:sldId id="2007577115" r:id="rId12"/>
    <p:sldId id="2007577138" r:id="rId13"/>
    <p:sldId id="303" r:id="rId14"/>
    <p:sldId id="305" r:id="rId15"/>
    <p:sldId id="306" r:id="rId16"/>
    <p:sldId id="307" r:id="rId17"/>
    <p:sldId id="308" r:id="rId18"/>
    <p:sldId id="516" r:id="rId19"/>
    <p:sldId id="522" r:id="rId20"/>
    <p:sldId id="2007577137" r:id="rId21"/>
    <p:sldId id="523" r:id="rId22"/>
    <p:sldId id="2007577139" r:id="rId23"/>
    <p:sldId id="2007577126" r:id="rId24"/>
    <p:sldId id="2007577129" r:id="rId25"/>
    <p:sldId id="2007577130" r:id="rId26"/>
    <p:sldId id="2007577131" r:id="rId27"/>
    <p:sldId id="2007577135" r:id="rId28"/>
    <p:sldId id="2007577133" r:id="rId29"/>
    <p:sldId id="2007577134" r:id="rId30"/>
    <p:sldId id="3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1EB2"/>
    <a:srgbClr val="FF0066"/>
    <a:srgbClr val="0000FF"/>
    <a:srgbClr val="C22EA2"/>
    <a:srgbClr val="E6CDFF"/>
    <a:srgbClr val="66FFFF"/>
    <a:srgbClr val="3333CC"/>
    <a:srgbClr val="FF99CC"/>
    <a:srgbClr val="FF66FF"/>
    <a:srgbClr val="FF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76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31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49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389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87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58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426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8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l="45142" b="9288"/>
          <a:stretch/>
        </p:blipFill>
        <p:spPr>
          <a:xfrm rot="5400000">
            <a:off x="1422399" y="-1447799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3062016" y="2909617"/>
            <a:ext cx="2105565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7501858" y="3308634"/>
            <a:ext cx="4690141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7286766" y="-1368566"/>
            <a:ext cx="3549367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2184224" y="1461156"/>
            <a:ext cx="7823715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616201" y="1562034"/>
            <a:ext cx="69595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1375">
            <a:off x="9480222" y="3641269"/>
            <a:ext cx="1294028" cy="1847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9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1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2700" y="-12700"/>
            <a:ext cx="122047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830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570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99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840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937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909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53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795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62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 r="35069" b="17702"/>
          <a:stretch/>
        </p:blipFill>
        <p:spPr>
          <a:xfrm rot="5400000">
            <a:off x="1901849" y="2092350"/>
            <a:ext cx="28638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 r="26809"/>
          <a:stretch/>
        </p:blipFill>
        <p:spPr>
          <a:xfrm rot="-5400000">
            <a:off x="7426049" y="-1330049"/>
            <a:ext cx="344860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2184224" y="1461156"/>
            <a:ext cx="7823715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2565400" y="2212734"/>
            <a:ext cx="70612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914400" y="3888338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 r="17197" b="18533"/>
          <a:stretch/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 l="49259" b="18374"/>
          <a:stretch/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837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661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652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403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212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632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487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966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76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36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8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2184224" y="1461060"/>
            <a:ext cx="7823715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35" name="Shape 35"/>
          <p:cNvSpPr/>
          <p:nvPr/>
        </p:nvSpPr>
        <p:spPr>
          <a:xfrm>
            <a:off x="5702001" y="4938465"/>
            <a:ext cx="787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667200" y="1552134"/>
            <a:ext cx="48576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4791200" y="4997697"/>
            <a:ext cx="2609600" cy="4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>
            <a:alphaModFix/>
          </a:blip>
          <a:srcRect l="17184" b="50541"/>
          <a:stretch/>
        </p:blipFill>
        <p:spPr>
          <a:xfrm>
            <a:off x="-12699" y="3466167"/>
            <a:ext cx="4184267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280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54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72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577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582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5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572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9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313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81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4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3">
            <a:extLst>
              <a:ext uri="{FF2B5EF4-FFF2-40B4-BE49-F238E27FC236}">
                <a16:creationId xmlns:a16="http://schemas.microsoft.com/office/drawing/2014/main" id="{3F8E2A99-351B-4A9B-8550-3FE3D81D83C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5142" t="-12064" b="21353"/>
          <a:stretch/>
        </p:blipFill>
        <p:spPr>
          <a:xfrm rot="5400000">
            <a:off x="1005287" y="-1024337"/>
            <a:ext cx="1236058" cy="3265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423746" y="390293"/>
            <a:ext cx="11329639" cy="6196217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1" y="2829933"/>
            <a:ext cx="88543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599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23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57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37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17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391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69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59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45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148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0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4372303"/>
            <a:ext cx="1325599" cy="2485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195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61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85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93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14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40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643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262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0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67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2" y="1778051"/>
            <a:ext cx="1338986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931169" y="3597168"/>
            <a:ext cx="2285996" cy="42356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567559" y="704193"/>
            <a:ext cx="10803941" cy="578069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522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6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0775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67504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62111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19248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7843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3912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2908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2443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113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8113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40349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0568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51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81101" y="5265467"/>
            <a:ext cx="98299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480"/>
              </a:spcBef>
              <a:buSzPct val="100000"/>
              <a:buNone/>
              <a:defRPr sz="16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71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6769216" y="-1758150"/>
            <a:ext cx="154940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1422399" y="-1447799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3553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7962900" y="3657534"/>
            <a:ext cx="4229099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8506200" y="-1031500"/>
            <a:ext cx="266700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064067" y="1968500"/>
            <a:ext cx="2127933" cy="488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51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68801" y="2829933"/>
            <a:ext cx="88543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/>
              <a:buChar char="◉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/>
              <a:buChar char="◎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0536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48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4A9E-9B20-4E51-9844-FC00AD7B6357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F87B5-B78F-44D3-A6A7-DA9E334DA0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98442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2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2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0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937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4.jpg"/><Relationship Id="rId12" Type="http://schemas.openxmlformats.org/officeDocument/2006/relationships/image" Target="../media/image28.png"/><Relationship Id="rId17" Type="http://schemas.openxmlformats.org/officeDocument/2006/relationships/image" Target="../media/image32.wmf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4.jpg"/><Relationship Id="rId12" Type="http://schemas.openxmlformats.org/officeDocument/2006/relationships/image" Target="../media/image28.png"/><Relationship Id="rId17" Type="http://schemas.openxmlformats.org/officeDocument/2006/relationships/image" Target="../media/image32.wmf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microsoft.com/office/2007/relationships/hdphoto" Target="../media/hdphoto4.wdp"/><Relationship Id="rId21" Type="http://schemas.microsoft.com/office/2007/relationships/hdphoto" Target="../media/hdphoto13.wdp"/><Relationship Id="rId7" Type="http://schemas.microsoft.com/office/2007/relationships/hdphoto" Target="../media/hdphoto6.wdp"/><Relationship Id="rId12" Type="http://schemas.openxmlformats.org/officeDocument/2006/relationships/image" Target="../media/image44.png"/><Relationship Id="rId17" Type="http://schemas.microsoft.com/office/2007/relationships/hdphoto" Target="../media/hdphoto11.wdp"/><Relationship Id="rId25" Type="http://schemas.microsoft.com/office/2007/relationships/hdphoto" Target="../media/hdphoto15.wdp"/><Relationship Id="rId33" Type="http://schemas.microsoft.com/office/2007/relationships/hdphoto" Target="../media/hdphoto19.wdp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microsoft.com/office/2007/relationships/hdphoto" Target="../media/hdphoto17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11" Type="http://schemas.microsoft.com/office/2007/relationships/hdphoto" Target="../media/hdphoto8.wdp"/><Relationship Id="rId24" Type="http://schemas.openxmlformats.org/officeDocument/2006/relationships/image" Target="../media/image50.png"/><Relationship Id="rId32" Type="http://schemas.openxmlformats.org/officeDocument/2006/relationships/image" Target="../media/image54.png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microsoft.com/office/2007/relationships/hdphoto" Target="../media/hdphoto12.wdp"/><Relationship Id="rId31" Type="http://schemas.microsoft.com/office/2007/relationships/hdphoto" Target="../media/hdphoto18.wdp"/><Relationship Id="rId4" Type="http://schemas.openxmlformats.org/officeDocument/2006/relationships/image" Target="../media/image40.png"/><Relationship Id="rId9" Type="http://schemas.microsoft.com/office/2007/relationships/hdphoto" Target="../media/hdphoto7.wdp"/><Relationship Id="rId14" Type="http://schemas.openxmlformats.org/officeDocument/2006/relationships/image" Target="../media/image45.png"/><Relationship Id="rId22" Type="http://schemas.openxmlformats.org/officeDocument/2006/relationships/image" Target="../media/image49.png"/><Relationship Id="rId27" Type="http://schemas.microsoft.com/office/2007/relationships/hdphoto" Target="../media/hdphoto16.wdp"/><Relationship Id="rId30" Type="http://schemas.openxmlformats.org/officeDocument/2006/relationships/image" Target="../media/image53.png"/><Relationship Id="rId8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4.wdp"/><Relationship Id="rId5" Type="http://schemas.microsoft.com/office/2007/relationships/media" Target="../media/media4.mp3"/><Relationship Id="rId15" Type="http://schemas.openxmlformats.org/officeDocument/2006/relationships/image" Target="../media/image58.png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microsoft.com/office/2007/relationships/hdphoto" Target="../media/hdphoto20.wdp"/><Relationship Id="rId1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4.wdp"/><Relationship Id="rId3" Type="http://schemas.microsoft.com/office/2007/relationships/media" Target="../media/media3.mp3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microsoft.com/office/2007/relationships/hdphoto" Target="../media/hdphoto25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3.wdp"/><Relationship Id="rId5" Type="http://schemas.microsoft.com/office/2007/relationships/media" Target="../media/media4.mp3"/><Relationship Id="rId15" Type="http://schemas.openxmlformats.org/officeDocument/2006/relationships/image" Target="../media/image62.png"/><Relationship Id="rId10" Type="http://schemas.openxmlformats.org/officeDocument/2006/relationships/image" Target="../media/image60.png"/><Relationship Id="rId4" Type="http://schemas.openxmlformats.org/officeDocument/2006/relationships/audio" Target="../media/media3.mp3"/><Relationship Id="rId9" Type="http://schemas.microsoft.com/office/2007/relationships/hdphoto" Target="../media/hdphoto22.wdp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6.wdp"/><Relationship Id="rId3" Type="http://schemas.microsoft.com/office/2007/relationships/media" Target="../media/media3.mp3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0.wdp"/><Relationship Id="rId5" Type="http://schemas.microsoft.com/office/2007/relationships/media" Target="../media/media4.mp3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microsoft.com/office/2007/relationships/hdphoto" Target="../media/hdphoto27.wdp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11" Type="http://schemas.microsoft.com/office/2007/relationships/hdphoto" Target="../media/hdphoto28.wdp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66.png"/><Relationship Id="rId4" Type="http://schemas.openxmlformats.org/officeDocument/2006/relationships/audio" Target="../media/media3.mp3"/><Relationship Id="rId9" Type="http://schemas.microsoft.com/office/2007/relationships/hdphoto" Target="../media/hdphoto9.wdp"/><Relationship Id="rId14" Type="http://schemas.microsoft.com/office/2007/relationships/hdphoto" Target="../media/hdphoto29.wdp"/></Relationships>
</file>

<file path=ppt/slides/_rels/slide2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46.png"/><Relationship Id="rId26" Type="http://schemas.openxmlformats.org/officeDocument/2006/relationships/image" Target="../media/image50.png"/><Relationship Id="rId3" Type="http://schemas.openxmlformats.org/officeDocument/2006/relationships/slideLayout" Target="../slideLayouts/slideLayout51.xml"/><Relationship Id="rId21" Type="http://schemas.microsoft.com/office/2007/relationships/hdphoto" Target="../media/hdphoto12.wdp"/><Relationship Id="rId34" Type="http://schemas.openxmlformats.org/officeDocument/2006/relationships/image" Target="../media/image54.png"/><Relationship Id="rId7" Type="http://schemas.microsoft.com/office/2007/relationships/hdphoto" Target="../media/hdphoto5.wdp"/><Relationship Id="rId12" Type="http://schemas.openxmlformats.org/officeDocument/2006/relationships/image" Target="../media/image43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33" Type="http://schemas.microsoft.com/office/2007/relationships/hdphoto" Target="../media/hdphoto18.wdp"/><Relationship Id="rId2" Type="http://schemas.openxmlformats.org/officeDocument/2006/relationships/audio" Target="../media/media5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29" Type="http://schemas.microsoft.com/office/2007/relationships/hdphoto" Target="../media/hdphoto16.wdp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24" Type="http://schemas.openxmlformats.org/officeDocument/2006/relationships/image" Target="../media/image49.png"/><Relationship Id="rId32" Type="http://schemas.openxmlformats.org/officeDocument/2006/relationships/image" Target="../media/image53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51.png"/><Relationship Id="rId36" Type="http://schemas.openxmlformats.org/officeDocument/2006/relationships/image" Target="../media/image68.png"/><Relationship Id="rId10" Type="http://schemas.openxmlformats.org/officeDocument/2006/relationships/image" Target="../media/image42.png"/><Relationship Id="rId19" Type="http://schemas.microsoft.com/office/2007/relationships/hdphoto" Target="../media/hdphoto11.wdp"/><Relationship Id="rId31" Type="http://schemas.microsoft.com/office/2007/relationships/hdphoto" Target="../media/hdphoto17.wdp"/><Relationship Id="rId4" Type="http://schemas.openxmlformats.org/officeDocument/2006/relationships/image" Target="../media/image39.png"/><Relationship Id="rId9" Type="http://schemas.microsoft.com/office/2007/relationships/hdphoto" Target="../media/hdphoto6.wdp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microsoft.com/office/2007/relationships/hdphoto" Target="../media/hdphoto15.wdp"/><Relationship Id="rId30" Type="http://schemas.openxmlformats.org/officeDocument/2006/relationships/image" Target="../media/image52.png"/><Relationship Id="rId35" Type="http://schemas.microsoft.com/office/2007/relationships/hdphoto" Target="../media/hdphoto19.wdp"/><Relationship Id="rId8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4.jpg"/><Relationship Id="rId12" Type="http://schemas.openxmlformats.org/officeDocument/2006/relationships/image" Target="../media/image28.png"/><Relationship Id="rId17" Type="http://schemas.openxmlformats.org/officeDocument/2006/relationships/image" Target="../media/image32.wmf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4.jpg"/><Relationship Id="rId12" Type="http://schemas.openxmlformats.org/officeDocument/2006/relationships/image" Target="../media/image28.png"/><Relationship Id="rId17" Type="http://schemas.openxmlformats.org/officeDocument/2006/relationships/image" Target="../media/image32.wmf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5570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898107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Thứ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năm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ngày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9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tháng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12 </a:t>
            </a:r>
            <a:r>
              <a:rPr lang="en-US" sz="3600" b="1" kern="0" dirty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năm</a:t>
            </a:r>
            <a:r>
              <a:rPr lang="en-US" sz="3600" b="1" kern="0" dirty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2021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4AE3-8CE7-4D06-B0F9-6883321E5ACB}"/>
              </a:ext>
            </a:extLst>
          </p:cNvPr>
          <p:cNvSpPr txBox="1"/>
          <p:nvPr/>
        </p:nvSpPr>
        <p:spPr>
          <a:xfrm>
            <a:off x="2643651" y="1327634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Tiếng</a:t>
            </a:r>
            <a:r>
              <a:rPr lang="en-US" sz="3600" b="1" kern="0" dirty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Việt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0087B80-2D8C-4664-8FC8-AFDD72C30FAA}"/>
              </a:ext>
            </a:extLst>
          </p:cNvPr>
          <p:cNvSpPr txBox="1"/>
          <p:nvPr/>
        </p:nvSpPr>
        <p:spPr>
          <a:xfrm>
            <a:off x="978117" y="2158691"/>
            <a:ext cx="1095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Mở rộng vốn từ về gia đình, từ ngữ chỉ đặc điểm. 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6B4710D-297F-4E96-901E-C02516769BB1}"/>
              </a:ext>
            </a:extLst>
          </p:cNvPr>
          <p:cNvSpPr txBox="1"/>
          <p:nvPr/>
        </p:nvSpPr>
        <p:spPr>
          <a:xfrm>
            <a:off x="898107" y="2989748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Câu nêu đặc điểm.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99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9BA97-4BF6-4E48-A6E6-A79D6132D8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32"/>
            <a:ext cx="12192000" cy="6868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2BFD86-2EA8-470F-BFF7-7128552881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1297D5-AB44-4F83-9DF5-DCDB4E39C6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2E9C7-B16B-43B6-B7BF-1003D63418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91A36998-0AF3-4C8A-9111-0A9694A1EE64}"/>
              </a:ext>
            </a:extLst>
          </p:cNvPr>
          <p:cNvSpPr/>
          <p:nvPr/>
        </p:nvSpPr>
        <p:spPr>
          <a:xfrm>
            <a:off x="557168" y="152934"/>
            <a:ext cx="11316929" cy="171025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FA6DC-E9CF-4677-9C80-9654DA5A1467}"/>
              </a:ext>
            </a:extLst>
          </p:cNvPr>
          <p:cNvSpPr/>
          <p:nvPr/>
        </p:nvSpPr>
        <p:spPr>
          <a:xfrm>
            <a:off x="1069132" y="3828254"/>
            <a:ext cx="4906798" cy="10636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610B568-256B-4D05-8651-2EECAE76208C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BF554931-BC88-4C62-BA7B-795BE216104F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FB798D-F34C-48D5-8A82-77DC1C9FD8E3}"/>
              </a:ext>
            </a:extLst>
          </p:cNvPr>
          <p:cNvSpPr/>
          <p:nvPr/>
        </p:nvSpPr>
        <p:spPr>
          <a:xfrm>
            <a:off x="6247923" y="3811210"/>
            <a:ext cx="4906798" cy="10806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dì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A1E8E8-00EB-401D-8B46-287686717F2E}"/>
              </a:ext>
            </a:extLst>
          </p:cNvPr>
          <p:cNvSpPr/>
          <p:nvPr/>
        </p:nvSpPr>
        <p:spPr>
          <a:xfrm>
            <a:off x="6215633" y="2402657"/>
            <a:ext cx="4906798" cy="9931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72B36B-0559-4F48-B6E2-9EADBCA4EC0C}"/>
              </a:ext>
            </a:extLst>
          </p:cNvPr>
          <p:cNvSpPr/>
          <p:nvPr/>
        </p:nvSpPr>
        <p:spPr>
          <a:xfrm>
            <a:off x="1016292" y="2391669"/>
            <a:ext cx="4906798" cy="9931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8EC2A9-3CB2-435F-B88A-7927F93767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98" y="4161824"/>
            <a:ext cx="805722" cy="708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ED849C-9CF1-46E1-8D8F-B9F78518CA4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1895" y="2527158"/>
            <a:ext cx="804536" cy="704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9FC21C-4B7D-4DC6-96A5-9B6713F0E6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33" y="2579073"/>
            <a:ext cx="804742" cy="707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43F5D7-473F-492A-9D23-6E8CEADC4F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45" y="3985458"/>
            <a:ext cx="804742" cy="643793"/>
          </a:xfrm>
          <a:prstGeom prst="rect">
            <a:avLst/>
          </a:prstGeom>
        </p:spPr>
      </p:pic>
      <p:grpSp>
        <p:nvGrpSpPr>
          <p:cNvPr id="20" name="Group 28">
            <a:extLst>
              <a:ext uri="{FF2B5EF4-FFF2-40B4-BE49-F238E27FC236}">
                <a16:creationId xmlns:a16="http://schemas.microsoft.com/office/drawing/2014/main" id="{DB7D865E-753A-4030-8C21-793E2F33E103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306979"/>
            <a:ext cx="1774825" cy="1371600"/>
            <a:chOff x="4450" y="0"/>
            <a:chExt cx="1118" cy="1104"/>
          </a:xfrm>
        </p:grpSpPr>
        <p:pic>
          <p:nvPicPr>
            <p:cNvPr id="21" name="Picture 29" descr="CLOCK">
              <a:extLst>
                <a:ext uri="{FF2B5EF4-FFF2-40B4-BE49-F238E27FC236}">
                  <a16:creationId xmlns:a16="http://schemas.microsoft.com/office/drawing/2014/main" id="{2AEEFB0C-2A9C-469F-99E8-44DB034FB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30">
              <a:extLst>
                <a:ext uri="{FF2B5EF4-FFF2-40B4-BE49-F238E27FC236}">
                  <a16:creationId xmlns:a16="http://schemas.microsoft.com/office/drawing/2014/main" id="{4F864D47-08FE-4F26-98AD-A058748F7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>
                  <a:solidFill>
                    <a:srgbClr val="FF3300"/>
                  </a:solidFill>
                </a:rPr>
                <a:t>01s </a:t>
              </a:r>
            </a:p>
          </p:txBody>
        </p:sp>
      </p:grpSp>
      <p:grpSp>
        <p:nvGrpSpPr>
          <p:cNvPr id="23" name="Group 31">
            <a:extLst>
              <a:ext uri="{FF2B5EF4-FFF2-40B4-BE49-F238E27FC236}">
                <a16:creationId xmlns:a16="http://schemas.microsoft.com/office/drawing/2014/main" id="{C688F016-2C80-4D36-90E3-2E5368E6836F}"/>
              </a:ext>
            </a:extLst>
          </p:cNvPr>
          <p:cNvGrpSpPr>
            <a:grpSpLocks/>
          </p:cNvGrpSpPr>
          <p:nvPr/>
        </p:nvGrpSpPr>
        <p:grpSpPr bwMode="auto">
          <a:xfrm>
            <a:off x="8488363" y="5306979"/>
            <a:ext cx="1774825" cy="1371600"/>
            <a:chOff x="4450" y="0"/>
            <a:chExt cx="1118" cy="1104"/>
          </a:xfrm>
        </p:grpSpPr>
        <p:pic>
          <p:nvPicPr>
            <p:cNvPr id="24" name="Picture 32" descr="CLOCK">
              <a:extLst>
                <a:ext uri="{FF2B5EF4-FFF2-40B4-BE49-F238E27FC236}">
                  <a16:creationId xmlns:a16="http://schemas.microsoft.com/office/drawing/2014/main" id="{97B5F1B3-C348-4DF6-9462-B46ED84E2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33">
              <a:extLst>
                <a:ext uri="{FF2B5EF4-FFF2-40B4-BE49-F238E27FC236}">
                  <a16:creationId xmlns:a16="http://schemas.microsoft.com/office/drawing/2014/main" id="{58AC65D3-F6B2-486C-8934-817BD61D0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>
                  <a:solidFill>
                    <a:srgbClr val="FF3300"/>
                  </a:solidFill>
                </a:rPr>
                <a:t>02s </a:t>
              </a:r>
            </a:p>
          </p:txBody>
        </p:sp>
      </p:grpSp>
      <p:grpSp>
        <p:nvGrpSpPr>
          <p:cNvPr id="26" name="Group 34">
            <a:extLst>
              <a:ext uri="{FF2B5EF4-FFF2-40B4-BE49-F238E27FC236}">
                <a16:creationId xmlns:a16="http://schemas.microsoft.com/office/drawing/2014/main" id="{1459A415-B8F1-4EAC-BD27-8FC04E548AF1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306979"/>
            <a:ext cx="1774825" cy="1371600"/>
            <a:chOff x="4450" y="0"/>
            <a:chExt cx="1118" cy="1104"/>
          </a:xfrm>
        </p:grpSpPr>
        <p:pic>
          <p:nvPicPr>
            <p:cNvPr id="27" name="Picture 35" descr="CLOCK">
              <a:extLst>
                <a:ext uri="{FF2B5EF4-FFF2-40B4-BE49-F238E27FC236}">
                  <a16:creationId xmlns:a16="http://schemas.microsoft.com/office/drawing/2014/main" id="{75B6E153-F07B-4E0F-89D8-F8255325F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36">
              <a:extLst>
                <a:ext uri="{FF2B5EF4-FFF2-40B4-BE49-F238E27FC236}">
                  <a16:creationId xmlns:a16="http://schemas.microsoft.com/office/drawing/2014/main" id="{DBCC0AE9-F2CA-415D-B891-6FE222D66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>
                  <a:solidFill>
                    <a:srgbClr val="FF3300"/>
                  </a:solidFill>
                </a:rPr>
                <a:t>03s </a:t>
              </a:r>
            </a:p>
          </p:txBody>
        </p:sp>
      </p:grpSp>
      <p:grpSp>
        <p:nvGrpSpPr>
          <p:cNvPr id="29" name="Group 37">
            <a:extLst>
              <a:ext uri="{FF2B5EF4-FFF2-40B4-BE49-F238E27FC236}">
                <a16:creationId xmlns:a16="http://schemas.microsoft.com/office/drawing/2014/main" id="{3EC11384-04FB-4AFC-8B4F-903EBB7DFABF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306979"/>
            <a:ext cx="1774825" cy="1371600"/>
            <a:chOff x="4450" y="0"/>
            <a:chExt cx="1118" cy="1104"/>
          </a:xfrm>
        </p:grpSpPr>
        <p:pic>
          <p:nvPicPr>
            <p:cNvPr id="30" name="Picture 38" descr="CLOCK">
              <a:extLst>
                <a:ext uri="{FF2B5EF4-FFF2-40B4-BE49-F238E27FC236}">
                  <a16:creationId xmlns:a16="http://schemas.microsoft.com/office/drawing/2014/main" id="{53908433-022D-4A38-8A03-B97C50D33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39">
              <a:extLst>
                <a:ext uri="{FF2B5EF4-FFF2-40B4-BE49-F238E27FC236}">
                  <a16:creationId xmlns:a16="http://schemas.microsoft.com/office/drawing/2014/main" id="{B0359C4D-4F04-4EB4-A060-520CA7AB1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>
                  <a:solidFill>
                    <a:srgbClr val="FF3300"/>
                  </a:solidFill>
                </a:rPr>
                <a:t>04s </a:t>
              </a:r>
            </a:p>
          </p:txBody>
        </p:sp>
      </p:grpSp>
      <p:grpSp>
        <p:nvGrpSpPr>
          <p:cNvPr id="32" name="Group 40">
            <a:extLst>
              <a:ext uri="{FF2B5EF4-FFF2-40B4-BE49-F238E27FC236}">
                <a16:creationId xmlns:a16="http://schemas.microsoft.com/office/drawing/2014/main" id="{EDE1D60C-1E5D-4F43-8B94-14F5243F538D}"/>
              </a:ext>
            </a:extLst>
          </p:cNvPr>
          <p:cNvGrpSpPr>
            <a:grpSpLocks/>
          </p:cNvGrpSpPr>
          <p:nvPr/>
        </p:nvGrpSpPr>
        <p:grpSpPr bwMode="auto">
          <a:xfrm>
            <a:off x="8488363" y="5306979"/>
            <a:ext cx="1774825" cy="1371600"/>
            <a:chOff x="4450" y="0"/>
            <a:chExt cx="1118" cy="1104"/>
          </a:xfrm>
        </p:grpSpPr>
        <p:pic>
          <p:nvPicPr>
            <p:cNvPr id="33" name="Picture 41" descr="CLOCK">
              <a:extLst>
                <a:ext uri="{FF2B5EF4-FFF2-40B4-BE49-F238E27FC236}">
                  <a16:creationId xmlns:a16="http://schemas.microsoft.com/office/drawing/2014/main" id="{EF29C76E-5CB7-45CA-B658-2E1AA933A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AutoShape 42">
              <a:extLst>
                <a:ext uri="{FF2B5EF4-FFF2-40B4-BE49-F238E27FC236}">
                  <a16:creationId xmlns:a16="http://schemas.microsoft.com/office/drawing/2014/main" id="{4036C2E7-0CE6-452B-97D8-450AC61B1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>
                  <a:solidFill>
                    <a:srgbClr val="FF3300"/>
                  </a:solidFill>
                </a:rPr>
                <a:t>05s </a:t>
              </a:r>
            </a:p>
          </p:txBody>
        </p:sp>
      </p:grpSp>
      <p:grpSp>
        <p:nvGrpSpPr>
          <p:cNvPr id="35" name="Group 43">
            <a:extLst>
              <a:ext uri="{FF2B5EF4-FFF2-40B4-BE49-F238E27FC236}">
                <a16:creationId xmlns:a16="http://schemas.microsoft.com/office/drawing/2014/main" id="{309F87D7-166F-43D5-B1C6-C5D60EF3773E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306979"/>
            <a:ext cx="1774825" cy="1371600"/>
            <a:chOff x="4450" y="0"/>
            <a:chExt cx="1118" cy="1104"/>
          </a:xfrm>
        </p:grpSpPr>
        <p:pic>
          <p:nvPicPr>
            <p:cNvPr id="36" name="Picture 44" descr="CLOCK">
              <a:extLst>
                <a:ext uri="{FF2B5EF4-FFF2-40B4-BE49-F238E27FC236}">
                  <a16:creationId xmlns:a16="http://schemas.microsoft.com/office/drawing/2014/main" id="{FB7E0221-C7AB-48D8-A0DB-05F3565C2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AutoShape 45">
              <a:extLst>
                <a:ext uri="{FF2B5EF4-FFF2-40B4-BE49-F238E27FC236}">
                  <a16:creationId xmlns:a16="http://schemas.microsoft.com/office/drawing/2014/main" id="{A0C7A514-4CFB-40A8-B56E-89C8E93C6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>
                  <a:solidFill>
                    <a:srgbClr val="FF3300"/>
                  </a:solidFill>
                </a:rPr>
                <a:t>06s </a:t>
              </a:r>
            </a:p>
          </p:txBody>
        </p:sp>
      </p:grpSp>
      <p:grpSp>
        <p:nvGrpSpPr>
          <p:cNvPr id="38" name="Group 46">
            <a:extLst>
              <a:ext uri="{FF2B5EF4-FFF2-40B4-BE49-F238E27FC236}">
                <a16:creationId xmlns:a16="http://schemas.microsoft.com/office/drawing/2014/main" id="{0806860F-BA5D-46AD-82BA-6DA13384F05C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306979"/>
            <a:ext cx="1774825" cy="1371600"/>
            <a:chOff x="4450" y="0"/>
            <a:chExt cx="1118" cy="1104"/>
          </a:xfrm>
        </p:grpSpPr>
        <p:pic>
          <p:nvPicPr>
            <p:cNvPr id="39" name="Picture 47" descr="CLOCK">
              <a:extLst>
                <a:ext uri="{FF2B5EF4-FFF2-40B4-BE49-F238E27FC236}">
                  <a16:creationId xmlns:a16="http://schemas.microsoft.com/office/drawing/2014/main" id="{70B7F779-8B0A-4AC2-9983-6A191AC9A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utoShape 48">
              <a:extLst>
                <a:ext uri="{FF2B5EF4-FFF2-40B4-BE49-F238E27FC236}">
                  <a16:creationId xmlns:a16="http://schemas.microsoft.com/office/drawing/2014/main" id="{B51E9BEE-0E6C-42E1-A918-E94AB2B93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>
                  <a:solidFill>
                    <a:srgbClr val="FF3300"/>
                  </a:solidFill>
                </a:rPr>
                <a:t>07s </a:t>
              </a:r>
            </a:p>
          </p:txBody>
        </p:sp>
      </p:grpSp>
      <p:grpSp>
        <p:nvGrpSpPr>
          <p:cNvPr id="41" name="Group 49">
            <a:extLst>
              <a:ext uri="{FF2B5EF4-FFF2-40B4-BE49-F238E27FC236}">
                <a16:creationId xmlns:a16="http://schemas.microsoft.com/office/drawing/2014/main" id="{7FB87625-AEB4-4D2D-853E-2AF2A72DDC28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306979"/>
            <a:ext cx="1774825" cy="1371600"/>
            <a:chOff x="4450" y="0"/>
            <a:chExt cx="1118" cy="1104"/>
          </a:xfrm>
        </p:grpSpPr>
        <p:pic>
          <p:nvPicPr>
            <p:cNvPr id="42" name="Picture 50" descr="CLOCK">
              <a:extLst>
                <a:ext uri="{FF2B5EF4-FFF2-40B4-BE49-F238E27FC236}">
                  <a16:creationId xmlns:a16="http://schemas.microsoft.com/office/drawing/2014/main" id="{32BB3EDA-02C2-4D43-8E54-8B3158537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AutoShape 51">
              <a:extLst>
                <a:ext uri="{FF2B5EF4-FFF2-40B4-BE49-F238E27FC236}">
                  <a16:creationId xmlns:a16="http://schemas.microsoft.com/office/drawing/2014/main" id="{02E3E739-35CD-4539-AF08-7474D9629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>
                  <a:solidFill>
                    <a:srgbClr val="FF3300"/>
                  </a:solidFill>
                </a:rPr>
                <a:t>08s </a:t>
              </a:r>
            </a:p>
          </p:txBody>
        </p:sp>
      </p:grpSp>
      <p:grpSp>
        <p:nvGrpSpPr>
          <p:cNvPr id="44" name="Group 52">
            <a:extLst>
              <a:ext uri="{FF2B5EF4-FFF2-40B4-BE49-F238E27FC236}">
                <a16:creationId xmlns:a16="http://schemas.microsoft.com/office/drawing/2014/main" id="{2894D840-8637-4C1C-8D96-CED1E16385DC}"/>
              </a:ext>
            </a:extLst>
          </p:cNvPr>
          <p:cNvGrpSpPr>
            <a:grpSpLocks/>
          </p:cNvGrpSpPr>
          <p:nvPr/>
        </p:nvGrpSpPr>
        <p:grpSpPr bwMode="auto">
          <a:xfrm>
            <a:off x="8472488" y="5294279"/>
            <a:ext cx="1774825" cy="1371600"/>
            <a:chOff x="4450" y="0"/>
            <a:chExt cx="1118" cy="1104"/>
          </a:xfrm>
        </p:grpSpPr>
        <p:pic>
          <p:nvPicPr>
            <p:cNvPr id="45" name="Picture 53" descr="CLOCK">
              <a:extLst>
                <a:ext uri="{FF2B5EF4-FFF2-40B4-BE49-F238E27FC236}">
                  <a16:creationId xmlns:a16="http://schemas.microsoft.com/office/drawing/2014/main" id="{7ED9A4E8-D575-44D0-8B8D-91A5CA732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AutoShape 54">
              <a:extLst>
                <a:ext uri="{FF2B5EF4-FFF2-40B4-BE49-F238E27FC236}">
                  <a16:creationId xmlns:a16="http://schemas.microsoft.com/office/drawing/2014/main" id="{33D84A27-9A42-4513-B8CB-2D08E59C2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>
                  <a:solidFill>
                    <a:srgbClr val="FF3300"/>
                  </a:solidFill>
                </a:rPr>
                <a:t>09s </a:t>
              </a:r>
            </a:p>
          </p:txBody>
        </p:sp>
      </p:grpSp>
      <p:grpSp>
        <p:nvGrpSpPr>
          <p:cNvPr id="47" name="Group 55">
            <a:extLst>
              <a:ext uri="{FF2B5EF4-FFF2-40B4-BE49-F238E27FC236}">
                <a16:creationId xmlns:a16="http://schemas.microsoft.com/office/drawing/2014/main" id="{A736B868-60DD-4356-A046-10A210236838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306979"/>
            <a:ext cx="1774825" cy="1371600"/>
            <a:chOff x="4450" y="0"/>
            <a:chExt cx="1118" cy="1104"/>
          </a:xfrm>
        </p:grpSpPr>
        <p:pic>
          <p:nvPicPr>
            <p:cNvPr id="48" name="Picture 56" descr="CLOCK">
              <a:extLst>
                <a:ext uri="{FF2B5EF4-FFF2-40B4-BE49-F238E27FC236}">
                  <a16:creationId xmlns:a16="http://schemas.microsoft.com/office/drawing/2014/main" id="{8C28BFE9-D2C0-4C0C-8894-335C9CD95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AutoShape 57">
              <a:extLst>
                <a:ext uri="{FF2B5EF4-FFF2-40B4-BE49-F238E27FC236}">
                  <a16:creationId xmlns:a16="http://schemas.microsoft.com/office/drawing/2014/main" id="{D6E428A4-EAD7-4CDC-B399-FF17CA265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dirty="0">
                  <a:solidFill>
                    <a:srgbClr val="FF3300"/>
                  </a:solidFill>
                </a:rPr>
                <a:t>10s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9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045B0-6694-4023-ACC6-4C6A6DA68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C3B6F-4C36-4DB2-84D9-537C679FC5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D34E9C-4602-4FBC-B85B-15D7FE41D0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2FAB7-FA5C-4596-8204-E4C3B5678B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C917E929-EE30-4D49-A032-B1E4C4D14311}"/>
              </a:ext>
            </a:extLst>
          </p:cNvPr>
          <p:cNvSpPr/>
          <p:nvPr/>
        </p:nvSpPr>
        <p:spPr>
          <a:xfrm>
            <a:off x="826058" y="285270"/>
            <a:ext cx="10526728" cy="145857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gọi là: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F3882F-2408-4A0C-845B-487D3F289510}"/>
              </a:ext>
            </a:extLst>
          </p:cNvPr>
          <p:cNvSpPr/>
          <p:nvPr/>
        </p:nvSpPr>
        <p:spPr>
          <a:xfrm>
            <a:off x="1058456" y="3476553"/>
            <a:ext cx="4906798" cy="12461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15332FC6-748B-4239-84C6-A344F55DC8BE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90897B9-BBCD-4393-942F-EDDDF1155E0D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C3AB8-9D37-4653-B3EE-5972A5A2CCD9}"/>
              </a:ext>
            </a:extLst>
          </p:cNvPr>
          <p:cNvSpPr/>
          <p:nvPr/>
        </p:nvSpPr>
        <p:spPr>
          <a:xfrm>
            <a:off x="1093071" y="2086306"/>
            <a:ext cx="4906798" cy="11489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62FCE-417D-4B3F-AE82-B4D9934D623D}"/>
              </a:ext>
            </a:extLst>
          </p:cNvPr>
          <p:cNvSpPr/>
          <p:nvPr/>
        </p:nvSpPr>
        <p:spPr>
          <a:xfrm>
            <a:off x="6130615" y="2086306"/>
            <a:ext cx="4906798" cy="11489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DBCB35-587F-4441-BCFA-21412D6914B4}"/>
              </a:ext>
            </a:extLst>
          </p:cNvPr>
          <p:cNvSpPr/>
          <p:nvPr/>
        </p:nvSpPr>
        <p:spPr>
          <a:xfrm>
            <a:off x="6130615" y="3484083"/>
            <a:ext cx="4906798" cy="12385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thím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7CBC72-2E27-4B3F-A7A3-B0F23AAB3A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00" y="3755002"/>
            <a:ext cx="805722" cy="708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424F4C-43E9-46A5-B808-11616DEFFB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79712" y="2352308"/>
            <a:ext cx="804536" cy="704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B653FD-4C1E-4525-A910-5DEC261895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1" y="3729523"/>
            <a:ext cx="804742" cy="707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07492E-9463-4489-8B8C-6C78980EDE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07" y="2582934"/>
            <a:ext cx="804742" cy="643793"/>
          </a:xfrm>
          <a:prstGeom prst="rect">
            <a:avLst/>
          </a:prstGeom>
        </p:spPr>
      </p:pic>
      <p:grpSp>
        <p:nvGrpSpPr>
          <p:cNvPr id="20" name="Group 28">
            <a:extLst>
              <a:ext uri="{FF2B5EF4-FFF2-40B4-BE49-F238E27FC236}">
                <a16:creationId xmlns:a16="http://schemas.microsoft.com/office/drawing/2014/main" id="{523E778B-9DA3-47A6-B009-CAD0CF6FFB43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21" name="Picture 29" descr="CLOCK">
              <a:extLst>
                <a:ext uri="{FF2B5EF4-FFF2-40B4-BE49-F238E27FC236}">
                  <a16:creationId xmlns:a16="http://schemas.microsoft.com/office/drawing/2014/main" id="{D939B321-0935-45E5-87DC-E67CAA69A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30">
              <a:extLst>
                <a:ext uri="{FF2B5EF4-FFF2-40B4-BE49-F238E27FC236}">
                  <a16:creationId xmlns:a16="http://schemas.microsoft.com/office/drawing/2014/main" id="{DE5EBF9C-1516-4D25-BD40-6037EA929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01s </a:t>
              </a:r>
            </a:p>
          </p:txBody>
        </p:sp>
      </p:grpSp>
      <p:grpSp>
        <p:nvGrpSpPr>
          <p:cNvPr id="23" name="Group 31">
            <a:extLst>
              <a:ext uri="{FF2B5EF4-FFF2-40B4-BE49-F238E27FC236}">
                <a16:creationId xmlns:a16="http://schemas.microsoft.com/office/drawing/2014/main" id="{173E5EE3-E169-4E26-98FC-3E2CD6071729}"/>
              </a:ext>
            </a:extLst>
          </p:cNvPr>
          <p:cNvGrpSpPr>
            <a:grpSpLocks/>
          </p:cNvGrpSpPr>
          <p:nvPr/>
        </p:nvGrpSpPr>
        <p:grpSpPr bwMode="auto">
          <a:xfrm>
            <a:off x="8488363" y="5200650"/>
            <a:ext cx="1774825" cy="1371600"/>
            <a:chOff x="4450" y="0"/>
            <a:chExt cx="1118" cy="1104"/>
          </a:xfrm>
        </p:grpSpPr>
        <p:pic>
          <p:nvPicPr>
            <p:cNvPr id="24" name="Picture 32" descr="CLOCK">
              <a:extLst>
                <a:ext uri="{FF2B5EF4-FFF2-40B4-BE49-F238E27FC236}">
                  <a16:creationId xmlns:a16="http://schemas.microsoft.com/office/drawing/2014/main" id="{2EF80F0D-3320-4C4B-933A-781449218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33">
              <a:extLst>
                <a:ext uri="{FF2B5EF4-FFF2-40B4-BE49-F238E27FC236}">
                  <a16:creationId xmlns:a16="http://schemas.microsoft.com/office/drawing/2014/main" id="{4F41DBFA-63FE-4A88-88CB-2CDBE20C8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02s </a:t>
              </a:r>
            </a:p>
          </p:txBody>
        </p:sp>
      </p:grpSp>
      <p:grpSp>
        <p:nvGrpSpPr>
          <p:cNvPr id="26" name="Group 34">
            <a:extLst>
              <a:ext uri="{FF2B5EF4-FFF2-40B4-BE49-F238E27FC236}">
                <a16:creationId xmlns:a16="http://schemas.microsoft.com/office/drawing/2014/main" id="{7EBA5AC1-7842-48E6-89F8-81B19975B80C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27" name="Picture 35" descr="CLOCK">
              <a:extLst>
                <a:ext uri="{FF2B5EF4-FFF2-40B4-BE49-F238E27FC236}">
                  <a16:creationId xmlns:a16="http://schemas.microsoft.com/office/drawing/2014/main" id="{7262A259-546C-4890-AA5B-C106EA33AC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36">
              <a:extLst>
                <a:ext uri="{FF2B5EF4-FFF2-40B4-BE49-F238E27FC236}">
                  <a16:creationId xmlns:a16="http://schemas.microsoft.com/office/drawing/2014/main" id="{55262268-C144-4ACC-95D8-E664B48A7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03s </a:t>
              </a:r>
            </a:p>
          </p:txBody>
        </p:sp>
      </p:grpSp>
      <p:grpSp>
        <p:nvGrpSpPr>
          <p:cNvPr id="29" name="Group 37">
            <a:extLst>
              <a:ext uri="{FF2B5EF4-FFF2-40B4-BE49-F238E27FC236}">
                <a16:creationId xmlns:a16="http://schemas.microsoft.com/office/drawing/2014/main" id="{FA10A756-2D28-4D76-BE11-DCF117DD55E5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30" name="Picture 38" descr="CLOCK">
              <a:extLst>
                <a:ext uri="{FF2B5EF4-FFF2-40B4-BE49-F238E27FC236}">
                  <a16:creationId xmlns:a16="http://schemas.microsoft.com/office/drawing/2014/main" id="{A7A257A8-5858-4331-8F93-02A1C7961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39">
              <a:extLst>
                <a:ext uri="{FF2B5EF4-FFF2-40B4-BE49-F238E27FC236}">
                  <a16:creationId xmlns:a16="http://schemas.microsoft.com/office/drawing/2014/main" id="{7ADE6F2F-2393-4E65-91CA-57AE496F0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04s </a:t>
              </a:r>
            </a:p>
          </p:txBody>
        </p:sp>
      </p:grpSp>
      <p:grpSp>
        <p:nvGrpSpPr>
          <p:cNvPr id="32" name="Group 40">
            <a:extLst>
              <a:ext uri="{FF2B5EF4-FFF2-40B4-BE49-F238E27FC236}">
                <a16:creationId xmlns:a16="http://schemas.microsoft.com/office/drawing/2014/main" id="{A3705D6B-5FE3-444C-9671-663027766C88}"/>
              </a:ext>
            </a:extLst>
          </p:cNvPr>
          <p:cNvGrpSpPr>
            <a:grpSpLocks/>
          </p:cNvGrpSpPr>
          <p:nvPr/>
        </p:nvGrpSpPr>
        <p:grpSpPr bwMode="auto">
          <a:xfrm>
            <a:off x="8488363" y="5200650"/>
            <a:ext cx="1774825" cy="1371600"/>
            <a:chOff x="4450" y="0"/>
            <a:chExt cx="1118" cy="1104"/>
          </a:xfrm>
        </p:grpSpPr>
        <p:pic>
          <p:nvPicPr>
            <p:cNvPr id="33" name="Picture 41" descr="CLOCK">
              <a:extLst>
                <a:ext uri="{FF2B5EF4-FFF2-40B4-BE49-F238E27FC236}">
                  <a16:creationId xmlns:a16="http://schemas.microsoft.com/office/drawing/2014/main" id="{0D50D215-3FCF-4183-9A17-52FFA3074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AutoShape 42">
              <a:extLst>
                <a:ext uri="{FF2B5EF4-FFF2-40B4-BE49-F238E27FC236}">
                  <a16:creationId xmlns:a16="http://schemas.microsoft.com/office/drawing/2014/main" id="{2E12220D-BF12-4CB4-9AA0-F551F3FBC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05s </a:t>
              </a:r>
            </a:p>
          </p:txBody>
        </p:sp>
      </p:grpSp>
      <p:grpSp>
        <p:nvGrpSpPr>
          <p:cNvPr id="35" name="Group 43">
            <a:extLst>
              <a:ext uri="{FF2B5EF4-FFF2-40B4-BE49-F238E27FC236}">
                <a16:creationId xmlns:a16="http://schemas.microsoft.com/office/drawing/2014/main" id="{B8D8B340-45BC-4970-BDC7-F40A2A59C3E2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36" name="Picture 44" descr="CLOCK">
              <a:extLst>
                <a:ext uri="{FF2B5EF4-FFF2-40B4-BE49-F238E27FC236}">
                  <a16:creationId xmlns:a16="http://schemas.microsoft.com/office/drawing/2014/main" id="{E33C9145-1CF2-43D5-8A73-3CC0C5D72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AutoShape 45">
              <a:extLst>
                <a:ext uri="{FF2B5EF4-FFF2-40B4-BE49-F238E27FC236}">
                  <a16:creationId xmlns:a16="http://schemas.microsoft.com/office/drawing/2014/main" id="{AC514570-7FD0-4EB1-B318-201542119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06s </a:t>
              </a:r>
            </a:p>
          </p:txBody>
        </p:sp>
      </p:grpSp>
      <p:grpSp>
        <p:nvGrpSpPr>
          <p:cNvPr id="38" name="Group 46">
            <a:extLst>
              <a:ext uri="{FF2B5EF4-FFF2-40B4-BE49-F238E27FC236}">
                <a16:creationId xmlns:a16="http://schemas.microsoft.com/office/drawing/2014/main" id="{4D863D6E-3318-4285-A008-F2C7AD97FB7A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39" name="Picture 47" descr="CLOCK">
              <a:extLst>
                <a:ext uri="{FF2B5EF4-FFF2-40B4-BE49-F238E27FC236}">
                  <a16:creationId xmlns:a16="http://schemas.microsoft.com/office/drawing/2014/main" id="{62D735E6-CC39-4578-9CB5-A84475847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utoShape 48">
              <a:extLst>
                <a:ext uri="{FF2B5EF4-FFF2-40B4-BE49-F238E27FC236}">
                  <a16:creationId xmlns:a16="http://schemas.microsoft.com/office/drawing/2014/main" id="{ACB02BDB-6035-447F-881C-59056226A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07s </a:t>
              </a:r>
            </a:p>
          </p:txBody>
        </p:sp>
      </p:grpSp>
      <p:grpSp>
        <p:nvGrpSpPr>
          <p:cNvPr id="41" name="Group 49">
            <a:extLst>
              <a:ext uri="{FF2B5EF4-FFF2-40B4-BE49-F238E27FC236}">
                <a16:creationId xmlns:a16="http://schemas.microsoft.com/office/drawing/2014/main" id="{65C9500A-F36D-456B-906A-F2A6C69D0A26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42" name="Picture 50" descr="CLOCK">
              <a:extLst>
                <a:ext uri="{FF2B5EF4-FFF2-40B4-BE49-F238E27FC236}">
                  <a16:creationId xmlns:a16="http://schemas.microsoft.com/office/drawing/2014/main" id="{5E6F59B7-2DF8-4010-97ED-7A6885D09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AutoShape 51">
              <a:extLst>
                <a:ext uri="{FF2B5EF4-FFF2-40B4-BE49-F238E27FC236}">
                  <a16:creationId xmlns:a16="http://schemas.microsoft.com/office/drawing/2014/main" id="{A36FC764-A681-4FDD-BC1D-8FEAB2A4A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08s </a:t>
              </a:r>
            </a:p>
          </p:txBody>
        </p:sp>
      </p:grpSp>
      <p:grpSp>
        <p:nvGrpSpPr>
          <p:cNvPr id="44" name="Group 52">
            <a:extLst>
              <a:ext uri="{FF2B5EF4-FFF2-40B4-BE49-F238E27FC236}">
                <a16:creationId xmlns:a16="http://schemas.microsoft.com/office/drawing/2014/main" id="{1FAE3DC9-32DF-4EF1-B3C0-658E21A3AE5C}"/>
              </a:ext>
            </a:extLst>
          </p:cNvPr>
          <p:cNvGrpSpPr>
            <a:grpSpLocks/>
          </p:cNvGrpSpPr>
          <p:nvPr/>
        </p:nvGrpSpPr>
        <p:grpSpPr bwMode="auto">
          <a:xfrm>
            <a:off x="8472488" y="5187950"/>
            <a:ext cx="1774825" cy="1371600"/>
            <a:chOff x="4450" y="0"/>
            <a:chExt cx="1118" cy="1104"/>
          </a:xfrm>
        </p:grpSpPr>
        <p:pic>
          <p:nvPicPr>
            <p:cNvPr id="45" name="Picture 53" descr="CLOCK">
              <a:extLst>
                <a:ext uri="{FF2B5EF4-FFF2-40B4-BE49-F238E27FC236}">
                  <a16:creationId xmlns:a16="http://schemas.microsoft.com/office/drawing/2014/main" id="{47194F70-D67A-4FDC-AA8D-F89A35B6A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AutoShape 54">
              <a:extLst>
                <a:ext uri="{FF2B5EF4-FFF2-40B4-BE49-F238E27FC236}">
                  <a16:creationId xmlns:a16="http://schemas.microsoft.com/office/drawing/2014/main" id="{FF418FB7-475C-4874-9DBD-A7B4FFD90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09s </a:t>
              </a:r>
            </a:p>
          </p:txBody>
        </p:sp>
      </p:grpSp>
      <p:grpSp>
        <p:nvGrpSpPr>
          <p:cNvPr id="47" name="Group 55">
            <a:extLst>
              <a:ext uri="{FF2B5EF4-FFF2-40B4-BE49-F238E27FC236}">
                <a16:creationId xmlns:a16="http://schemas.microsoft.com/office/drawing/2014/main" id="{4ABD9D5B-0421-4A5A-807A-BB7C5BE22A98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48" name="Picture 56" descr="CLOCK">
              <a:extLst>
                <a:ext uri="{FF2B5EF4-FFF2-40B4-BE49-F238E27FC236}">
                  <a16:creationId xmlns:a16="http://schemas.microsoft.com/office/drawing/2014/main" id="{F054AAC4-2218-4D91-A049-EE1D3C527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AutoShape 57">
              <a:extLst>
                <a:ext uri="{FF2B5EF4-FFF2-40B4-BE49-F238E27FC236}">
                  <a16:creationId xmlns:a16="http://schemas.microsoft.com/office/drawing/2014/main" id="{3351EF25-06D4-4A52-BFF6-32D4D42A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881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24649-8382-4978-A612-F0938BE696C0}"/>
              </a:ext>
            </a:extLst>
          </p:cNvPr>
          <p:cNvSpPr txBox="1"/>
          <p:nvPr/>
        </p:nvSpPr>
        <p:spPr>
          <a:xfrm>
            <a:off x="669102" y="544536"/>
            <a:ext cx="83817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41414-11AF-4013-8CF0-5DE6EF609A8E}"/>
              </a:ext>
            </a:extLst>
          </p:cNvPr>
          <p:cNvSpPr/>
          <p:nvPr/>
        </p:nvSpPr>
        <p:spPr>
          <a:xfrm>
            <a:off x="865471" y="1160925"/>
            <a:ext cx="5596789" cy="3227230"/>
          </a:xfrm>
          <a:prstGeom prst="rect">
            <a:avLst/>
          </a:prstGeom>
          <a:solidFill>
            <a:srgbClr val="E6CD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80F157-2EA4-4EA1-8CD9-62D519F5FA18}"/>
              </a:ext>
            </a:extLst>
          </p:cNvPr>
          <p:cNvSpPr txBox="1"/>
          <p:nvPr/>
        </p:nvSpPr>
        <p:spPr>
          <a:xfrm>
            <a:off x="754166" y="4594677"/>
            <a:ext cx="10772049" cy="170816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4C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dượng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2BB7C-AF1C-45BF-9AAE-0EAFA1098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1" t="11332" r="9815"/>
          <a:stretch/>
        </p:blipFill>
        <p:spPr>
          <a:xfrm>
            <a:off x="6828436" y="1280841"/>
            <a:ext cx="4444928" cy="2973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40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8A923-F408-4E53-9A05-73E266AC0547}"/>
              </a:ext>
            </a:extLst>
          </p:cNvPr>
          <p:cNvSpPr txBox="1"/>
          <p:nvPr/>
        </p:nvSpPr>
        <p:spPr>
          <a:xfrm>
            <a:off x="725324" y="821739"/>
            <a:ext cx="10455821" cy="80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9BCEA0-B4FC-44BB-B127-6ABB7832412A}"/>
              </a:ext>
            </a:extLst>
          </p:cNvPr>
          <p:cNvSpPr/>
          <p:nvPr/>
        </p:nvSpPr>
        <p:spPr>
          <a:xfrm>
            <a:off x="970856" y="1898799"/>
            <a:ext cx="4216859" cy="322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AF2BF5-6143-4DCA-928E-9AB52274D5C3}"/>
              </a:ext>
            </a:extLst>
          </p:cNvPr>
          <p:cNvSpPr/>
          <p:nvPr/>
        </p:nvSpPr>
        <p:spPr>
          <a:xfrm>
            <a:off x="4997107" y="1886389"/>
            <a:ext cx="4932992" cy="322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A4B8F-ECAC-499B-8EC8-2083C671CB0C}"/>
              </a:ext>
            </a:extLst>
          </p:cNvPr>
          <p:cNvSpPr/>
          <p:nvPr/>
        </p:nvSpPr>
        <p:spPr>
          <a:xfrm>
            <a:off x="7591522" y="5343335"/>
            <a:ext cx="2648948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(Quang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FB7A3D-B297-40D2-BA07-21C871A04B1B}"/>
              </a:ext>
            </a:extLst>
          </p:cNvPr>
          <p:cNvCxnSpPr>
            <a:cxnSpLocks/>
          </p:cNvCxnSpPr>
          <p:nvPr/>
        </p:nvCxnSpPr>
        <p:spPr>
          <a:xfrm>
            <a:off x="2698583" y="4264449"/>
            <a:ext cx="1245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7D003E-523C-4C10-AF3D-D4B23AC891C0}"/>
              </a:ext>
            </a:extLst>
          </p:cNvPr>
          <p:cNvCxnSpPr>
            <a:cxnSpLocks/>
          </p:cNvCxnSpPr>
          <p:nvPr/>
        </p:nvCxnSpPr>
        <p:spPr>
          <a:xfrm>
            <a:off x="7400935" y="4234615"/>
            <a:ext cx="539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FBF97E-AE80-407A-8697-B65188B61DF0}"/>
              </a:ext>
            </a:extLst>
          </p:cNvPr>
          <p:cNvCxnSpPr>
            <a:cxnSpLocks/>
          </p:cNvCxnSpPr>
          <p:nvPr/>
        </p:nvCxnSpPr>
        <p:spPr>
          <a:xfrm>
            <a:off x="7845640" y="5037540"/>
            <a:ext cx="809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2AA046-802D-425C-AE70-EBCA20AEFB17}"/>
              </a:ext>
            </a:extLst>
          </p:cNvPr>
          <p:cNvCxnSpPr>
            <a:cxnSpLocks/>
          </p:cNvCxnSpPr>
          <p:nvPr/>
        </p:nvCxnSpPr>
        <p:spPr>
          <a:xfrm>
            <a:off x="3021444" y="5074116"/>
            <a:ext cx="1351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0568A1-7E37-4110-95E4-98B0F09829A5}"/>
              </a:ext>
            </a:extLst>
          </p:cNvPr>
          <p:cNvCxnSpPr>
            <a:cxnSpLocks/>
          </p:cNvCxnSpPr>
          <p:nvPr/>
        </p:nvCxnSpPr>
        <p:spPr>
          <a:xfrm>
            <a:off x="1414126" y="1603963"/>
            <a:ext cx="44434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37AA6D7-6F3B-4972-8C87-51D01A0FCE77}"/>
              </a:ext>
            </a:extLst>
          </p:cNvPr>
          <p:cNvCxnSpPr>
            <a:cxnSpLocks/>
          </p:cNvCxnSpPr>
          <p:nvPr/>
        </p:nvCxnSpPr>
        <p:spPr>
          <a:xfrm flipV="1">
            <a:off x="6138532" y="1572064"/>
            <a:ext cx="2739656" cy="212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B577872-9C08-42F7-9346-84327BC1C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236" y="2456122"/>
            <a:ext cx="2842816" cy="2754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57DB2FC-61BA-4001-95A8-B771135B17AB}"/>
              </a:ext>
            </a:extLst>
          </p:cNvPr>
          <p:cNvSpPr/>
          <p:nvPr/>
        </p:nvSpPr>
        <p:spPr>
          <a:xfrm>
            <a:off x="7262038" y="18851"/>
            <a:ext cx="4433776" cy="1061031"/>
          </a:xfrm>
          <a:prstGeom prst="cloudCallout">
            <a:avLst>
              <a:gd name="adj1" fmla="val -76280"/>
              <a:gd name="adj2" fmla="val 51477"/>
            </a:avLst>
          </a:prstGeom>
          <a:noFill/>
          <a:ln w="952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( 2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8A923-F408-4E53-9A05-73E266AC0547}"/>
              </a:ext>
            </a:extLst>
          </p:cNvPr>
          <p:cNvSpPr txBox="1"/>
          <p:nvPr/>
        </p:nvSpPr>
        <p:spPr>
          <a:xfrm>
            <a:off x="725324" y="821739"/>
            <a:ext cx="10455821" cy="80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4115B7-8A45-4D64-B72E-506F1EA027D1}"/>
              </a:ext>
            </a:extLst>
          </p:cNvPr>
          <p:cNvSpPr/>
          <p:nvPr/>
        </p:nvSpPr>
        <p:spPr>
          <a:xfrm>
            <a:off x="1227632" y="1760750"/>
            <a:ext cx="5610489" cy="80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1D5E59-EF33-4DCF-9DD0-0F20151C8EA5}"/>
              </a:ext>
            </a:extLst>
          </p:cNvPr>
          <p:cNvSpPr/>
          <p:nvPr/>
        </p:nvSpPr>
        <p:spPr>
          <a:xfrm>
            <a:off x="1227632" y="2829166"/>
            <a:ext cx="8820830" cy="80349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3987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0BAD49BE-8CED-40E0-9B46-F4CBF963C2DB}"/>
              </a:ext>
            </a:extLst>
          </p:cNvPr>
          <p:cNvSpPr/>
          <p:nvPr/>
        </p:nvSpPr>
        <p:spPr>
          <a:xfrm>
            <a:off x="7784785" y="5027401"/>
            <a:ext cx="2295023" cy="713145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8334FA-8223-4157-9EAF-042917DD63F1}"/>
              </a:ext>
            </a:extLst>
          </p:cNvPr>
          <p:cNvGrpSpPr/>
          <p:nvPr/>
        </p:nvGrpSpPr>
        <p:grpSpPr>
          <a:xfrm>
            <a:off x="5485591" y="3373664"/>
            <a:ext cx="2295023" cy="2054966"/>
            <a:chOff x="2016413" y="2423935"/>
            <a:chExt cx="676905" cy="130324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F8A351-F33D-4234-8C7E-ED8479163598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14AE7EA-8097-495F-9438-2A5A5BA58677}"/>
                </a:ext>
              </a:extLst>
            </p:cNvPr>
            <p:cNvCxnSpPr>
              <a:stCxn id="6" idx="5"/>
              <a:endCxn id="8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BCACFD-0CDF-42CB-8C8D-40BE1D907F02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A1A5856-B77C-4E78-A0B3-FBCB906FCBFF}"/>
              </a:ext>
            </a:extLst>
          </p:cNvPr>
          <p:cNvSpPr txBox="1"/>
          <p:nvPr/>
        </p:nvSpPr>
        <p:spPr>
          <a:xfrm>
            <a:off x="557561" y="418656"/>
            <a:ext cx="11162371" cy="161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cột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cột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ACE21114-CC4F-492E-9CF3-DF80DBDE508D}"/>
              </a:ext>
            </a:extLst>
          </p:cNvPr>
          <p:cNvSpPr/>
          <p:nvPr/>
        </p:nvSpPr>
        <p:spPr>
          <a:xfrm>
            <a:off x="7840822" y="2990336"/>
            <a:ext cx="2295023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mượt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7FEC2380-9A31-4201-9DBA-B50552802A68}"/>
              </a:ext>
            </a:extLst>
          </p:cNvPr>
          <p:cNvSpPr/>
          <p:nvPr/>
        </p:nvSpPr>
        <p:spPr>
          <a:xfrm>
            <a:off x="7828322" y="4009359"/>
            <a:ext cx="2295023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8DE2EB0B-3681-4B65-878D-A8A130CB7319}"/>
              </a:ext>
            </a:extLst>
          </p:cNvPr>
          <p:cNvSpPr/>
          <p:nvPr/>
        </p:nvSpPr>
        <p:spPr>
          <a:xfrm>
            <a:off x="1354238" y="3017089"/>
            <a:ext cx="4143737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B4598866-D8F2-460A-A722-9CA7E9645964}"/>
              </a:ext>
            </a:extLst>
          </p:cNvPr>
          <p:cNvSpPr/>
          <p:nvPr/>
        </p:nvSpPr>
        <p:spPr>
          <a:xfrm>
            <a:off x="1354238" y="4013876"/>
            <a:ext cx="4143737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F74F1C50-7682-4270-8775-5B6D5A2562C5}"/>
              </a:ext>
            </a:extLst>
          </p:cNvPr>
          <p:cNvSpPr/>
          <p:nvPr/>
        </p:nvSpPr>
        <p:spPr>
          <a:xfrm>
            <a:off x="1329662" y="5021941"/>
            <a:ext cx="4168313" cy="683506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Giọng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80D981-DD36-42B6-9376-82CAB264C300}"/>
              </a:ext>
            </a:extLst>
          </p:cNvPr>
          <p:cNvSpPr txBox="1"/>
          <p:nvPr/>
        </p:nvSpPr>
        <p:spPr>
          <a:xfrm>
            <a:off x="2381805" y="2356477"/>
            <a:ext cx="8019583" cy="51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>
                  <a:solidFill>
                    <a:srgbClr val="FC7D77">
                      <a:lumMod val="50000"/>
                    </a:srgbClr>
                  </a:solidFill>
                </a:ln>
                <a:solidFill>
                  <a:srgbClr val="FC7D7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A                                           B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FD019F-BD5F-44AF-8E95-51AB0E02159F}"/>
              </a:ext>
            </a:extLst>
          </p:cNvPr>
          <p:cNvGrpSpPr/>
          <p:nvPr/>
        </p:nvGrpSpPr>
        <p:grpSpPr>
          <a:xfrm rot="16442794" flipH="1" flipV="1">
            <a:off x="6060220" y="2647345"/>
            <a:ext cx="1270660" cy="2336074"/>
            <a:chOff x="2016413" y="2423935"/>
            <a:chExt cx="676905" cy="130324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F936E8B-6D4D-4E03-B0E2-72CC34A8D5DC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A307C62-06DA-49B2-B426-62C533721186}"/>
                </a:ext>
              </a:extLst>
            </p:cNvPr>
            <p:cNvCxnSpPr>
              <a:stCxn id="17" idx="5"/>
              <a:endCxn id="19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267A07-E34D-479D-A59A-47ADD663EE38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C63DC2-2009-4A7D-8EA5-CA330908921B}"/>
              </a:ext>
            </a:extLst>
          </p:cNvPr>
          <p:cNvGrpSpPr/>
          <p:nvPr/>
        </p:nvGrpSpPr>
        <p:grpSpPr>
          <a:xfrm rot="16359062" flipH="1" flipV="1">
            <a:off x="6010770" y="3748417"/>
            <a:ext cx="1279747" cy="2362455"/>
            <a:chOff x="2016413" y="2423935"/>
            <a:chExt cx="676905" cy="130324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4223B2-3CA0-4E61-A59C-934E78C0762D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673A5FB-3469-4E9B-9895-9E2E5BDDDD97}"/>
                </a:ext>
              </a:extLst>
            </p:cNvPr>
            <p:cNvCxnSpPr>
              <a:stCxn id="21" idx="5"/>
              <a:endCxn id="23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041CAE1-5CC8-48AA-9AE4-73403B8C8A39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1841-E576-4D09-97CB-33C9A8B944A2}"/>
              </a:ext>
            </a:extLst>
          </p:cNvPr>
          <p:cNvCxnSpPr/>
          <p:nvPr/>
        </p:nvCxnSpPr>
        <p:spPr>
          <a:xfrm>
            <a:off x="1237785" y="1197157"/>
            <a:ext cx="77166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166445-4A65-4AC0-8717-A5F50E6D25FA}"/>
              </a:ext>
            </a:extLst>
          </p:cNvPr>
          <p:cNvCxnSpPr>
            <a:cxnSpLocks/>
          </p:cNvCxnSpPr>
          <p:nvPr/>
        </p:nvCxnSpPr>
        <p:spPr>
          <a:xfrm>
            <a:off x="2018375" y="1985455"/>
            <a:ext cx="3100039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9E6D7C-2282-4FBB-9666-3A1081E14A1A}"/>
              </a:ext>
            </a:extLst>
          </p:cNvPr>
          <p:cNvCxnSpPr>
            <a:cxnSpLocks/>
          </p:cNvCxnSpPr>
          <p:nvPr/>
        </p:nvCxnSpPr>
        <p:spPr>
          <a:xfrm flipV="1">
            <a:off x="5497551" y="1975659"/>
            <a:ext cx="4761571" cy="230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287EEC-3E44-498B-B5EB-05EBBB543E87}"/>
              </a:ext>
            </a:extLst>
          </p:cNvPr>
          <p:cNvCxnSpPr>
            <a:cxnSpLocks/>
          </p:cNvCxnSpPr>
          <p:nvPr/>
        </p:nvCxnSpPr>
        <p:spPr>
          <a:xfrm>
            <a:off x="9255512" y="1186545"/>
            <a:ext cx="231760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78324-88A5-49BF-A8E3-FDA644FFF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5" r="10369"/>
          <a:stretch/>
        </p:blipFill>
        <p:spPr>
          <a:xfrm>
            <a:off x="900512" y="632026"/>
            <a:ext cx="4585888" cy="2852928"/>
          </a:xfrm>
          <a:prstGeom prst="roundRect">
            <a:avLst>
              <a:gd name="adj" fmla="val 16667"/>
            </a:avLst>
          </a:prstGeom>
          <a:ln>
            <a:solidFill>
              <a:srgbClr val="FF006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53DBA-7C35-415A-A606-9C3EE17E0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344" y="576072"/>
            <a:ext cx="5110144" cy="2964837"/>
          </a:xfrm>
          <a:prstGeom prst="roundRect">
            <a:avLst>
              <a:gd name="adj" fmla="val 16667"/>
            </a:avLst>
          </a:prstGeom>
          <a:ln>
            <a:solidFill>
              <a:srgbClr val="FF006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AB9A88-7C89-4D23-8E5A-F9E64D7A67FF}"/>
              </a:ext>
            </a:extLst>
          </p:cNvPr>
          <p:cNvSpPr/>
          <p:nvPr/>
        </p:nvSpPr>
        <p:spPr>
          <a:xfrm>
            <a:off x="639908" y="3658337"/>
            <a:ext cx="5107096" cy="832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>
                <a:latin typeface="HP001 5H" panose="020B0603050302020204" pitchFamily="34" charset="0"/>
                <a:cs typeface="HP001 5H" panose="020B0603050302020204" pitchFamily="34" charset="0"/>
              </a:rPr>
              <a:t>Đôi mắt em bé đen láy.</a:t>
            </a:r>
            <a:endParaRPr lang="en-US" sz="35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0C484-B2BB-4BE2-8555-4848F49EFBD7}"/>
              </a:ext>
            </a:extLst>
          </p:cNvPr>
          <p:cNvSpPr/>
          <p:nvPr/>
        </p:nvSpPr>
        <p:spPr>
          <a:xfrm>
            <a:off x="6263640" y="3658337"/>
            <a:ext cx="5341792" cy="832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Mái tóc của mẹ mượt mà.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52C782-62FD-4EC4-BEAA-09A1CC1E6E11}"/>
              </a:ext>
            </a:extLst>
          </p:cNvPr>
          <p:cNvSpPr/>
          <p:nvPr/>
        </p:nvSpPr>
        <p:spPr>
          <a:xfrm>
            <a:off x="765033" y="5030576"/>
            <a:ext cx="10832622" cy="101566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95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7" y="452669"/>
            <a:ext cx="10096667" cy="41738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7" y="5029293"/>
            <a:ext cx="1956911" cy="2037267"/>
          </a:xfrm>
          <a:prstGeom prst="rect">
            <a:avLst/>
          </a:prstGeom>
        </p:spPr>
      </p:pic>
      <p:sp>
        <p:nvSpPr>
          <p:cNvPr id="16" name="TextBox 48">
            <a:extLst>
              <a:ext uri="{FF2B5EF4-FFF2-40B4-BE49-F238E27FC236}">
                <a16:creationId xmlns:a16="http://schemas.microsoft.com/office/drawing/2014/main" id="{237E91D9-6FF8-4224-ABA3-D7E9A3071E72}"/>
              </a:ext>
            </a:extLst>
          </p:cNvPr>
          <p:cNvSpPr txBox="1"/>
          <p:nvPr/>
        </p:nvSpPr>
        <p:spPr>
          <a:xfrm>
            <a:off x="3887755" y="1700809"/>
            <a:ext cx="4896544" cy="14364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en-US" altLang="zh-CN" sz="4667" b="1" dirty="0">
                <a:solidFill>
                  <a:srgbClr val="2916DA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VẬN DỤNG, </a:t>
            </a:r>
          </a:p>
          <a:p>
            <a:pPr algn="ctr" defTabSz="1219170">
              <a:defRPr/>
            </a:pPr>
            <a:r>
              <a:rPr lang="en-US" altLang="zh-CN" sz="4667" b="1" dirty="0">
                <a:solidFill>
                  <a:srgbClr val="2916DA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454229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3" y="1691335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11990" y="199392"/>
            <a:ext cx="7707440" cy="7589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:….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6736" y="1379061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3871" y="1344046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73867" y="1388081"/>
            <a:ext cx="2304128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28900" y="271948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769224-D690-43B1-94ED-250B413BF03E}"/>
              </a:ext>
            </a:extLst>
          </p:cNvPr>
          <p:cNvSpPr/>
          <p:nvPr/>
        </p:nvSpPr>
        <p:spPr>
          <a:xfrm>
            <a:off x="9538017" y="1344046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m-thanh-tra-loi-sai-www_yeualo_com">
            <a:hlinkClick r:id="" action="ppaction://media"/>
            <a:extLst>
              <a:ext uri="{FF2B5EF4-FFF2-40B4-BE49-F238E27FC236}">
                <a16:creationId xmlns:a16="http://schemas.microsoft.com/office/drawing/2014/main" id="{62575679-D318-4BB2-81D6-86D6CBEF31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14085" y="2335052"/>
            <a:ext cx="406400" cy="406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73979E-E3A6-4AAB-8FD3-BB826794CF63}"/>
              </a:ext>
            </a:extLst>
          </p:cNvPr>
          <p:cNvSpPr txBox="1"/>
          <p:nvPr/>
        </p:nvSpPr>
        <p:spPr>
          <a:xfrm>
            <a:off x="4518353" y="4390967"/>
            <a:ext cx="191751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+ 18 = 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070EA9C-2825-430C-8284-8B3E8D31D8D7}"/>
              </a:ext>
            </a:extLst>
          </p:cNvPr>
          <p:cNvGrpSpPr/>
          <p:nvPr/>
        </p:nvGrpSpPr>
        <p:grpSpPr>
          <a:xfrm>
            <a:off x="1464858" y="2054167"/>
            <a:ext cx="186535" cy="203293"/>
            <a:chOff x="2455863" y="2411803"/>
            <a:chExt cx="566738" cy="566738"/>
          </a:xfrm>
        </p:grpSpPr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D91B9C94-29A7-4376-9DB9-08CB1EF76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>
              <a:extLst>
                <a:ext uri="{FF2B5EF4-FFF2-40B4-BE49-F238E27FC236}">
                  <a16:creationId xmlns:a16="http://schemas.microsoft.com/office/drawing/2014/main" id="{95CEE02A-9324-416A-9D06-D0CAAB07F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CAFBA6F0-CBD7-4772-8DFE-EFBE2FE23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2E829D2A-3931-4F79-821D-970524695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id="{5209EB8A-1215-43B7-8FBC-47A36FF1B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4CF03C-10C0-42C0-8ED8-489C461D79E4}"/>
              </a:ext>
            </a:extLst>
          </p:cNvPr>
          <p:cNvGrpSpPr/>
          <p:nvPr/>
        </p:nvGrpSpPr>
        <p:grpSpPr>
          <a:xfrm>
            <a:off x="1464858" y="3134945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B8E6B785-AD85-41CF-8726-DAD965AA2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24DFDD2D-D2EB-4E00-A4C4-5A867B0BD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11E7D25C-F306-47D9-8BB6-54167294E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49A19AAE-56AA-4FE9-AD69-EBB32DC49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2C45255B-CD0D-4397-ADAA-75E5976B4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0664CB9-5CE6-4A22-8A4E-3AF860B1A3F8}"/>
              </a:ext>
            </a:extLst>
          </p:cNvPr>
          <p:cNvGrpSpPr/>
          <p:nvPr/>
        </p:nvGrpSpPr>
        <p:grpSpPr>
          <a:xfrm>
            <a:off x="2031001" y="2654563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24A8D79-2243-48E9-8295-C73010117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7E6D31E2-EA7F-491E-8FD5-22AF6E478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78239C5E-F23D-422E-BE45-5EFB052A9F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1502A2B6-CF5E-4927-B79A-18040CDFA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959B1EA-D7BD-4FBD-8814-8E3293939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EB8978F-BE4C-437C-B771-DAEBDB951A76}"/>
              </a:ext>
            </a:extLst>
          </p:cNvPr>
          <p:cNvGrpSpPr/>
          <p:nvPr/>
        </p:nvGrpSpPr>
        <p:grpSpPr>
          <a:xfrm>
            <a:off x="896736" y="2663674"/>
            <a:ext cx="186535" cy="203293"/>
            <a:chOff x="2455863" y="2411803"/>
            <a:chExt cx="566738" cy="566738"/>
          </a:xfrm>
        </p:grpSpPr>
        <p:sp>
          <p:nvSpPr>
            <p:cNvPr id="64" name="Oval 32">
              <a:extLst>
                <a:ext uri="{FF2B5EF4-FFF2-40B4-BE49-F238E27FC236}">
                  <a16:creationId xmlns:a16="http://schemas.microsoft.com/office/drawing/2014/main" id="{5920B99D-C3C2-4B11-A158-0FCACF672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Oval 33">
              <a:extLst>
                <a:ext uri="{FF2B5EF4-FFF2-40B4-BE49-F238E27FC236}">
                  <a16:creationId xmlns:a16="http://schemas.microsoft.com/office/drawing/2014/main" id="{349AECEB-7F01-4FB8-B6B2-2777CD3C2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27F4D80C-BC3E-404B-829B-F0CFE9AAB1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5251CADF-9800-4C39-8A88-4C40FFB82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Rectangle 36">
              <a:extLst>
                <a:ext uri="{FF2B5EF4-FFF2-40B4-BE49-F238E27FC236}">
                  <a16:creationId xmlns:a16="http://schemas.microsoft.com/office/drawing/2014/main" id="{3280E948-66FC-43A2-9828-1FE66B446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0.00121 -0.05533 -0.00382 -0.08496 0.01041 -0.12778 C 0.01493 -0.14121 0.01475 -0.15463 0.02083 -0.16667 C 0.02604 -0.19491 0.0335 -0.22199 0.04791 -0.24445 C 0.05399 -0.25394 0.06198 -0.25834 0.06875 -0.26667 C 0.07378 -0.27292 0.07847 -0.27963 0.08333 -0.28611 C 0.08507 -0.28843 0.08784 -0.28935 0.08958 -0.29167 C 0.09201 -0.29491 0.09323 -0.29977 0.09583 -0.30278 C 0.09757 -0.30463 0.10017 -0.30417 0.10208 -0.30556 C 0.1085 -0.30996 0.11267 -0.31713 0.11875 -0.32222 C 0.12066 -0.32384 0.12309 -0.32361 0.125 -0.325 C 0.13715 -0.33449 0.14826 -0.3463 0.16041 -0.35556 C 0.16319 -0.35764 0.16614 -0.3588 0.16875 -0.36111 C 0.17639 -0.36829 0.18663 -0.3831 0.19583 -0.38611 C 0.20746 -0.39005 0.21597 -0.39722 0.22708 -0.40278 C 0.23784 -0.4081 0.24913 -0.41088 0.26041 -0.41389 C 0.2717 -0.42153 0.2835 -0.42361 0.29583 -0.42778 C 0.2993 -0.42894 0.30277 -0.4294 0.30625 -0.43056 C 0.31041 -0.43218 0.31875 -0.43611 0.31875 -0.43611 C 0.36302 -0.43472 0.39896 -0.43588 0.43958 -0.42222 C 0.44166 -0.42037 0.44357 -0.41806 0.44583 -0.41667 C 0.44843 -0.41528 0.45173 -0.41574 0.45416 -0.41389 C 0.48489 -0.39005 0.46041 -0.40185 0.47708 -0.39445 C 0.4809 -0.38935 0.48576 -0.38565 0.48958 -0.38056 C 0.50347 -0.36204 0.51371 -0.33935 0.53333 -0.33056 C 0.54045 -0.31806 0.54757 -0.30764 0.55416 -0.29445 C 0.55764 -0.28727 0.56284 -0.26829 0.56458 -0.26111 C 0.56597 -0.25556 0.57014 -0.25185 0.57291 -0.24722 C 0.57743 -0.2294 0.57152 -0.24884 0.58333 -0.22778 C 0.58871 -0.21806 0.59288 -0.20718 0.59791 -0.19722 C 0.60764 -0.17778 0.60972 -0.1544 0.61666 -0.13334 C 0.62326 -0.11366 0.63437 -0.09028 0.64583 -0.075 C 0.65902 -0.02246 0.65173 -0.05741 0.64791 0.05833 C 0.64774 0.06134 0.64583 0.06666 0.64583 0.06666 L 0.65208 0.04444 " pathEditMode="relative" ptsTypes="fffffffffffffffffffffffffffffffffA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  <p:bldP spid="19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E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 descr="图片包含 轮子&#10;&#10;已生成高可信度的说明">
            <a:extLst>
              <a:ext uri="{FF2B5EF4-FFF2-40B4-BE49-F238E27FC236}">
                <a16:creationId xmlns:a16="http://schemas.microsoft.com/office/drawing/2014/main" id="{6E0F5AEF-A0C6-46F6-8AA9-1C233DB67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19" y="5251014"/>
            <a:ext cx="8259789" cy="1771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87" y="0"/>
            <a:ext cx="9898855" cy="6602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391" y="-44163"/>
            <a:ext cx="1491477" cy="8559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523" y="554710"/>
            <a:ext cx="1292003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042" y="353222"/>
            <a:ext cx="573751" cy="337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8F4656-FA45-4FB6-8B7D-292AB5457A58}"/>
              </a:ext>
            </a:extLst>
          </p:cNvPr>
          <p:cNvSpPr txBox="1"/>
          <p:nvPr/>
        </p:nvSpPr>
        <p:spPr>
          <a:xfrm>
            <a:off x="3327092" y="811815"/>
            <a:ext cx="5973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GIA LÂM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LÊ NGỌC HÂN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26BFB5-B7EB-4A1A-88B2-722B734F405D}"/>
              </a:ext>
            </a:extLst>
          </p:cNvPr>
          <p:cNvSpPr txBox="1"/>
          <p:nvPr/>
        </p:nvSpPr>
        <p:spPr>
          <a:xfrm>
            <a:off x="4263997" y="1889617"/>
            <a:ext cx="34759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7653F3-F3FA-45EA-95A5-9336BD79E3A5}"/>
              </a:ext>
            </a:extLst>
          </p:cNvPr>
          <p:cNvSpPr txBox="1"/>
          <p:nvPr/>
        </p:nvSpPr>
        <p:spPr>
          <a:xfrm>
            <a:off x="1747507" y="3058012"/>
            <a:ext cx="9388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914377"/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3A1942-4286-4C8A-B22F-458E6B9391DF}"/>
              </a:ext>
            </a:extLst>
          </p:cNvPr>
          <p:cNvSpPr txBox="1"/>
          <p:nvPr/>
        </p:nvSpPr>
        <p:spPr>
          <a:xfrm>
            <a:off x="4080510" y="5197081"/>
            <a:ext cx="46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Đỗ Thanh Huyền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E8F02B64-ED0B-4520-BE55-5971EC467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8" y="3411819"/>
            <a:ext cx="4532135" cy="357052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377FDF82-74B6-4DFA-9B15-F0B84C246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8" y="1"/>
            <a:ext cx="3616189" cy="2734716"/>
          </a:xfrm>
          <a:prstGeom prst="rect">
            <a:avLst/>
          </a:prstGeom>
        </p:spPr>
      </p:pic>
      <p:pic>
        <p:nvPicPr>
          <p:cNvPr id="13" name="PA_图片 5">
            <a:extLst>
              <a:ext uri="{FF2B5EF4-FFF2-40B4-BE49-F238E27FC236}">
                <a16:creationId xmlns:a16="http://schemas.microsoft.com/office/drawing/2014/main" id="{D2207CE2-B446-4982-BD6F-744C1AD74B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53" y="412855"/>
            <a:ext cx="3704176" cy="27347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1" y="3790951"/>
            <a:ext cx="1761565" cy="32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5028" y="3896924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685646" y="123333"/>
            <a:ext cx="7010400" cy="109998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:…..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06045" y="1555880"/>
            <a:ext cx="1519537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3448" y="1554776"/>
            <a:ext cx="220007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19103" y="1555880"/>
            <a:ext cx="1990488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1686" y="181190"/>
            <a:ext cx="428409" cy="428409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91381" y="1223318"/>
            <a:ext cx="428410" cy="42841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41277" y="2467190"/>
            <a:ext cx="428410" cy="42841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6927607-233C-47D6-B92E-77143A5EDB65}"/>
              </a:ext>
            </a:extLst>
          </p:cNvPr>
          <p:cNvSpPr/>
          <p:nvPr/>
        </p:nvSpPr>
        <p:spPr>
          <a:xfrm>
            <a:off x="9696046" y="1561017"/>
            <a:ext cx="1519537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m-thanh-tra-loi-sai-www_yeualo_com">
            <a:hlinkClick r:id="" action="ppaction://media"/>
            <a:extLst>
              <a:ext uri="{FF2B5EF4-FFF2-40B4-BE49-F238E27FC236}">
                <a16:creationId xmlns:a16="http://schemas.microsoft.com/office/drawing/2014/main" id="{798E8C7F-89FF-4EC6-AD25-F121631257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39677" y="31958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5 C 0.00173 0.00556 0.00451 -0.00671 0.01024 -0.02338 C 0.01406 -0.03426 0.01076 -0.03356 0.01441 -0.04745 C 0.01528 -0.05093 0.01736 -0.05324 0.01857 -0.05648 C 0.02812 -0.08194 0.03594 -0.10556 0.04774 -0.12893 C 0.04826 -0.12986 0.05989 -0.15625 0.06232 -0.15926 C 0.06476 -0.16227 0.06823 -0.1625 0.07066 -0.16528 C 0.07378 -0.16875 0.07587 -0.17384 0.07899 -0.17731 C 0.09114 -0.19028 0.08351 -0.17662 0.09357 -0.18935 C 0.09792 -0.19514 0.10069 -0.2037 0.1059 -0.20741 C 0.10868 -0.20949 0.11163 -0.21111 0.11423 -0.21343 C 0.11667 -0.21597 0.11823 -0.22014 0.12048 -0.22268 C 0.12639 -0.2294 0.13385 -0.23287 0.13923 -0.24074 C 0.15173 -0.2588 0.16597 -0.26991 0.18298 -0.27384 C 0.19392 -0.28009 0.20503 -0.2838 0.21614 -0.28889 C 0.26198 -0.28796 0.30764 -0.28866 0.35347 -0.28588 C 0.37326 -0.28472 0.39305 -0.2625 0.41163 -0.25579 C 0.41875 -0.24907 0.42691 -0.24259 0.43455 -0.23773 C 0.43854 -0.23518 0.44305 -0.23449 0.44705 -0.23171 C 0.45156 -0.22847 0.45955 -0.21944 0.45955 -0.21921 C 0.46094 -0.21643 0.46267 -0.21366 0.46371 -0.21042 C 0.46476 -0.20764 0.46476 -0.20417 0.4658 -0.20139 C 0.47153 -0.18704 0.47917 -0.17431 0.48871 -0.16528 C 0.49357 -0.15463 0.49982 -0.15069 0.50521 -0.14097 C 0.50677 -0.13819 0.50764 -0.13472 0.50937 -0.13194 C 0.51337 -0.12569 0.51771 -0.11991 0.52187 -0.11389 C 0.5243 -0.11042 0.52552 -0.10509 0.52812 -0.10185 C 0.53194 -0.09699 0.54062 -0.08981 0.54062 -0.08935 C 0.54896 -0.07153 0.5467 -0.05972 0.55729 -0.04444 C 0.5625 -0.02176 0.55486 -0.04884 0.56562 -0.0294 C 0.56701 -0.02685 0.56667 -0.02292 0.56771 -0.02037 C 0.57153 -0.01018 0.5816 0.00417 0.58437 0.01597 C 0.58698 0.02708 0.59167 0.03542 0.59479 0.04607 C 0.59913 0.06111 0.59948 0.07894 0.60104 0.09444 C 0.60035 0.10162 0.59896 0.11574 0.59896 0.11597 " pathEditMode="relative" rAng="0" ptsTypes="ffffffffffffffffffffffffffffffffffA">
                                      <p:cBhvr>
                                        <p:cTn id="6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96470" y="203929"/>
            <a:ext cx="10019397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ca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16570" y="1575185"/>
            <a:ext cx="2437885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ca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7769" y="1590217"/>
            <a:ext cx="268670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24022" y="1589002"/>
            <a:ext cx="232224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6927607-233C-47D6-B92E-77143A5EDB65}"/>
              </a:ext>
            </a:extLst>
          </p:cNvPr>
          <p:cNvSpPr/>
          <p:nvPr/>
        </p:nvSpPr>
        <p:spPr>
          <a:xfrm>
            <a:off x="9524763" y="1575185"/>
            <a:ext cx="2437885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4E40ACA6-640E-43B0-BEF8-C86D4FCE7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736992"/>
            <a:ext cx="3505200" cy="403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8D1CBF5A-E5DC-4AB8-89C7-AF6C24AC7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61AE7BD9-111A-4B6B-8237-02EE26A0C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Oval Callout 14">
            <a:extLst>
              <a:ext uri="{FF2B5EF4-FFF2-40B4-BE49-F238E27FC236}">
                <a16:creationId xmlns:a16="http://schemas.microsoft.com/office/drawing/2014/main" id="{E1D38E7D-30E6-4F26-88D6-BCE6BD1B1107}"/>
              </a:ext>
            </a:extLst>
          </p:cNvPr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7" name="Oval Callout 15">
            <a:extLst>
              <a:ext uri="{FF2B5EF4-FFF2-40B4-BE49-F238E27FC236}">
                <a16:creationId xmlns:a16="http://schemas.microsoft.com/office/drawing/2014/main" id="{4200F5A1-CF2D-43A7-8E19-D4E89F3595A2}"/>
              </a:ext>
            </a:extLst>
          </p:cNvPr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2" name="Am-thanh-tra-loi-sai-www_yeualo_com">
            <a:hlinkClick r:id="" action="ppaction://media"/>
            <a:extLst>
              <a:ext uri="{FF2B5EF4-FFF2-40B4-BE49-F238E27FC236}">
                <a16:creationId xmlns:a16="http://schemas.microsoft.com/office/drawing/2014/main" id="{DFF517BF-5BA2-4919-8627-B6028C56F3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120900" y="4025900"/>
            <a:ext cx="406400" cy="406400"/>
          </a:xfrm>
          <a:prstGeom prst="rect">
            <a:avLst/>
          </a:prstGeom>
        </p:spPr>
      </p:pic>
      <p:pic>
        <p:nvPicPr>
          <p:cNvPr id="3" name="Am-thanh-tra-loi-sai-www_yeualo_com">
            <a:hlinkClick r:id="" action="ppaction://media"/>
            <a:extLst>
              <a:ext uri="{FF2B5EF4-FFF2-40B4-BE49-F238E27FC236}">
                <a16:creationId xmlns:a16="http://schemas.microsoft.com/office/drawing/2014/main" id="{721D1990-5476-4B61-A0ED-8C72178F3F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093606" y="2857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6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9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1" grpId="0" animBg="1"/>
      <p:bldP spid="25" grpId="0" animBg="1"/>
      <p:bldP spid="25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600069"/>
            <a:ext cx="4731421" cy="425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74564" y="133349"/>
            <a:ext cx="8764835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4548" y="1562100"/>
            <a:ext cx="5188621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0" y="1565771"/>
            <a:ext cx="5453349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235854" y="2219070"/>
            <a:ext cx="2876550" cy="1600200"/>
          </a:xfrm>
          <a:prstGeom prst="wedgeEllipseCallout">
            <a:avLst>
              <a:gd name="adj1" fmla="val 35325"/>
              <a:gd name="adj2" fmla="val 70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92593E-6 C 0.01458 -0.05834 0.00469 -0.01436 2.22222E-6 -0.16089 C -0.00104 -0.19607 -0.00851 -0.25718 -0.03247 -0.27848 C -0.03438 -0.28635 -0.03646 -0.29422 -0.03837 -0.30209 C -0.03941 -0.30649 -0.04444 -0.30695 -0.04705 -0.30996 C -0.05017 -0.31343 -0.05226 -0.31899 -0.0559 -0.32177 C -0.06632 -0.32941 -0.07726 -0.32987 -0.08837 -0.33334 C -0.10712 -0.33913 -0.12222 -0.34538 -0.14132 -0.34908 C -0.17431 -0.3639 -0.20833 -0.37385 -0.24132 -0.38843 C -0.2599 -0.39677 -0.28038 -0.39422 -0.3 -0.3963 C -0.34028 -0.39492 -0.38038 -0.39468 -0.42066 -0.39237 C -0.4441 -0.39098 -0.46372 -0.37316 -0.48542 -0.36482 C -0.4974 -0.36019 -0.51319 -0.35834 -0.52361 -0.34908 C -0.53663 -0.33751 -0.55052 -0.32987 -0.56476 -0.32177 C -0.56875 -0.31945 -0.57274 -0.31691 -0.57656 -0.3139 C -0.57969 -0.31158 -0.58212 -0.30788 -0.58542 -0.30603 C -0.59097 -0.30255 -0.59774 -0.30279 -0.60295 -0.29816 C -0.64219 -0.2632 -0.58403 -0.31343 -0.62066 -0.28635 C -0.62691 -0.28172 -0.63837 -0.27061 -0.63837 -0.27061 C -0.6474 -0.25279 -0.65191 -0.23334 -0.66181 -0.21575 C -0.66806 -0.19121 -0.66771 -0.2007 -0.66771 -0.18843 " pathEditMode="relative" ptsTypes="ffffffffffffffffffff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668096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286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65" y="-193205"/>
            <a:ext cx="8259727" cy="650949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541708"/>
            <a:ext cx="4233093" cy="4677833"/>
          </a:xfrm>
          <a:prstGeom prst="rect">
            <a:avLst/>
          </a:prstGeom>
        </p:spPr>
      </p:pic>
      <p:sp>
        <p:nvSpPr>
          <p:cNvPr id="39" name="TextBox 68"/>
          <p:cNvSpPr txBox="1">
            <a:spLocks/>
          </p:cNvSpPr>
          <p:nvPr/>
        </p:nvSpPr>
        <p:spPr>
          <a:xfrm>
            <a:off x="5662547" y="2468894"/>
            <a:ext cx="5088565" cy="2759711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ơn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giờ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ngoan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giỏi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028D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6FA8F-ECA2-4183-BAB6-F4D218BBE4FB}"/>
              </a:ext>
            </a:extLst>
          </p:cNvPr>
          <p:cNvSpPr txBox="1"/>
          <p:nvPr/>
        </p:nvSpPr>
        <p:spPr>
          <a:xfrm>
            <a:off x="6381905" y="734876"/>
            <a:ext cx="3649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TẠM BIỆT!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83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1604A90D-78BF-4CFF-B1FA-EC0BC47F86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2532448" y="-1889296"/>
            <a:ext cx="1845346" cy="4749115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ABAE443-E741-4278-A7FA-F0BE2CEAE7F5}"/>
              </a:ext>
            </a:extLst>
          </p:cNvPr>
          <p:cNvSpPr txBox="1"/>
          <p:nvPr/>
        </p:nvSpPr>
        <p:spPr>
          <a:xfrm>
            <a:off x="1588867" y="335842"/>
            <a:ext cx="3163886" cy="42970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500" b="1" dirty="0">
                <a:solidFill>
                  <a:srgbClr val="FF09BF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3500" b="1" dirty="0">
              <a:solidFill>
                <a:srgbClr val="FF09BF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Bài hát Em yêu gia đình của em">
            <a:hlinkClick r:id="" action="ppaction://media"/>
            <a:extLst>
              <a:ext uri="{FF2B5EF4-FFF2-40B4-BE49-F238E27FC236}">
                <a16:creationId xmlns:a16="http://schemas.microsoft.com/office/drawing/2014/main" id="{EFF09A7A-C570-4D67-884E-DD6ABE3C75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929" y="960659"/>
            <a:ext cx="10120142" cy="49366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18131-DD3C-480C-81E3-35EFB8E3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901" y="1403497"/>
            <a:ext cx="10058400" cy="734277"/>
          </a:xfrm>
        </p:spPr>
        <p:txBody>
          <a:bodyPr/>
          <a:lstStyle/>
          <a:p>
            <a:r>
              <a:rPr lang="en-US" sz="45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5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5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5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5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CFE077-7D28-4379-8BF7-F4CE3205233B}"/>
              </a:ext>
            </a:extLst>
          </p:cNvPr>
          <p:cNvSpPr txBox="1">
            <a:spLocks/>
          </p:cNvSpPr>
          <p:nvPr/>
        </p:nvSpPr>
        <p:spPr>
          <a:xfrm>
            <a:off x="1353878" y="2631242"/>
            <a:ext cx="9922601" cy="1595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US" sz="4500" b="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b="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500" b="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0" b="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500" b="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500" b="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500" b="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500" b="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500" b="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A564C37C-EF3C-4642-8510-18CF1E1A8C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2532448" y="-1953094"/>
            <a:ext cx="1845346" cy="4749115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11A10D5-D941-48B6-95DA-8C3B0C0C74CF}"/>
              </a:ext>
            </a:extLst>
          </p:cNvPr>
          <p:cNvSpPr txBox="1"/>
          <p:nvPr/>
        </p:nvSpPr>
        <p:spPr>
          <a:xfrm>
            <a:off x="1588867" y="229514"/>
            <a:ext cx="3163886" cy="42970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500" b="1" dirty="0">
                <a:solidFill>
                  <a:srgbClr val="FF09BF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3500" b="1" dirty="0">
              <a:solidFill>
                <a:srgbClr val="FF09BF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0" name="Google Shape;3416;p77">
            <a:extLst>
              <a:ext uri="{FF2B5EF4-FFF2-40B4-BE49-F238E27FC236}">
                <a16:creationId xmlns:a16="http://schemas.microsoft.com/office/drawing/2014/main" id="{F5534E26-CE6D-44F3-87E0-C16BB3193D6A}"/>
              </a:ext>
            </a:extLst>
          </p:cNvPr>
          <p:cNvGrpSpPr/>
          <p:nvPr/>
        </p:nvGrpSpPr>
        <p:grpSpPr>
          <a:xfrm>
            <a:off x="523080" y="2466615"/>
            <a:ext cx="785031" cy="993629"/>
            <a:chOff x="4613100" y="1458082"/>
            <a:chExt cx="771999" cy="1402966"/>
          </a:xfrm>
        </p:grpSpPr>
        <p:sp>
          <p:nvSpPr>
            <p:cNvPr id="11" name="Google Shape;3417;p77">
              <a:extLst>
                <a:ext uri="{FF2B5EF4-FFF2-40B4-BE49-F238E27FC236}">
                  <a16:creationId xmlns:a16="http://schemas.microsoft.com/office/drawing/2014/main" id="{D89FEB01-CACD-4FF5-BFEE-803326733AC5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18;p77">
              <a:extLst>
                <a:ext uri="{FF2B5EF4-FFF2-40B4-BE49-F238E27FC236}">
                  <a16:creationId xmlns:a16="http://schemas.microsoft.com/office/drawing/2014/main" id="{4FAA7676-22BF-4A05-94E9-90F1E8830D7E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19;p77">
              <a:extLst>
                <a:ext uri="{FF2B5EF4-FFF2-40B4-BE49-F238E27FC236}">
                  <a16:creationId xmlns:a16="http://schemas.microsoft.com/office/drawing/2014/main" id="{4D195D76-49EC-48AB-8E00-F51239738A72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20;p77">
              <a:extLst>
                <a:ext uri="{FF2B5EF4-FFF2-40B4-BE49-F238E27FC236}">
                  <a16:creationId xmlns:a16="http://schemas.microsoft.com/office/drawing/2014/main" id="{805EC24B-81A4-42EE-9993-3FDC1AC95842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21;p77">
              <a:extLst>
                <a:ext uri="{FF2B5EF4-FFF2-40B4-BE49-F238E27FC236}">
                  <a16:creationId xmlns:a16="http://schemas.microsoft.com/office/drawing/2014/main" id="{1A382158-00A7-46DB-A012-A7F4933D75ED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22;p77">
              <a:extLst>
                <a:ext uri="{FF2B5EF4-FFF2-40B4-BE49-F238E27FC236}">
                  <a16:creationId xmlns:a16="http://schemas.microsoft.com/office/drawing/2014/main" id="{EC3C062E-0498-4E15-A97D-E002826054EB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23;p77">
              <a:extLst>
                <a:ext uri="{FF2B5EF4-FFF2-40B4-BE49-F238E27FC236}">
                  <a16:creationId xmlns:a16="http://schemas.microsoft.com/office/drawing/2014/main" id="{8E2028AB-167A-400C-987E-D775F7891C5E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24;p77">
              <a:extLst>
                <a:ext uri="{FF2B5EF4-FFF2-40B4-BE49-F238E27FC236}">
                  <a16:creationId xmlns:a16="http://schemas.microsoft.com/office/drawing/2014/main" id="{241DDEA1-FF4A-4963-BFC5-E5F39197CEF1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25;p77">
              <a:extLst>
                <a:ext uri="{FF2B5EF4-FFF2-40B4-BE49-F238E27FC236}">
                  <a16:creationId xmlns:a16="http://schemas.microsoft.com/office/drawing/2014/main" id="{C604F19E-EE17-4266-875B-2EFF2A48E444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26;p77">
              <a:extLst>
                <a:ext uri="{FF2B5EF4-FFF2-40B4-BE49-F238E27FC236}">
                  <a16:creationId xmlns:a16="http://schemas.microsoft.com/office/drawing/2014/main" id="{D1856970-D9B1-4CE2-919D-03D721EECA0C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27;p77">
              <a:extLst>
                <a:ext uri="{FF2B5EF4-FFF2-40B4-BE49-F238E27FC236}">
                  <a16:creationId xmlns:a16="http://schemas.microsoft.com/office/drawing/2014/main" id="{D489E7E9-1B87-4EB0-9798-971922F42BE6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28;p77">
              <a:extLst>
                <a:ext uri="{FF2B5EF4-FFF2-40B4-BE49-F238E27FC236}">
                  <a16:creationId xmlns:a16="http://schemas.microsoft.com/office/drawing/2014/main" id="{D893F41F-49DD-4935-9F3E-28DF0919050B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29;p77">
              <a:extLst>
                <a:ext uri="{FF2B5EF4-FFF2-40B4-BE49-F238E27FC236}">
                  <a16:creationId xmlns:a16="http://schemas.microsoft.com/office/drawing/2014/main" id="{8A5E6C2F-A9C0-40AF-B759-BEE995430A5F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30;p77">
              <a:extLst>
                <a:ext uri="{FF2B5EF4-FFF2-40B4-BE49-F238E27FC236}">
                  <a16:creationId xmlns:a16="http://schemas.microsoft.com/office/drawing/2014/main" id="{CC404520-3043-446F-9BB7-E5C5579EF9A6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31;p77">
              <a:extLst>
                <a:ext uri="{FF2B5EF4-FFF2-40B4-BE49-F238E27FC236}">
                  <a16:creationId xmlns:a16="http://schemas.microsoft.com/office/drawing/2014/main" id="{3B702448-46D5-4850-A419-77F39AFBC32C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32;p77">
              <a:extLst>
                <a:ext uri="{FF2B5EF4-FFF2-40B4-BE49-F238E27FC236}">
                  <a16:creationId xmlns:a16="http://schemas.microsoft.com/office/drawing/2014/main" id="{7073061C-466B-4147-97BF-DBA39BD6FB6D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33;p77">
              <a:extLst>
                <a:ext uri="{FF2B5EF4-FFF2-40B4-BE49-F238E27FC236}">
                  <a16:creationId xmlns:a16="http://schemas.microsoft.com/office/drawing/2014/main" id="{BAA780F7-1969-444C-A5B4-26D2F815E8A9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34;p77">
              <a:extLst>
                <a:ext uri="{FF2B5EF4-FFF2-40B4-BE49-F238E27FC236}">
                  <a16:creationId xmlns:a16="http://schemas.microsoft.com/office/drawing/2014/main" id="{AD42CFAD-8090-4FBB-9E34-4972F711BC27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35;p77">
              <a:extLst>
                <a:ext uri="{FF2B5EF4-FFF2-40B4-BE49-F238E27FC236}">
                  <a16:creationId xmlns:a16="http://schemas.microsoft.com/office/drawing/2014/main" id="{CF2A8506-D5FA-4E85-8859-CFA66671C18D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36;p77">
              <a:extLst>
                <a:ext uri="{FF2B5EF4-FFF2-40B4-BE49-F238E27FC236}">
                  <a16:creationId xmlns:a16="http://schemas.microsoft.com/office/drawing/2014/main" id="{273D2CA9-EE73-4C59-B31B-0EFB53A31285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37;p77">
              <a:extLst>
                <a:ext uri="{FF2B5EF4-FFF2-40B4-BE49-F238E27FC236}">
                  <a16:creationId xmlns:a16="http://schemas.microsoft.com/office/drawing/2014/main" id="{006254DE-84CB-4381-9A02-A60D4EDCCC2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38;p77">
              <a:extLst>
                <a:ext uri="{FF2B5EF4-FFF2-40B4-BE49-F238E27FC236}">
                  <a16:creationId xmlns:a16="http://schemas.microsoft.com/office/drawing/2014/main" id="{07E3DEAE-25DC-49BF-A290-C2580CF5A41B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39;p77">
              <a:extLst>
                <a:ext uri="{FF2B5EF4-FFF2-40B4-BE49-F238E27FC236}">
                  <a16:creationId xmlns:a16="http://schemas.microsoft.com/office/drawing/2014/main" id="{4B025C90-E0C5-48CF-872A-AF76EA1252F8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40;p77">
              <a:extLst>
                <a:ext uri="{FF2B5EF4-FFF2-40B4-BE49-F238E27FC236}">
                  <a16:creationId xmlns:a16="http://schemas.microsoft.com/office/drawing/2014/main" id="{4FC1EB27-52AB-4485-B629-FD5899DDBC58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41;p77">
              <a:extLst>
                <a:ext uri="{FF2B5EF4-FFF2-40B4-BE49-F238E27FC236}">
                  <a16:creationId xmlns:a16="http://schemas.microsoft.com/office/drawing/2014/main" id="{4E472F9B-C080-435C-909F-DB1B444F6E0A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42;p77">
              <a:extLst>
                <a:ext uri="{FF2B5EF4-FFF2-40B4-BE49-F238E27FC236}">
                  <a16:creationId xmlns:a16="http://schemas.microsoft.com/office/drawing/2014/main" id="{0593AB17-9D35-44BD-8626-396CED6A269E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43;p77">
              <a:extLst>
                <a:ext uri="{FF2B5EF4-FFF2-40B4-BE49-F238E27FC236}">
                  <a16:creationId xmlns:a16="http://schemas.microsoft.com/office/drawing/2014/main" id="{5221ED45-1AE8-4E53-9B2C-9AA579AE4D1E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44;p77">
              <a:extLst>
                <a:ext uri="{FF2B5EF4-FFF2-40B4-BE49-F238E27FC236}">
                  <a16:creationId xmlns:a16="http://schemas.microsoft.com/office/drawing/2014/main" id="{612569F1-8B79-4AE0-92C9-DDB6B6E4CA4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45;p77">
              <a:extLst>
                <a:ext uri="{FF2B5EF4-FFF2-40B4-BE49-F238E27FC236}">
                  <a16:creationId xmlns:a16="http://schemas.microsoft.com/office/drawing/2014/main" id="{37176895-C48E-4060-AF24-8F000B68C430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46;p77">
              <a:extLst>
                <a:ext uri="{FF2B5EF4-FFF2-40B4-BE49-F238E27FC236}">
                  <a16:creationId xmlns:a16="http://schemas.microsoft.com/office/drawing/2014/main" id="{43BB525E-B938-4845-8B62-3184D99CC9A8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47;p77">
              <a:extLst>
                <a:ext uri="{FF2B5EF4-FFF2-40B4-BE49-F238E27FC236}">
                  <a16:creationId xmlns:a16="http://schemas.microsoft.com/office/drawing/2014/main" id="{5CF66140-FB6F-4BEC-88EE-00D9E28911B5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48;p77">
              <a:extLst>
                <a:ext uri="{FF2B5EF4-FFF2-40B4-BE49-F238E27FC236}">
                  <a16:creationId xmlns:a16="http://schemas.microsoft.com/office/drawing/2014/main" id="{5B14690A-9208-4AD4-9478-E04F74FD402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49;p77">
              <a:extLst>
                <a:ext uri="{FF2B5EF4-FFF2-40B4-BE49-F238E27FC236}">
                  <a16:creationId xmlns:a16="http://schemas.microsoft.com/office/drawing/2014/main" id="{265009A9-88BC-4314-A8F6-E2AD172B34D7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50;p77">
              <a:extLst>
                <a:ext uri="{FF2B5EF4-FFF2-40B4-BE49-F238E27FC236}">
                  <a16:creationId xmlns:a16="http://schemas.microsoft.com/office/drawing/2014/main" id="{E0894C57-0306-4F40-B420-CE76D0AF0538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51;p77">
              <a:extLst>
                <a:ext uri="{FF2B5EF4-FFF2-40B4-BE49-F238E27FC236}">
                  <a16:creationId xmlns:a16="http://schemas.microsoft.com/office/drawing/2014/main" id="{C54FF1FC-1714-4441-8E65-181C6E3EA2B4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52;p77">
              <a:extLst>
                <a:ext uri="{FF2B5EF4-FFF2-40B4-BE49-F238E27FC236}">
                  <a16:creationId xmlns:a16="http://schemas.microsoft.com/office/drawing/2014/main" id="{8A3D3582-C031-4FA5-A39E-B6DC102437E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53;p77">
              <a:extLst>
                <a:ext uri="{FF2B5EF4-FFF2-40B4-BE49-F238E27FC236}">
                  <a16:creationId xmlns:a16="http://schemas.microsoft.com/office/drawing/2014/main" id="{2A7847BC-74C8-471D-81BE-14844E29DF0C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54;p77">
              <a:extLst>
                <a:ext uri="{FF2B5EF4-FFF2-40B4-BE49-F238E27FC236}">
                  <a16:creationId xmlns:a16="http://schemas.microsoft.com/office/drawing/2014/main" id="{FF3E55D1-5BA1-43B5-9C52-23D5B31E6FC8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55;p77">
              <a:extLst>
                <a:ext uri="{FF2B5EF4-FFF2-40B4-BE49-F238E27FC236}">
                  <a16:creationId xmlns:a16="http://schemas.microsoft.com/office/drawing/2014/main" id="{6DB0E8A3-8230-4550-916E-34951F00D54A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456;p77">
              <a:extLst>
                <a:ext uri="{FF2B5EF4-FFF2-40B4-BE49-F238E27FC236}">
                  <a16:creationId xmlns:a16="http://schemas.microsoft.com/office/drawing/2014/main" id="{85064B17-8D5E-479E-B282-4286A451C3C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3527;p77">
            <a:extLst>
              <a:ext uri="{FF2B5EF4-FFF2-40B4-BE49-F238E27FC236}">
                <a16:creationId xmlns:a16="http://schemas.microsoft.com/office/drawing/2014/main" id="{C34BF018-1D02-4B89-BE06-29579EA562E6}"/>
              </a:ext>
            </a:extLst>
          </p:cNvPr>
          <p:cNvGrpSpPr/>
          <p:nvPr/>
        </p:nvGrpSpPr>
        <p:grpSpPr>
          <a:xfrm>
            <a:off x="549476" y="1145229"/>
            <a:ext cx="804401" cy="958128"/>
            <a:chOff x="2155024" y="3086974"/>
            <a:chExt cx="808443" cy="1464151"/>
          </a:xfrm>
        </p:grpSpPr>
        <p:sp>
          <p:nvSpPr>
            <p:cNvPr id="52" name="Google Shape;3528;p77">
              <a:extLst>
                <a:ext uri="{FF2B5EF4-FFF2-40B4-BE49-F238E27FC236}">
                  <a16:creationId xmlns:a16="http://schemas.microsoft.com/office/drawing/2014/main" id="{7847E95F-A6A9-4712-A5A0-8C587A1896C2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29;p77">
              <a:extLst>
                <a:ext uri="{FF2B5EF4-FFF2-40B4-BE49-F238E27FC236}">
                  <a16:creationId xmlns:a16="http://schemas.microsoft.com/office/drawing/2014/main" id="{9B392DC9-5538-4190-89C3-E5F8CBC82C4C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30;p77">
              <a:extLst>
                <a:ext uri="{FF2B5EF4-FFF2-40B4-BE49-F238E27FC236}">
                  <a16:creationId xmlns:a16="http://schemas.microsoft.com/office/drawing/2014/main" id="{D33E6035-A0AE-4F7B-BC9D-C1DA0A1D469B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31;p77">
              <a:extLst>
                <a:ext uri="{FF2B5EF4-FFF2-40B4-BE49-F238E27FC236}">
                  <a16:creationId xmlns:a16="http://schemas.microsoft.com/office/drawing/2014/main" id="{6C41B1E4-BECB-4EE2-BEFA-C173C3C677BB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32;p77">
              <a:extLst>
                <a:ext uri="{FF2B5EF4-FFF2-40B4-BE49-F238E27FC236}">
                  <a16:creationId xmlns:a16="http://schemas.microsoft.com/office/drawing/2014/main" id="{2E14BA4F-17CD-4857-8869-13EE776B1DC7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33;p77">
              <a:extLst>
                <a:ext uri="{FF2B5EF4-FFF2-40B4-BE49-F238E27FC236}">
                  <a16:creationId xmlns:a16="http://schemas.microsoft.com/office/drawing/2014/main" id="{EE7251FC-1B53-44EE-9778-3932818879CF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34;p77">
              <a:extLst>
                <a:ext uri="{FF2B5EF4-FFF2-40B4-BE49-F238E27FC236}">
                  <a16:creationId xmlns:a16="http://schemas.microsoft.com/office/drawing/2014/main" id="{FA18C6A0-2255-4931-A5D9-0976BAF8F110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35;p77">
              <a:extLst>
                <a:ext uri="{FF2B5EF4-FFF2-40B4-BE49-F238E27FC236}">
                  <a16:creationId xmlns:a16="http://schemas.microsoft.com/office/drawing/2014/main" id="{E2D8AA9C-9371-4EA5-AD61-38FE1B62545E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536;p77">
              <a:extLst>
                <a:ext uri="{FF2B5EF4-FFF2-40B4-BE49-F238E27FC236}">
                  <a16:creationId xmlns:a16="http://schemas.microsoft.com/office/drawing/2014/main" id="{A874B018-8C17-432B-A33B-4C47A4657B06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37;p77">
              <a:extLst>
                <a:ext uri="{FF2B5EF4-FFF2-40B4-BE49-F238E27FC236}">
                  <a16:creationId xmlns:a16="http://schemas.microsoft.com/office/drawing/2014/main" id="{E1894237-21B2-4162-BFAA-C031FFCD46F5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38;p77">
              <a:extLst>
                <a:ext uri="{FF2B5EF4-FFF2-40B4-BE49-F238E27FC236}">
                  <a16:creationId xmlns:a16="http://schemas.microsoft.com/office/drawing/2014/main" id="{96E03BFF-E1E7-4F5E-B7EF-099758EF7303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39;p77">
              <a:extLst>
                <a:ext uri="{FF2B5EF4-FFF2-40B4-BE49-F238E27FC236}">
                  <a16:creationId xmlns:a16="http://schemas.microsoft.com/office/drawing/2014/main" id="{F9DED561-67B4-40E5-98FF-BAD67F250FBA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40;p77">
              <a:extLst>
                <a:ext uri="{FF2B5EF4-FFF2-40B4-BE49-F238E27FC236}">
                  <a16:creationId xmlns:a16="http://schemas.microsoft.com/office/drawing/2014/main" id="{575082BA-9492-4120-816A-9FC796225107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41;p77">
              <a:extLst>
                <a:ext uri="{FF2B5EF4-FFF2-40B4-BE49-F238E27FC236}">
                  <a16:creationId xmlns:a16="http://schemas.microsoft.com/office/drawing/2014/main" id="{CFD5B1CE-3D7D-47EE-A46F-3D3203B94CC6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42;p77">
              <a:extLst>
                <a:ext uri="{FF2B5EF4-FFF2-40B4-BE49-F238E27FC236}">
                  <a16:creationId xmlns:a16="http://schemas.microsoft.com/office/drawing/2014/main" id="{47A24159-98F5-49AC-B091-3A2254CCAFCC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43;p77">
              <a:extLst>
                <a:ext uri="{FF2B5EF4-FFF2-40B4-BE49-F238E27FC236}">
                  <a16:creationId xmlns:a16="http://schemas.microsoft.com/office/drawing/2014/main" id="{EC83FBDC-E1E8-42DA-AFE7-88CB6B3FDED5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44;p77">
              <a:extLst>
                <a:ext uri="{FF2B5EF4-FFF2-40B4-BE49-F238E27FC236}">
                  <a16:creationId xmlns:a16="http://schemas.microsoft.com/office/drawing/2014/main" id="{B647A410-452E-4DB4-84E7-C2390479C906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45;p77">
              <a:extLst>
                <a:ext uri="{FF2B5EF4-FFF2-40B4-BE49-F238E27FC236}">
                  <a16:creationId xmlns:a16="http://schemas.microsoft.com/office/drawing/2014/main" id="{FE65CBBE-1B1B-4A91-A8BA-1DA0C2C10F63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46;p77">
              <a:extLst>
                <a:ext uri="{FF2B5EF4-FFF2-40B4-BE49-F238E27FC236}">
                  <a16:creationId xmlns:a16="http://schemas.microsoft.com/office/drawing/2014/main" id="{5A7F878D-9001-4430-9DA8-A5FDDFDECBA4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47;p77">
              <a:extLst>
                <a:ext uri="{FF2B5EF4-FFF2-40B4-BE49-F238E27FC236}">
                  <a16:creationId xmlns:a16="http://schemas.microsoft.com/office/drawing/2014/main" id="{8E511BD1-AD83-467C-9C8B-1201B010A55B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48;p77">
              <a:extLst>
                <a:ext uri="{FF2B5EF4-FFF2-40B4-BE49-F238E27FC236}">
                  <a16:creationId xmlns:a16="http://schemas.microsoft.com/office/drawing/2014/main" id="{0D4F5718-260F-420B-92B8-5C3C9114315B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49;p77">
              <a:extLst>
                <a:ext uri="{FF2B5EF4-FFF2-40B4-BE49-F238E27FC236}">
                  <a16:creationId xmlns:a16="http://schemas.microsoft.com/office/drawing/2014/main" id="{F418BC3A-76B6-44A7-90DB-470631FE3AA4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50;p77">
              <a:extLst>
                <a:ext uri="{FF2B5EF4-FFF2-40B4-BE49-F238E27FC236}">
                  <a16:creationId xmlns:a16="http://schemas.microsoft.com/office/drawing/2014/main" id="{ED28CD92-4C10-40F8-BCA7-8FEE2F437351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51;p77">
              <a:extLst>
                <a:ext uri="{FF2B5EF4-FFF2-40B4-BE49-F238E27FC236}">
                  <a16:creationId xmlns:a16="http://schemas.microsoft.com/office/drawing/2014/main" id="{8F865181-58F8-4F7B-AD5A-5B1055DCF275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52;p77">
              <a:extLst>
                <a:ext uri="{FF2B5EF4-FFF2-40B4-BE49-F238E27FC236}">
                  <a16:creationId xmlns:a16="http://schemas.microsoft.com/office/drawing/2014/main" id="{63F88FB7-2F8B-4671-B4C6-9F18C3234DE2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53;p77">
              <a:extLst>
                <a:ext uri="{FF2B5EF4-FFF2-40B4-BE49-F238E27FC236}">
                  <a16:creationId xmlns:a16="http://schemas.microsoft.com/office/drawing/2014/main" id="{89CCCAE2-FE0A-4118-A14B-670C56C96CF6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54;p77">
              <a:extLst>
                <a:ext uri="{FF2B5EF4-FFF2-40B4-BE49-F238E27FC236}">
                  <a16:creationId xmlns:a16="http://schemas.microsoft.com/office/drawing/2014/main" id="{14B4279A-527D-4765-897D-26E5160FED2C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55;p77">
              <a:extLst>
                <a:ext uri="{FF2B5EF4-FFF2-40B4-BE49-F238E27FC236}">
                  <a16:creationId xmlns:a16="http://schemas.microsoft.com/office/drawing/2014/main" id="{BAD8EA71-A7CC-45A4-8451-77F907ABC072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56;p77">
              <a:extLst>
                <a:ext uri="{FF2B5EF4-FFF2-40B4-BE49-F238E27FC236}">
                  <a16:creationId xmlns:a16="http://schemas.microsoft.com/office/drawing/2014/main" id="{E9B32B27-E360-4FFE-B956-3CE8572F92A6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57;p77">
              <a:extLst>
                <a:ext uri="{FF2B5EF4-FFF2-40B4-BE49-F238E27FC236}">
                  <a16:creationId xmlns:a16="http://schemas.microsoft.com/office/drawing/2014/main" id="{74C71706-5021-4739-951E-A707AAC9F644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58;p77">
              <a:extLst>
                <a:ext uri="{FF2B5EF4-FFF2-40B4-BE49-F238E27FC236}">
                  <a16:creationId xmlns:a16="http://schemas.microsoft.com/office/drawing/2014/main" id="{10EAB59E-D494-4C3E-AB20-3FC4C593C93E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59;p77">
              <a:extLst>
                <a:ext uri="{FF2B5EF4-FFF2-40B4-BE49-F238E27FC236}">
                  <a16:creationId xmlns:a16="http://schemas.microsoft.com/office/drawing/2014/main" id="{624830B6-E1BD-4449-9732-FA38B14A0953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60;p77">
              <a:extLst>
                <a:ext uri="{FF2B5EF4-FFF2-40B4-BE49-F238E27FC236}">
                  <a16:creationId xmlns:a16="http://schemas.microsoft.com/office/drawing/2014/main" id="{5F9DDFE6-F16B-40DA-B7AA-53BA6EC804CF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61;p77">
              <a:extLst>
                <a:ext uri="{FF2B5EF4-FFF2-40B4-BE49-F238E27FC236}">
                  <a16:creationId xmlns:a16="http://schemas.microsoft.com/office/drawing/2014/main" id="{29309C6E-EDA9-4EE4-BF87-4D48FB901422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62;p77">
              <a:extLst>
                <a:ext uri="{FF2B5EF4-FFF2-40B4-BE49-F238E27FC236}">
                  <a16:creationId xmlns:a16="http://schemas.microsoft.com/office/drawing/2014/main" id="{7769B2BE-F19E-4268-9957-74B461D207B4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63;p77">
              <a:extLst>
                <a:ext uri="{FF2B5EF4-FFF2-40B4-BE49-F238E27FC236}">
                  <a16:creationId xmlns:a16="http://schemas.microsoft.com/office/drawing/2014/main" id="{208CA28E-4F8F-496D-8455-800D06BD76BF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64;p77">
              <a:extLst>
                <a:ext uri="{FF2B5EF4-FFF2-40B4-BE49-F238E27FC236}">
                  <a16:creationId xmlns:a16="http://schemas.microsoft.com/office/drawing/2014/main" id="{2A90F13F-8668-4AFA-8BEE-8C354FE169E2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65;p77">
              <a:extLst>
                <a:ext uri="{FF2B5EF4-FFF2-40B4-BE49-F238E27FC236}">
                  <a16:creationId xmlns:a16="http://schemas.microsoft.com/office/drawing/2014/main" id="{6E762F25-FDB2-44C2-B068-153ABEF4D868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1296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181846" y="-1829158"/>
            <a:ext cx="4352631" cy="7894476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3952185" y="1738520"/>
            <a:ext cx="3744416" cy="759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en-US" altLang="zh-CN" sz="4933" b="1" dirty="0">
                <a:solidFill>
                  <a:srgbClr val="0000FF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KHÁM PHÁ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5" name="TextBox 48">
            <a:extLst>
              <a:ext uri="{FF2B5EF4-FFF2-40B4-BE49-F238E27FC236}">
                <a16:creationId xmlns:a16="http://schemas.microsoft.com/office/drawing/2014/main" id="{5D6FD347-B3CB-4BF6-A4CB-83B3C7E2F38B}"/>
              </a:ext>
            </a:extLst>
          </p:cNvPr>
          <p:cNvSpPr txBox="1"/>
          <p:nvPr/>
        </p:nvSpPr>
        <p:spPr>
          <a:xfrm>
            <a:off x="7069520" y="4581129"/>
            <a:ext cx="4355471" cy="75911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en-US" altLang="zh-CN" sz="4933" b="1" dirty="0">
                <a:solidFill>
                  <a:srgbClr val="7030A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SGK </a:t>
            </a:r>
            <a:r>
              <a:rPr lang="en-US" altLang="zh-CN" sz="4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trang</a:t>
            </a:r>
            <a:r>
              <a:rPr lang="en-US" altLang="zh-CN" sz="4933" b="1" dirty="0">
                <a:solidFill>
                  <a:srgbClr val="7030A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 114</a:t>
            </a:r>
          </a:p>
        </p:txBody>
      </p:sp>
    </p:spTree>
    <p:extLst>
      <p:ext uri="{BB962C8B-B14F-4D97-AF65-F5344CB8AC3E}">
        <p14:creationId xmlns:p14="http://schemas.microsoft.com/office/powerpoint/2010/main" val="73352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24649-8382-4978-A612-F0938BE696C0}"/>
              </a:ext>
            </a:extLst>
          </p:cNvPr>
          <p:cNvSpPr txBox="1"/>
          <p:nvPr/>
        </p:nvSpPr>
        <p:spPr>
          <a:xfrm>
            <a:off x="1070546" y="745426"/>
            <a:ext cx="83817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41414-11AF-4013-8CF0-5DE6EF609A8E}"/>
              </a:ext>
            </a:extLst>
          </p:cNvPr>
          <p:cNvSpPr/>
          <p:nvPr/>
        </p:nvSpPr>
        <p:spPr>
          <a:xfrm>
            <a:off x="1749056" y="1310439"/>
            <a:ext cx="6065874" cy="423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46EDAC-75A9-4143-AFC8-AF9EAE4D8ECB}"/>
              </a:ext>
            </a:extLst>
          </p:cNvPr>
          <p:cNvGrpSpPr/>
          <p:nvPr/>
        </p:nvGrpSpPr>
        <p:grpSpPr>
          <a:xfrm>
            <a:off x="6221872" y="1803047"/>
            <a:ext cx="564465" cy="366684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65FB1B-BB97-45FA-A937-3DDAFF783AE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A1B229E-5F67-4895-BBF4-96158D5C821D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AE054E-A936-4ED2-B7F9-41A4F488FFD8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61CF710-28F5-49E6-9A5B-34DBB165E99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D65A75-E3A8-4FFD-A269-D720A0B73DFB}"/>
              </a:ext>
            </a:extLst>
          </p:cNvPr>
          <p:cNvGrpSpPr/>
          <p:nvPr/>
        </p:nvGrpSpPr>
        <p:grpSpPr>
          <a:xfrm>
            <a:off x="6102928" y="2920489"/>
            <a:ext cx="652746" cy="366684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4B755F-F091-48EC-8EFA-A28C7F42A06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28E853-396C-4F39-85A4-E605F54F689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F21B20-75E9-47E3-B379-703BB10A9522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98B05F-7CFA-45D3-8727-0FF442DDF17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543670-559D-4E8A-A6DC-30D27F1AD2CA}"/>
              </a:ext>
            </a:extLst>
          </p:cNvPr>
          <p:cNvGrpSpPr/>
          <p:nvPr/>
        </p:nvGrpSpPr>
        <p:grpSpPr>
          <a:xfrm>
            <a:off x="6102847" y="3973781"/>
            <a:ext cx="495090" cy="366684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AE01E6-C0C1-493B-9854-E5DDCB8212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678F31-7281-45A4-8FC0-88DDB8B1886E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BFA4B5-E830-4EEF-854B-7AA9B780EFDB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C76F5C-4338-4C29-A1D0-EB670C54DD3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A691C0-F645-4EE9-9D24-4D72200D57FE}"/>
              </a:ext>
            </a:extLst>
          </p:cNvPr>
          <p:cNvGrpSpPr/>
          <p:nvPr/>
        </p:nvGrpSpPr>
        <p:grpSpPr>
          <a:xfrm>
            <a:off x="6032203" y="5027073"/>
            <a:ext cx="565734" cy="340140"/>
            <a:chOff x="7507111" y="2996098"/>
            <a:chExt cx="417689" cy="4176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95ED41-2D65-4C0B-8D37-E8F419C27BB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9284D15-8ACC-4968-898B-78E5124D1BAD}"/>
                </a:ext>
              </a:extLst>
            </p:cNvPr>
            <p:cNvCxnSpPr>
              <a:stCxn id="23" idx="0"/>
              <a:endCxn id="2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4CB827-C398-4F4B-949C-36288A280BDC}"/>
                </a:ext>
              </a:extLst>
            </p:cNvPr>
            <p:cNvCxnSpPr>
              <a:stCxn id="23" idx="3"/>
              <a:endCxn id="2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0C687C0-9FE4-4215-9C08-9ADA9025E9F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1BF934-F8E9-4278-ADAC-48DF33A164FE}"/>
              </a:ext>
            </a:extLst>
          </p:cNvPr>
          <p:cNvCxnSpPr/>
          <p:nvPr/>
        </p:nvCxnSpPr>
        <p:spPr>
          <a:xfrm>
            <a:off x="1812854" y="1376368"/>
            <a:ext cx="35565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B62A34-5DB2-40DC-83B9-525329A245EE}"/>
              </a:ext>
            </a:extLst>
          </p:cNvPr>
          <p:cNvCxnSpPr>
            <a:cxnSpLocks/>
          </p:cNvCxnSpPr>
          <p:nvPr/>
        </p:nvCxnSpPr>
        <p:spPr>
          <a:xfrm>
            <a:off x="5608674" y="1376368"/>
            <a:ext cx="30887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9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4286A124-CC20-4E6A-ABEF-7577BB009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10732"/>
            <a:ext cx="12192000" cy="6868732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86CDEF56-1FA4-4586-9F48-C0B3D5224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6" y="542748"/>
            <a:ext cx="2698959" cy="2024219"/>
          </a:xfrm>
          <a:prstGeom prst="rect">
            <a:avLst/>
          </a:prstGeom>
        </p:spPr>
      </p:pic>
      <p:sp>
        <p:nvSpPr>
          <p:cNvPr id="23" name="Cloud 22">
            <a:extLst>
              <a:ext uri="{FF2B5EF4-FFF2-40B4-BE49-F238E27FC236}">
                <a16:creationId xmlns:a16="http://schemas.microsoft.com/office/drawing/2014/main" id="{87AF7BFF-A046-451D-B9D7-C39538C09587}"/>
              </a:ext>
            </a:extLst>
          </p:cNvPr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55E99736-9D0F-4CE5-B6AF-1D8BCE7968C7}"/>
              </a:ext>
            </a:extLst>
          </p:cNvPr>
          <p:cNvSpPr/>
          <p:nvPr/>
        </p:nvSpPr>
        <p:spPr>
          <a:xfrm>
            <a:off x="12524510" y="2431507"/>
            <a:ext cx="1540778" cy="911601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1805554A-0256-47AE-8D35-7F956A67BDF8}"/>
              </a:ext>
            </a:extLst>
          </p:cNvPr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B489FD-DAF6-48EE-BB18-C38E00C4AB0C}"/>
              </a:ext>
            </a:extLst>
          </p:cNvPr>
          <p:cNvSpPr/>
          <p:nvPr/>
        </p:nvSpPr>
        <p:spPr>
          <a:xfrm>
            <a:off x="3006995" y="1189197"/>
            <a:ext cx="6254209" cy="16981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CA03440A-8989-4820-AF93-BEB475AC0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55" y="670784"/>
            <a:ext cx="2698959" cy="20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8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8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8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8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repeatCount="indefinite" accel="50000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375E-6 -4.44444E-6 L -4.375E-6 0.05764 " pathEditMode="relative" rAng="0" ptsTypes="AA">
                                          <p:cBhvr>
                                            <p:cTn id="1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xit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xit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xit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" presetClass="exit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5" grpId="0" animBg="1"/>
          <p:bldP spid="27" grpId="0" animBg="1"/>
          <p:bldP spid="28" grpId="0" animBg="1"/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058748-0E9A-43D4-B20F-33526D9BB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5634AC-931A-4E10-8D06-655206028F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AA684-F82C-47F5-A290-D767302819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B589EF-7E5F-4571-9B62-B462678A83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15" name="Snip Diagonal Corner Rectangle 3">
            <a:extLst>
              <a:ext uri="{FF2B5EF4-FFF2-40B4-BE49-F238E27FC236}">
                <a16:creationId xmlns:a16="http://schemas.microsoft.com/office/drawing/2014/main" id="{22FDE24C-701A-4403-82F2-36617A137471}"/>
              </a:ext>
            </a:extLst>
          </p:cNvPr>
          <p:cNvSpPr/>
          <p:nvPr/>
        </p:nvSpPr>
        <p:spPr>
          <a:xfrm>
            <a:off x="931259" y="426010"/>
            <a:ext cx="10526728" cy="171696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8AA521-CD98-44ED-B1AD-ED0720BC83E4}"/>
              </a:ext>
            </a:extLst>
          </p:cNvPr>
          <p:cNvSpPr/>
          <p:nvPr/>
        </p:nvSpPr>
        <p:spPr>
          <a:xfrm>
            <a:off x="1110220" y="2484586"/>
            <a:ext cx="4906798" cy="840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BBE0882F-9506-4C83-9D8D-6209C8A7851C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63CB70AA-2A17-47F5-93AA-F61BA57F851D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8856DF-53CD-4934-B2BF-4103C9A93EED}"/>
              </a:ext>
            </a:extLst>
          </p:cNvPr>
          <p:cNvSpPr/>
          <p:nvPr/>
        </p:nvSpPr>
        <p:spPr>
          <a:xfrm>
            <a:off x="6130615" y="2488775"/>
            <a:ext cx="4906798" cy="8509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cậu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235000-1233-4293-A82D-D337E4CD3664}"/>
              </a:ext>
            </a:extLst>
          </p:cNvPr>
          <p:cNvSpPr/>
          <p:nvPr/>
        </p:nvSpPr>
        <p:spPr>
          <a:xfrm>
            <a:off x="1142119" y="3533252"/>
            <a:ext cx="4906798" cy="8850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2D0F1F-3A7E-40C1-9BC3-D94ECE73D2D6}"/>
              </a:ext>
            </a:extLst>
          </p:cNvPr>
          <p:cNvSpPr/>
          <p:nvPr/>
        </p:nvSpPr>
        <p:spPr>
          <a:xfrm>
            <a:off x="6162514" y="3537442"/>
            <a:ext cx="4906798" cy="8850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85B848-36BC-494C-81CA-B5F5F05A9E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510061"/>
            <a:ext cx="805722" cy="708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621D7A-591D-47B8-9CDA-3A0E7B1DDB8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44381" y="3566617"/>
            <a:ext cx="804536" cy="704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58DFBA-AB85-426A-8A0A-6CD1A79E18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570" y="3578214"/>
            <a:ext cx="804742" cy="707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19F38F-3164-41BF-8A57-6B33502DD0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561733"/>
            <a:ext cx="804742" cy="643793"/>
          </a:xfrm>
          <a:prstGeom prst="rect">
            <a:avLst/>
          </a:prstGeom>
        </p:spPr>
      </p:pic>
      <p:grpSp>
        <p:nvGrpSpPr>
          <p:cNvPr id="27" name="Group 28">
            <a:extLst>
              <a:ext uri="{FF2B5EF4-FFF2-40B4-BE49-F238E27FC236}">
                <a16:creationId xmlns:a16="http://schemas.microsoft.com/office/drawing/2014/main" id="{1B2706C6-7E11-42E9-B914-FB1A38DD564A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28" name="Picture 29" descr="CLOCK">
              <a:extLst>
                <a:ext uri="{FF2B5EF4-FFF2-40B4-BE49-F238E27FC236}">
                  <a16:creationId xmlns:a16="http://schemas.microsoft.com/office/drawing/2014/main" id="{A7167E42-4327-4951-8FFA-B350C24FF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AutoShape 30">
              <a:extLst>
                <a:ext uri="{FF2B5EF4-FFF2-40B4-BE49-F238E27FC236}">
                  <a16:creationId xmlns:a16="http://schemas.microsoft.com/office/drawing/2014/main" id="{3327BC0E-8D2B-4A04-8AC7-00750560A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01s </a:t>
              </a:r>
            </a:p>
          </p:txBody>
        </p:sp>
      </p:grpSp>
      <p:grpSp>
        <p:nvGrpSpPr>
          <p:cNvPr id="30" name="Group 31">
            <a:extLst>
              <a:ext uri="{FF2B5EF4-FFF2-40B4-BE49-F238E27FC236}">
                <a16:creationId xmlns:a16="http://schemas.microsoft.com/office/drawing/2014/main" id="{C87E51D4-8611-4580-823C-23210E19C478}"/>
              </a:ext>
            </a:extLst>
          </p:cNvPr>
          <p:cNvGrpSpPr>
            <a:grpSpLocks/>
          </p:cNvGrpSpPr>
          <p:nvPr/>
        </p:nvGrpSpPr>
        <p:grpSpPr bwMode="auto">
          <a:xfrm>
            <a:off x="8488363" y="5200650"/>
            <a:ext cx="1774825" cy="1371600"/>
            <a:chOff x="4450" y="0"/>
            <a:chExt cx="1118" cy="1104"/>
          </a:xfrm>
        </p:grpSpPr>
        <p:pic>
          <p:nvPicPr>
            <p:cNvPr id="31" name="Picture 32" descr="CLOCK">
              <a:extLst>
                <a:ext uri="{FF2B5EF4-FFF2-40B4-BE49-F238E27FC236}">
                  <a16:creationId xmlns:a16="http://schemas.microsoft.com/office/drawing/2014/main" id="{D4A7923E-E89B-4428-B24A-9B9A919D5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utoShape 33">
              <a:extLst>
                <a:ext uri="{FF2B5EF4-FFF2-40B4-BE49-F238E27FC236}">
                  <a16:creationId xmlns:a16="http://schemas.microsoft.com/office/drawing/2014/main" id="{6B322C26-62A6-41F4-B198-812927E9E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02s </a:t>
              </a:r>
            </a:p>
          </p:txBody>
        </p:sp>
      </p:grpSp>
      <p:grpSp>
        <p:nvGrpSpPr>
          <p:cNvPr id="33" name="Group 34">
            <a:extLst>
              <a:ext uri="{FF2B5EF4-FFF2-40B4-BE49-F238E27FC236}">
                <a16:creationId xmlns:a16="http://schemas.microsoft.com/office/drawing/2014/main" id="{133D5913-E646-4481-A69A-494BB7AA328D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34" name="Picture 35" descr="CLOCK">
              <a:extLst>
                <a:ext uri="{FF2B5EF4-FFF2-40B4-BE49-F238E27FC236}">
                  <a16:creationId xmlns:a16="http://schemas.microsoft.com/office/drawing/2014/main" id="{EF547F1A-5B05-4F44-A076-2650B2834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AutoShape 36">
              <a:extLst>
                <a:ext uri="{FF2B5EF4-FFF2-40B4-BE49-F238E27FC236}">
                  <a16:creationId xmlns:a16="http://schemas.microsoft.com/office/drawing/2014/main" id="{568BBC66-DFD9-4675-BDBD-28424713C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03s </a:t>
              </a:r>
            </a:p>
          </p:txBody>
        </p:sp>
      </p:grpSp>
      <p:grpSp>
        <p:nvGrpSpPr>
          <p:cNvPr id="36" name="Group 37">
            <a:extLst>
              <a:ext uri="{FF2B5EF4-FFF2-40B4-BE49-F238E27FC236}">
                <a16:creationId xmlns:a16="http://schemas.microsoft.com/office/drawing/2014/main" id="{716249B2-950D-4B6D-8BEB-B482F97BA3C8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37" name="Picture 38" descr="CLOCK">
              <a:extLst>
                <a:ext uri="{FF2B5EF4-FFF2-40B4-BE49-F238E27FC236}">
                  <a16:creationId xmlns:a16="http://schemas.microsoft.com/office/drawing/2014/main" id="{8B8C9BA6-7B69-47C4-9358-1AFA2AB84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AutoShape 39">
              <a:extLst>
                <a:ext uri="{FF2B5EF4-FFF2-40B4-BE49-F238E27FC236}">
                  <a16:creationId xmlns:a16="http://schemas.microsoft.com/office/drawing/2014/main" id="{47D28241-7FA5-43BF-960D-47BC67A65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04s </a:t>
              </a:r>
            </a:p>
          </p:txBody>
        </p:sp>
      </p:grpSp>
      <p:grpSp>
        <p:nvGrpSpPr>
          <p:cNvPr id="39" name="Group 40">
            <a:extLst>
              <a:ext uri="{FF2B5EF4-FFF2-40B4-BE49-F238E27FC236}">
                <a16:creationId xmlns:a16="http://schemas.microsoft.com/office/drawing/2014/main" id="{58FA220D-4D5C-4AC7-A3D6-C50365397A16}"/>
              </a:ext>
            </a:extLst>
          </p:cNvPr>
          <p:cNvGrpSpPr>
            <a:grpSpLocks/>
          </p:cNvGrpSpPr>
          <p:nvPr/>
        </p:nvGrpSpPr>
        <p:grpSpPr bwMode="auto">
          <a:xfrm>
            <a:off x="8488363" y="5200650"/>
            <a:ext cx="1774825" cy="1371600"/>
            <a:chOff x="4450" y="0"/>
            <a:chExt cx="1118" cy="1104"/>
          </a:xfrm>
        </p:grpSpPr>
        <p:pic>
          <p:nvPicPr>
            <p:cNvPr id="40" name="Picture 41" descr="CLOCK">
              <a:extLst>
                <a:ext uri="{FF2B5EF4-FFF2-40B4-BE49-F238E27FC236}">
                  <a16:creationId xmlns:a16="http://schemas.microsoft.com/office/drawing/2014/main" id="{90731DC6-5D69-4AEC-9300-A64C99DE6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utoShape 42">
              <a:extLst>
                <a:ext uri="{FF2B5EF4-FFF2-40B4-BE49-F238E27FC236}">
                  <a16:creationId xmlns:a16="http://schemas.microsoft.com/office/drawing/2014/main" id="{460F86F5-A312-4270-A63A-A5176EAE9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05s </a:t>
              </a:r>
            </a:p>
          </p:txBody>
        </p:sp>
      </p:grpSp>
      <p:grpSp>
        <p:nvGrpSpPr>
          <p:cNvPr id="42" name="Group 43">
            <a:extLst>
              <a:ext uri="{FF2B5EF4-FFF2-40B4-BE49-F238E27FC236}">
                <a16:creationId xmlns:a16="http://schemas.microsoft.com/office/drawing/2014/main" id="{41CFA158-A187-437C-B8C8-28E5F1F4566E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43" name="Picture 44" descr="CLOCK">
              <a:extLst>
                <a:ext uri="{FF2B5EF4-FFF2-40B4-BE49-F238E27FC236}">
                  <a16:creationId xmlns:a16="http://schemas.microsoft.com/office/drawing/2014/main" id="{1F2CF86A-D665-47C0-A2A8-CEC384651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45">
              <a:extLst>
                <a:ext uri="{FF2B5EF4-FFF2-40B4-BE49-F238E27FC236}">
                  <a16:creationId xmlns:a16="http://schemas.microsoft.com/office/drawing/2014/main" id="{67DD8E9C-E070-430F-8BE4-39224419D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06s </a:t>
              </a:r>
            </a:p>
          </p:txBody>
        </p:sp>
      </p:grpSp>
      <p:grpSp>
        <p:nvGrpSpPr>
          <p:cNvPr id="45" name="Group 46">
            <a:extLst>
              <a:ext uri="{FF2B5EF4-FFF2-40B4-BE49-F238E27FC236}">
                <a16:creationId xmlns:a16="http://schemas.microsoft.com/office/drawing/2014/main" id="{3A7DFE5F-8184-44BC-B317-260D140942D7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46" name="Picture 47" descr="CLOCK">
              <a:extLst>
                <a:ext uri="{FF2B5EF4-FFF2-40B4-BE49-F238E27FC236}">
                  <a16:creationId xmlns:a16="http://schemas.microsoft.com/office/drawing/2014/main" id="{97A83C8B-C51B-4F3D-9C5E-7283EB9AD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AutoShape 48">
              <a:extLst>
                <a:ext uri="{FF2B5EF4-FFF2-40B4-BE49-F238E27FC236}">
                  <a16:creationId xmlns:a16="http://schemas.microsoft.com/office/drawing/2014/main" id="{54876830-30C6-4048-B7A8-08372D6F1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07s </a:t>
              </a:r>
            </a:p>
          </p:txBody>
        </p:sp>
      </p:grpSp>
      <p:grpSp>
        <p:nvGrpSpPr>
          <p:cNvPr id="48" name="Group 49">
            <a:extLst>
              <a:ext uri="{FF2B5EF4-FFF2-40B4-BE49-F238E27FC236}">
                <a16:creationId xmlns:a16="http://schemas.microsoft.com/office/drawing/2014/main" id="{89C35E63-AF25-49E9-9453-0B9CA4B538CB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49" name="Picture 50" descr="CLOCK">
              <a:extLst>
                <a:ext uri="{FF2B5EF4-FFF2-40B4-BE49-F238E27FC236}">
                  <a16:creationId xmlns:a16="http://schemas.microsoft.com/office/drawing/2014/main" id="{D771F82E-3380-4EF7-B939-0722F4CED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AutoShape 51">
              <a:extLst>
                <a:ext uri="{FF2B5EF4-FFF2-40B4-BE49-F238E27FC236}">
                  <a16:creationId xmlns:a16="http://schemas.microsoft.com/office/drawing/2014/main" id="{2BFB995F-395B-4BD4-AEDF-155C53A54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08s </a:t>
              </a:r>
            </a:p>
          </p:txBody>
        </p:sp>
      </p:grpSp>
      <p:grpSp>
        <p:nvGrpSpPr>
          <p:cNvPr id="51" name="Group 52">
            <a:extLst>
              <a:ext uri="{FF2B5EF4-FFF2-40B4-BE49-F238E27FC236}">
                <a16:creationId xmlns:a16="http://schemas.microsoft.com/office/drawing/2014/main" id="{23FCBD05-257F-40A8-B1AF-ED6156244996}"/>
              </a:ext>
            </a:extLst>
          </p:cNvPr>
          <p:cNvGrpSpPr>
            <a:grpSpLocks/>
          </p:cNvGrpSpPr>
          <p:nvPr/>
        </p:nvGrpSpPr>
        <p:grpSpPr bwMode="auto">
          <a:xfrm>
            <a:off x="8472488" y="5187950"/>
            <a:ext cx="1774825" cy="1371600"/>
            <a:chOff x="4450" y="0"/>
            <a:chExt cx="1118" cy="1104"/>
          </a:xfrm>
        </p:grpSpPr>
        <p:pic>
          <p:nvPicPr>
            <p:cNvPr id="52" name="Picture 53" descr="CLOCK">
              <a:extLst>
                <a:ext uri="{FF2B5EF4-FFF2-40B4-BE49-F238E27FC236}">
                  <a16:creationId xmlns:a16="http://schemas.microsoft.com/office/drawing/2014/main" id="{DBC97A99-4418-40B3-A0EB-89307A06C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AutoShape 54">
              <a:extLst>
                <a:ext uri="{FF2B5EF4-FFF2-40B4-BE49-F238E27FC236}">
                  <a16:creationId xmlns:a16="http://schemas.microsoft.com/office/drawing/2014/main" id="{444E398D-AA42-4EB1-8CFA-E65BB74B3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09s </a:t>
              </a:r>
            </a:p>
          </p:txBody>
        </p:sp>
      </p:grpSp>
      <p:grpSp>
        <p:nvGrpSpPr>
          <p:cNvPr id="54" name="Group 55">
            <a:extLst>
              <a:ext uri="{FF2B5EF4-FFF2-40B4-BE49-F238E27FC236}">
                <a16:creationId xmlns:a16="http://schemas.microsoft.com/office/drawing/2014/main" id="{E1119B5C-5142-40B3-BC18-AFA475CED7A4}"/>
              </a:ext>
            </a:extLst>
          </p:cNvPr>
          <p:cNvGrpSpPr>
            <a:grpSpLocks/>
          </p:cNvGrpSpPr>
          <p:nvPr/>
        </p:nvGrpSpPr>
        <p:grpSpPr bwMode="auto">
          <a:xfrm>
            <a:off x="8510594" y="5200650"/>
            <a:ext cx="1774825" cy="1371600"/>
            <a:chOff x="4450" y="0"/>
            <a:chExt cx="1118" cy="1104"/>
          </a:xfrm>
        </p:grpSpPr>
        <p:pic>
          <p:nvPicPr>
            <p:cNvPr id="55" name="Picture 56" descr="CLOCK">
              <a:extLst>
                <a:ext uri="{FF2B5EF4-FFF2-40B4-BE49-F238E27FC236}">
                  <a16:creationId xmlns:a16="http://schemas.microsoft.com/office/drawing/2014/main" id="{4D089C06-1C41-43D7-82FA-117526F06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AutoShape 57">
              <a:extLst>
                <a:ext uri="{FF2B5EF4-FFF2-40B4-BE49-F238E27FC236}">
                  <a16:creationId xmlns:a16="http://schemas.microsoft.com/office/drawing/2014/main" id="{651188EE-A9AF-4F00-8BBE-8FAFA087D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47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5DB22-3D6C-4F57-88AE-F2FEF9795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7562F-BBD9-47FB-B9CD-88B79C06E0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CE9C0-6867-44A3-8805-665707A52B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297AB1-F7F0-4EB7-99F7-C61A7325E5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D556FA82-9E08-48B4-B61D-D9302BDF3577}"/>
              </a:ext>
            </a:extLst>
          </p:cNvPr>
          <p:cNvSpPr/>
          <p:nvPr/>
        </p:nvSpPr>
        <p:spPr>
          <a:xfrm>
            <a:off x="931259" y="426010"/>
            <a:ext cx="10526728" cy="16560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4D107-6B78-4AAD-B676-B60FA89510D4}"/>
              </a:ext>
            </a:extLst>
          </p:cNvPr>
          <p:cNvSpPr/>
          <p:nvPr/>
        </p:nvSpPr>
        <p:spPr>
          <a:xfrm>
            <a:off x="993258" y="2513482"/>
            <a:ext cx="4906798" cy="8907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14D0FECC-4DCE-4ECE-B3EC-CCCD23686892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33ED54B-9DEB-4D52-BC4D-0C879BFF6006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B7BD0B-6D00-4B61-AEB0-45B0CD371AEA}"/>
              </a:ext>
            </a:extLst>
          </p:cNvPr>
          <p:cNvSpPr/>
          <p:nvPr/>
        </p:nvSpPr>
        <p:spPr>
          <a:xfrm>
            <a:off x="1025157" y="3703770"/>
            <a:ext cx="4906798" cy="8990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2F647B-2212-4BD6-A434-5FF570FDBD92}"/>
              </a:ext>
            </a:extLst>
          </p:cNvPr>
          <p:cNvSpPr/>
          <p:nvPr/>
        </p:nvSpPr>
        <p:spPr>
          <a:xfrm>
            <a:off x="6130615" y="2513482"/>
            <a:ext cx="4906798" cy="884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EED820-4EF4-4E78-A652-7FF00567C6CA}"/>
              </a:ext>
            </a:extLst>
          </p:cNvPr>
          <p:cNvSpPr/>
          <p:nvPr/>
        </p:nvSpPr>
        <p:spPr>
          <a:xfrm>
            <a:off x="6130615" y="3675655"/>
            <a:ext cx="4906798" cy="884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cậu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7E2EEB-43A0-41E0-A1D3-E4663CEF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34" y="2658908"/>
            <a:ext cx="805722" cy="708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C96C00-91BB-412F-8760-D6EA04A8C86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32877" y="2660643"/>
            <a:ext cx="804536" cy="704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2ACF0E-2B9D-4930-8F2A-EF7C5F5F03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716428"/>
            <a:ext cx="804742" cy="707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BC63FA-7BD7-48C9-A3D2-56214EFFAC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14" y="3766096"/>
            <a:ext cx="804742" cy="643793"/>
          </a:xfrm>
          <a:prstGeom prst="rect">
            <a:avLst/>
          </a:prstGeom>
        </p:spPr>
      </p:pic>
      <p:grpSp>
        <p:nvGrpSpPr>
          <p:cNvPr id="20" name="Group 28">
            <a:extLst>
              <a:ext uri="{FF2B5EF4-FFF2-40B4-BE49-F238E27FC236}">
                <a16:creationId xmlns:a16="http://schemas.microsoft.com/office/drawing/2014/main" id="{9361CDDB-C879-4764-BA98-1CCC391E89FA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21" name="Picture 29" descr="CLOCK">
              <a:extLst>
                <a:ext uri="{FF2B5EF4-FFF2-40B4-BE49-F238E27FC236}">
                  <a16:creationId xmlns:a16="http://schemas.microsoft.com/office/drawing/2014/main" id="{8DBCBCE3-0726-497B-8898-E88DB52CD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30">
              <a:extLst>
                <a:ext uri="{FF2B5EF4-FFF2-40B4-BE49-F238E27FC236}">
                  <a16:creationId xmlns:a16="http://schemas.microsoft.com/office/drawing/2014/main" id="{A12B1549-60CB-432C-B0F3-F44AA692C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01s </a:t>
              </a:r>
            </a:p>
          </p:txBody>
        </p:sp>
      </p:grpSp>
      <p:grpSp>
        <p:nvGrpSpPr>
          <p:cNvPr id="23" name="Group 31">
            <a:extLst>
              <a:ext uri="{FF2B5EF4-FFF2-40B4-BE49-F238E27FC236}">
                <a16:creationId xmlns:a16="http://schemas.microsoft.com/office/drawing/2014/main" id="{D75632E2-8F48-4F9E-810F-1CFBCEE1EC16}"/>
              </a:ext>
            </a:extLst>
          </p:cNvPr>
          <p:cNvGrpSpPr>
            <a:grpSpLocks/>
          </p:cNvGrpSpPr>
          <p:nvPr/>
        </p:nvGrpSpPr>
        <p:grpSpPr bwMode="auto">
          <a:xfrm>
            <a:off x="8488363" y="5200650"/>
            <a:ext cx="1774825" cy="1371600"/>
            <a:chOff x="4450" y="0"/>
            <a:chExt cx="1118" cy="1104"/>
          </a:xfrm>
        </p:grpSpPr>
        <p:pic>
          <p:nvPicPr>
            <p:cNvPr id="24" name="Picture 32" descr="CLOCK">
              <a:extLst>
                <a:ext uri="{FF2B5EF4-FFF2-40B4-BE49-F238E27FC236}">
                  <a16:creationId xmlns:a16="http://schemas.microsoft.com/office/drawing/2014/main" id="{6C56058D-8394-4202-A9EF-B3D73B06C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33">
              <a:extLst>
                <a:ext uri="{FF2B5EF4-FFF2-40B4-BE49-F238E27FC236}">
                  <a16:creationId xmlns:a16="http://schemas.microsoft.com/office/drawing/2014/main" id="{E14A0F35-76A0-4486-833B-103354483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02s </a:t>
              </a:r>
            </a:p>
          </p:txBody>
        </p:sp>
      </p:grpSp>
      <p:grpSp>
        <p:nvGrpSpPr>
          <p:cNvPr id="26" name="Group 34">
            <a:extLst>
              <a:ext uri="{FF2B5EF4-FFF2-40B4-BE49-F238E27FC236}">
                <a16:creationId xmlns:a16="http://schemas.microsoft.com/office/drawing/2014/main" id="{2C394034-A014-4802-B4D3-16B541BD2182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27" name="Picture 35" descr="CLOCK">
              <a:extLst>
                <a:ext uri="{FF2B5EF4-FFF2-40B4-BE49-F238E27FC236}">
                  <a16:creationId xmlns:a16="http://schemas.microsoft.com/office/drawing/2014/main" id="{272B3D50-E650-471F-84D4-DC795CF36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36">
              <a:extLst>
                <a:ext uri="{FF2B5EF4-FFF2-40B4-BE49-F238E27FC236}">
                  <a16:creationId xmlns:a16="http://schemas.microsoft.com/office/drawing/2014/main" id="{EFC40910-2700-499C-B105-431A9DA0E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03s </a:t>
              </a:r>
            </a:p>
          </p:txBody>
        </p:sp>
      </p:grpSp>
      <p:grpSp>
        <p:nvGrpSpPr>
          <p:cNvPr id="29" name="Group 37">
            <a:extLst>
              <a:ext uri="{FF2B5EF4-FFF2-40B4-BE49-F238E27FC236}">
                <a16:creationId xmlns:a16="http://schemas.microsoft.com/office/drawing/2014/main" id="{CB17303E-B960-47D5-82BD-AD226CD21C68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30" name="Picture 38" descr="CLOCK">
              <a:extLst>
                <a:ext uri="{FF2B5EF4-FFF2-40B4-BE49-F238E27FC236}">
                  <a16:creationId xmlns:a16="http://schemas.microsoft.com/office/drawing/2014/main" id="{8D577E19-371C-4891-B5FE-E23E4F8A0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39">
              <a:extLst>
                <a:ext uri="{FF2B5EF4-FFF2-40B4-BE49-F238E27FC236}">
                  <a16:creationId xmlns:a16="http://schemas.microsoft.com/office/drawing/2014/main" id="{F5FEA5F1-1D05-4690-83A7-909A8CAF7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04s </a:t>
              </a:r>
            </a:p>
          </p:txBody>
        </p:sp>
      </p:grpSp>
      <p:grpSp>
        <p:nvGrpSpPr>
          <p:cNvPr id="32" name="Group 40">
            <a:extLst>
              <a:ext uri="{FF2B5EF4-FFF2-40B4-BE49-F238E27FC236}">
                <a16:creationId xmlns:a16="http://schemas.microsoft.com/office/drawing/2014/main" id="{1811A166-4B67-47F6-81AE-8452AFE22A4E}"/>
              </a:ext>
            </a:extLst>
          </p:cNvPr>
          <p:cNvGrpSpPr>
            <a:grpSpLocks/>
          </p:cNvGrpSpPr>
          <p:nvPr/>
        </p:nvGrpSpPr>
        <p:grpSpPr bwMode="auto">
          <a:xfrm>
            <a:off x="8488363" y="5200650"/>
            <a:ext cx="1774825" cy="1371600"/>
            <a:chOff x="4450" y="0"/>
            <a:chExt cx="1118" cy="1104"/>
          </a:xfrm>
        </p:grpSpPr>
        <p:pic>
          <p:nvPicPr>
            <p:cNvPr id="33" name="Picture 41" descr="CLOCK">
              <a:extLst>
                <a:ext uri="{FF2B5EF4-FFF2-40B4-BE49-F238E27FC236}">
                  <a16:creationId xmlns:a16="http://schemas.microsoft.com/office/drawing/2014/main" id="{B555B57F-E05E-4DDB-81F2-627EC223F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AutoShape 42">
              <a:extLst>
                <a:ext uri="{FF2B5EF4-FFF2-40B4-BE49-F238E27FC236}">
                  <a16:creationId xmlns:a16="http://schemas.microsoft.com/office/drawing/2014/main" id="{D0113DED-6120-478E-9BB9-ED6DEBD40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05s </a:t>
              </a:r>
            </a:p>
          </p:txBody>
        </p:sp>
      </p:grpSp>
      <p:grpSp>
        <p:nvGrpSpPr>
          <p:cNvPr id="35" name="Group 43">
            <a:extLst>
              <a:ext uri="{FF2B5EF4-FFF2-40B4-BE49-F238E27FC236}">
                <a16:creationId xmlns:a16="http://schemas.microsoft.com/office/drawing/2014/main" id="{5D76ED6F-8811-4319-A391-C4154C6F5C76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36" name="Picture 44" descr="CLOCK">
              <a:extLst>
                <a:ext uri="{FF2B5EF4-FFF2-40B4-BE49-F238E27FC236}">
                  <a16:creationId xmlns:a16="http://schemas.microsoft.com/office/drawing/2014/main" id="{E08698C9-7090-4EC3-8B90-5619A593C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AutoShape 45">
              <a:extLst>
                <a:ext uri="{FF2B5EF4-FFF2-40B4-BE49-F238E27FC236}">
                  <a16:creationId xmlns:a16="http://schemas.microsoft.com/office/drawing/2014/main" id="{395AAF7A-35D7-4D63-80BE-EA393428C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06s </a:t>
              </a:r>
            </a:p>
          </p:txBody>
        </p:sp>
      </p:grpSp>
      <p:grpSp>
        <p:nvGrpSpPr>
          <p:cNvPr id="38" name="Group 46">
            <a:extLst>
              <a:ext uri="{FF2B5EF4-FFF2-40B4-BE49-F238E27FC236}">
                <a16:creationId xmlns:a16="http://schemas.microsoft.com/office/drawing/2014/main" id="{7D58C453-F94C-443C-A3DB-917D4DEBC1E3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39" name="Picture 47" descr="CLOCK">
              <a:extLst>
                <a:ext uri="{FF2B5EF4-FFF2-40B4-BE49-F238E27FC236}">
                  <a16:creationId xmlns:a16="http://schemas.microsoft.com/office/drawing/2014/main" id="{A06BA7A9-5FDB-4488-9B0A-7FBCD075A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utoShape 48">
              <a:extLst>
                <a:ext uri="{FF2B5EF4-FFF2-40B4-BE49-F238E27FC236}">
                  <a16:creationId xmlns:a16="http://schemas.microsoft.com/office/drawing/2014/main" id="{10FFE3A1-C273-49CD-9209-0BF690DCE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07s </a:t>
              </a:r>
            </a:p>
          </p:txBody>
        </p:sp>
      </p:grpSp>
      <p:grpSp>
        <p:nvGrpSpPr>
          <p:cNvPr id="41" name="Group 49">
            <a:extLst>
              <a:ext uri="{FF2B5EF4-FFF2-40B4-BE49-F238E27FC236}">
                <a16:creationId xmlns:a16="http://schemas.microsoft.com/office/drawing/2014/main" id="{8A0EDDCB-73BC-4897-B440-31C9A79CC5FA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42" name="Picture 50" descr="CLOCK">
              <a:extLst>
                <a:ext uri="{FF2B5EF4-FFF2-40B4-BE49-F238E27FC236}">
                  <a16:creationId xmlns:a16="http://schemas.microsoft.com/office/drawing/2014/main" id="{5C551DC4-C3EA-4AD4-A096-E016B189C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AutoShape 51">
              <a:extLst>
                <a:ext uri="{FF2B5EF4-FFF2-40B4-BE49-F238E27FC236}">
                  <a16:creationId xmlns:a16="http://schemas.microsoft.com/office/drawing/2014/main" id="{58574393-FC7A-4970-B540-490186E9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08s </a:t>
              </a:r>
            </a:p>
          </p:txBody>
        </p:sp>
      </p:grpSp>
      <p:grpSp>
        <p:nvGrpSpPr>
          <p:cNvPr id="44" name="Group 52">
            <a:extLst>
              <a:ext uri="{FF2B5EF4-FFF2-40B4-BE49-F238E27FC236}">
                <a16:creationId xmlns:a16="http://schemas.microsoft.com/office/drawing/2014/main" id="{45D309A6-FA4E-498C-BD7D-8271BC975B3F}"/>
              </a:ext>
            </a:extLst>
          </p:cNvPr>
          <p:cNvGrpSpPr>
            <a:grpSpLocks/>
          </p:cNvGrpSpPr>
          <p:nvPr/>
        </p:nvGrpSpPr>
        <p:grpSpPr bwMode="auto">
          <a:xfrm>
            <a:off x="8472488" y="5187950"/>
            <a:ext cx="1774825" cy="1371600"/>
            <a:chOff x="4450" y="0"/>
            <a:chExt cx="1118" cy="1104"/>
          </a:xfrm>
        </p:grpSpPr>
        <p:pic>
          <p:nvPicPr>
            <p:cNvPr id="45" name="Picture 53" descr="CLOCK">
              <a:extLst>
                <a:ext uri="{FF2B5EF4-FFF2-40B4-BE49-F238E27FC236}">
                  <a16:creationId xmlns:a16="http://schemas.microsoft.com/office/drawing/2014/main" id="{5C4B3B1C-86CD-4622-BA3F-A001202B9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AutoShape 54">
              <a:extLst>
                <a:ext uri="{FF2B5EF4-FFF2-40B4-BE49-F238E27FC236}">
                  <a16:creationId xmlns:a16="http://schemas.microsoft.com/office/drawing/2014/main" id="{8EE4425D-69DC-4048-8D48-11E641CCD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09s </a:t>
              </a:r>
            </a:p>
          </p:txBody>
        </p:sp>
      </p:grpSp>
      <p:grpSp>
        <p:nvGrpSpPr>
          <p:cNvPr id="47" name="Group 55">
            <a:extLst>
              <a:ext uri="{FF2B5EF4-FFF2-40B4-BE49-F238E27FC236}">
                <a16:creationId xmlns:a16="http://schemas.microsoft.com/office/drawing/2014/main" id="{C6F9FA09-DF68-4FF5-AD4E-4850FDA9B6DF}"/>
              </a:ext>
            </a:extLst>
          </p:cNvPr>
          <p:cNvGrpSpPr>
            <a:grpSpLocks/>
          </p:cNvGrpSpPr>
          <p:nvPr/>
        </p:nvGrpSpPr>
        <p:grpSpPr bwMode="auto">
          <a:xfrm>
            <a:off x="8510588" y="5200650"/>
            <a:ext cx="1774825" cy="1371600"/>
            <a:chOff x="4450" y="0"/>
            <a:chExt cx="1118" cy="1104"/>
          </a:xfrm>
        </p:grpSpPr>
        <p:pic>
          <p:nvPicPr>
            <p:cNvPr id="48" name="Picture 56" descr="CLOCK">
              <a:extLst>
                <a:ext uri="{FF2B5EF4-FFF2-40B4-BE49-F238E27FC236}">
                  <a16:creationId xmlns:a16="http://schemas.microsoft.com/office/drawing/2014/main" id="{A3DEAFD6-AEEE-48FA-A92A-6A7983F31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AutoShape 57">
              <a:extLst>
                <a:ext uri="{FF2B5EF4-FFF2-40B4-BE49-F238E27FC236}">
                  <a16:creationId xmlns:a16="http://schemas.microsoft.com/office/drawing/2014/main" id="{BB120EB8-8EE4-4508-BE98-6255D3270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ysClr val="windowText" lastClr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768</Words>
  <Application>Microsoft Office PowerPoint</Application>
  <PresentationFormat>Màn hình rộng</PresentationFormat>
  <Paragraphs>152</Paragraphs>
  <Slides>24</Slides>
  <Notes>7</Notes>
  <HiddenSlides>0</HiddenSlides>
  <MMClips>18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24</vt:i4>
      </vt:variant>
    </vt:vector>
  </HeadingPairs>
  <TitlesOfParts>
    <vt:vector size="41" baseType="lpstr">
      <vt:lpstr>Arial</vt:lpstr>
      <vt:lpstr>Arial-Rounded</vt:lpstr>
      <vt:lpstr>Calibri</vt:lpstr>
      <vt:lpstr>Calibri Light</vt:lpstr>
      <vt:lpstr>HP001 5 hàng</vt:lpstr>
      <vt:lpstr>HP001 5H</vt:lpstr>
      <vt:lpstr>Playfair Display</vt:lpstr>
      <vt:lpstr>Tahoma</vt:lpstr>
      <vt:lpstr>Times New Roman</vt:lpstr>
      <vt:lpstr>Tinos</vt:lpstr>
      <vt:lpstr>Constance template</vt:lpstr>
      <vt:lpstr>Office 主题</vt:lpstr>
      <vt:lpstr>1_Office 主题​​</vt:lpstr>
      <vt:lpstr>第一PPT，www.1ppt.com</vt:lpstr>
      <vt:lpstr>2_Office Theme</vt:lpstr>
      <vt:lpstr>3_Office Theme</vt:lpstr>
      <vt:lpstr>1_Office 主题</vt:lpstr>
      <vt:lpstr>Bản trình bày PowerPoint</vt:lpstr>
      <vt:lpstr>Bản trình bày PowerPoint</vt:lpstr>
      <vt:lpstr>Bản trình bày PowerPoint</vt:lpstr>
      <vt:lpstr>Bài hát nhắc đến những ai trong gia đình?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TỔ CHỨC SINH NHẬT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158</cp:revision>
  <dcterms:created xsi:type="dcterms:W3CDTF">2021-07-20T01:55:21Z</dcterms:created>
  <dcterms:modified xsi:type="dcterms:W3CDTF">2021-12-09T08:23:09Z</dcterms:modified>
</cp:coreProperties>
</file>