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3"/>
  </p:notesMasterIdLst>
  <p:sldIdLst>
    <p:sldId id="301" r:id="rId4"/>
    <p:sldId id="386" r:id="rId5"/>
    <p:sldId id="387" r:id="rId6"/>
    <p:sldId id="388" r:id="rId7"/>
    <p:sldId id="389" r:id="rId8"/>
    <p:sldId id="296" r:id="rId9"/>
    <p:sldId id="390" r:id="rId10"/>
    <p:sldId id="39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ECFE-46B6-4FC0-A574-7B09231466D8}"/>
              </a:ext>
            </a:extLst>
          </p:cNvPr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46A9E-E22D-4B85-937F-FFA98A1B9AAE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8A0BA4-B245-44C5-8682-EED0C547F87B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A9CE5-F74E-4F7D-8C0A-10BC40A74E56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6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21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24" Type="http://schemas.openxmlformats.org/officeDocument/2006/relationships/image" Target="../media/image29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31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2.wdp"/><Relationship Id="rId30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lang="zh-CN" altLang="en-US" sz="6667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C723A-8F42-4669-84E8-67D4477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B95-F099-4144-93DE-D176E33D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122E-C23B-4216-A92E-1102E531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B6ED8-070B-41D0-9C8D-844E5898A7FC}"/>
              </a:ext>
            </a:extLst>
          </p:cNvPr>
          <p:cNvSpPr txBox="1"/>
          <p:nvPr/>
        </p:nvSpPr>
        <p:spPr>
          <a:xfrm>
            <a:off x="1655551" y="471294"/>
            <a:ext cx="867631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67312" y="188277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03293"/>
              </p:ext>
            </p:extLst>
          </p:nvPr>
        </p:nvGraphicFramePr>
        <p:xfrm>
          <a:off x="2286001" y="2237361"/>
          <a:ext cx="7556500" cy="247226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tự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Từ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vở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C0397-BC94-40C4-B5E2-219972D08D9E}"/>
              </a:ext>
            </a:extLst>
          </p:cNvPr>
          <p:cNvSpPr txBox="1"/>
          <p:nvPr/>
        </p:nvSpPr>
        <p:spPr>
          <a:xfrm>
            <a:off x="2133684" y="1521453"/>
            <a:ext cx="766916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 2A 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197</Words>
  <Application>Microsoft Office PowerPoint</Application>
  <PresentationFormat>Widescreen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UTM Avo</vt:lpstr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2021-07-28T15:14:01Z</dcterms:created>
  <dcterms:modified xsi:type="dcterms:W3CDTF">2021-07-28T15:25:29Z</dcterms:modified>
</cp:coreProperties>
</file>