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76" r:id="rId3"/>
    <p:sldId id="541" r:id="rId4"/>
    <p:sldId id="309" r:id="rId5"/>
    <p:sldId id="310" r:id="rId6"/>
    <p:sldId id="540" r:id="rId7"/>
    <p:sldId id="54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9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openxmlformats.org/officeDocument/2006/relationships/image" Target="../media/image23.gif"/><Relationship Id="rId3" Type="http://schemas.openxmlformats.org/officeDocument/2006/relationships/image" Target="../media/image10.png"/><Relationship Id="rId21" Type="http://schemas.microsoft.com/office/2007/relationships/hdphoto" Target="../media/hdphoto8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5" Type="http://schemas.microsoft.com/office/2007/relationships/hdphoto" Target="../media/hdphoto10.wdp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4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3.gif"/><Relationship Id="rId14" Type="http://schemas.openxmlformats.org/officeDocument/2006/relationships/image" Target="../media/image16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1608" y="175275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68361" y="3517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30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9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77441" y="122475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49026" y="1960828"/>
            <a:ext cx="366839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77163" y="2696899"/>
            <a:ext cx="7455656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Từ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ngữ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chỉ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vật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đặc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điểm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14172" y="3414498"/>
            <a:ext cx="5647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nêu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đặc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điểm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256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114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9" y="1000442"/>
            <a:ext cx="2561464" cy="242855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232837" y="258790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5012231" y="3090423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750506" y="4152281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201479" y="469959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082747" y="5291361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699975" y="5768967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95" y="445692"/>
            <a:ext cx="10905066" cy="39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1608" y="175275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68361" y="3517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30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9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77441" y="122475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49026" y="1960828"/>
            <a:ext cx="366839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77163" y="2696899"/>
            <a:ext cx="7455656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Từ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ngữ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chỉ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vật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đặc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điểm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14172" y="3414498"/>
            <a:ext cx="5647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nêu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đặc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điểm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69641" y="4129016"/>
            <a:ext cx="5647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3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53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85027" y="4771103"/>
            <a:ext cx="3550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—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18890" y="4873582"/>
            <a:ext cx="681071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hǌ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mƞ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tinh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85027" y="5507174"/>
            <a:ext cx="3550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—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18889" y="5609653"/>
            <a:ext cx="923859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Ch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Ğc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bút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chì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ǟất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nhŧ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85027" y="6227479"/>
            <a:ext cx="3550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—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18889" y="6329958"/>
            <a:ext cx="923859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Sân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trưŊg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sạch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−p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4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  <p:bldP spid="13" grpId="0"/>
      <p:bldP spid="15" grpId="0"/>
      <p:bldP spid="16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287</Words>
  <Application>Microsoft Office PowerPoint</Application>
  <PresentationFormat>Widescreen</PresentationFormat>
  <Paragraphs>65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Admin</cp:lastModifiedBy>
  <cp:revision>11</cp:revision>
  <dcterms:created xsi:type="dcterms:W3CDTF">2021-05-23T13:34:17Z</dcterms:created>
  <dcterms:modified xsi:type="dcterms:W3CDTF">2021-10-09T17:14:58Z</dcterms:modified>
</cp:coreProperties>
</file>