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14"/>
  </p:notesMasterIdLst>
  <p:sldIdLst>
    <p:sldId id="326" r:id="rId3"/>
    <p:sldId id="256" r:id="rId4"/>
    <p:sldId id="271" r:id="rId5"/>
    <p:sldId id="272" r:id="rId6"/>
    <p:sldId id="273" r:id="rId7"/>
    <p:sldId id="274" r:id="rId8"/>
    <p:sldId id="275" r:id="rId9"/>
    <p:sldId id="278" r:id="rId10"/>
    <p:sldId id="276" r:id="rId11"/>
    <p:sldId id="279" r:id="rId12"/>
    <p:sldId id="27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CC3300"/>
    <a:srgbClr val="008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07" autoAdjust="0"/>
    <p:restoredTop sz="93950" autoAdjust="0"/>
  </p:normalViewPr>
  <p:slideViewPr>
    <p:cSldViewPr snapToGrid="0">
      <p:cViewPr varScale="1">
        <p:scale>
          <a:sx n="52" d="100"/>
          <a:sy n="52" d="100"/>
        </p:scale>
        <p:origin x="1344" y="8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EAD26F-197A-4344-8006-41ADEB63EE52}" type="datetimeFigureOut">
              <a:rPr lang="en-US" smtClean="0"/>
              <a:t>12/20/2021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410672-AB2C-4B15-8A81-455247B6250E}" type="slidenum">
              <a:rPr lang="en-US" smtClean="0"/>
              <a:t>‹#›</a:t>
            </a:fld>
            <a:endParaRPr lang="en-US"/>
          </a:p>
        </p:txBody>
      </p:sp>
    </p:spTree>
    <p:extLst>
      <p:ext uri="{BB962C8B-B14F-4D97-AF65-F5344CB8AC3E}">
        <p14:creationId xmlns:p14="http://schemas.microsoft.com/office/powerpoint/2010/main" val="1694786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44AB91-A8C2-45A2-A8DC-9C24C78B8D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7535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CC56-F5E1-4C44-AD86-F1B8EB7F87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507852-9A7E-4F06-86D7-DBE085B30F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5D0A2A-C2A4-4C64-BBC0-C18F193E2DCB}"/>
              </a:ext>
            </a:extLst>
          </p:cNvPr>
          <p:cNvSpPr>
            <a:spLocks noGrp="1"/>
          </p:cNvSpPr>
          <p:nvPr>
            <p:ph type="dt" sz="half" idx="10"/>
          </p:nvPr>
        </p:nvSpPr>
        <p:spPr/>
        <p:txBody>
          <a:bodyPr/>
          <a:lstStyle/>
          <a:p>
            <a:fld id="{389C5F93-887A-4481-A204-754FB144E4BE}" type="datetimeFigureOut">
              <a:rPr lang="en-US" smtClean="0"/>
              <a:t>12/20/2021</a:t>
            </a:fld>
            <a:endParaRPr lang="en-US"/>
          </a:p>
        </p:txBody>
      </p:sp>
      <p:sp>
        <p:nvSpPr>
          <p:cNvPr id="5" name="Footer Placeholder 4">
            <a:extLst>
              <a:ext uri="{FF2B5EF4-FFF2-40B4-BE49-F238E27FC236}">
                <a16:creationId xmlns:a16="http://schemas.microsoft.com/office/drawing/2014/main" id="{601549A9-ADD6-4C8C-936F-8BDB0273E5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9B67A7-BC8F-483B-BDBA-EC669FAF611B}"/>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631577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F7EA7-A850-4B31-BFB1-05DC9C4AE1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12A992-B0AB-4724-97D7-DC5BFD05ED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3DB81-A2CE-4DE2-A81D-BE3D0803E325}"/>
              </a:ext>
            </a:extLst>
          </p:cNvPr>
          <p:cNvSpPr>
            <a:spLocks noGrp="1"/>
          </p:cNvSpPr>
          <p:nvPr>
            <p:ph type="dt" sz="half" idx="10"/>
          </p:nvPr>
        </p:nvSpPr>
        <p:spPr/>
        <p:txBody>
          <a:bodyPr/>
          <a:lstStyle/>
          <a:p>
            <a:fld id="{389C5F93-887A-4481-A204-754FB144E4BE}" type="datetimeFigureOut">
              <a:rPr lang="en-US" smtClean="0"/>
              <a:t>12/20/2021</a:t>
            </a:fld>
            <a:endParaRPr lang="en-US"/>
          </a:p>
        </p:txBody>
      </p:sp>
      <p:sp>
        <p:nvSpPr>
          <p:cNvPr id="5" name="Footer Placeholder 4">
            <a:extLst>
              <a:ext uri="{FF2B5EF4-FFF2-40B4-BE49-F238E27FC236}">
                <a16:creationId xmlns:a16="http://schemas.microsoft.com/office/drawing/2014/main" id="{9B7F8850-939A-42C1-BE67-B5974749F4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22DB53-C194-42C0-9EA0-8FF03CFF51E8}"/>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16179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A1348F-F778-4CB0-B111-7C97E7CBD8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5C8359-3C7A-4EFE-854C-E2DE54F092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642ADB-39AF-4F4B-85BE-175AEF9F9FC9}"/>
              </a:ext>
            </a:extLst>
          </p:cNvPr>
          <p:cNvSpPr>
            <a:spLocks noGrp="1"/>
          </p:cNvSpPr>
          <p:nvPr>
            <p:ph type="dt" sz="half" idx="10"/>
          </p:nvPr>
        </p:nvSpPr>
        <p:spPr/>
        <p:txBody>
          <a:bodyPr/>
          <a:lstStyle/>
          <a:p>
            <a:fld id="{389C5F93-887A-4481-A204-754FB144E4BE}" type="datetimeFigureOut">
              <a:rPr lang="en-US" smtClean="0"/>
              <a:t>12/20/2021</a:t>
            </a:fld>
            <a:endParaRPr lang="en-US"/>
          </a:p>
        </p:txBody>
      </p:sp>
      <p:sp>
        <p:nvSpPr>
          <p:cNvPr id="5" name="Footer Placeholder 4">
            <a:extLst>
              <a:ext uri="{FF2B5EF4-FFF2-40B4-BE49-F238E27FC236}">
                <a16:creationId xmlns:a16="http://schemas.microsoft.com/office/drawing/2014/main" id="{64F9F293-897F-4929-9E42-96D4A6D15D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2CD7FF-3FFB-49B0-AA83-669D525ED01B}"/>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989113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CC56-F5E1-4C44-AD86-F1B8EB7F87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507852-9A7E-4F06-86D7-DBE085B30F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5D0A2A-C2A4-4C64-BBC0-C18F193E2DCB}"/>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12/20/2021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01549A9-ADD6-4C8C-936F-8BDB0273E57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19B67A7-BC8F-483B-BDBA-EC669FAF611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91824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7C249-3B70-4FA6-93F0-C231D5DB5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087E01-A3A5-4334-914B-F24DC27B1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F0F003-333E-4D29-A09D-C78034639685}"/>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12/20/2021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43D16D9-B845-4551-9DDF-45C4E07B11D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A3BC130-9B5D-4315-9904-85626D9CD4B3}"/>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25681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E6A4-0F6D-47B3-B1B0-C81BEF1D11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862201-2032-4EF5-B29F-61630F4326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A8B075-1BD0-4D86-91C9-AFB9542B6C44}"/>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12/20/2021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96A3AD1-44DC-4640-BD35-E86F637E87A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BB325A1-EB8B-45A0-9544-25DE745A92D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333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F7812-5831-4B47-867E-6AACD3E4EE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8893B5-3A4A-48F8-A774-0DE8F58E86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23DB5A-3027-4D38-8798-A30633BCD6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C59029-2351-43F4-BE15-A0B05CDDCCAF}"/>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12/20/2021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982C413-63C8-4708-B04B-22EA3CBE0CA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4C35F2F7-954D-4718-AB34-12C970AEDF09}"/>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7447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F00AA-FC9B-4B22-909A-66E2B4E791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AE43A2-95F0-4FDA-A3A9-994D72DF7D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A94606-FDC0-44C6-B2F6-78A0EE4BDF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4136C7-42FF-44D1-9DDD-2AFC74A0E9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383972-0D86-400F-AFB9-057E6E4038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A12704-9F3B-4E5D-B37A-A65FB6639FB7}"/>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12/20/2021</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DED14B6A-D31E-4E4E-9999-2A037F28C0F9}"/>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323CE0C2-879A-464E-B0C6-8927F16B4815}"/>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15635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84C4B-E99A-4637-B2A5-62A92ADAB2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C2A881-E3AF-49DA-A4B1-579A0F39FEBB}"/>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12/20/2021</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F35913B2-3613-49A3-8703-7439B1EE9C3E}"/>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9C282779-E726-41E8-A702-F4E40F136998}"/>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58847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8B78-BCE9-4DA8-80F2-24A4C05240E0}"/>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12/20/2021</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005BF5D5-4750-4FE3-AE67-46C67F70BE1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646C7EBF-F997-4A98-BFCB-A2F2CFCE84B2}"/>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90678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0F86B-DE1B-47E5-AF1E-F1E43D126D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839149-F5C9-4A3E-B1F1-64AC32A8C4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B49737-FC39-46B3-AA8E-88ED0BBE3D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70A5A9-3EC5-49B2-BB5D-3ADB82122DAF}"/>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12/20/2021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EB834B9C-1E2F-4435-98A0-7D4AACDEAFAF}"/>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D319B98-E521-4405-A564-3AB1026FDDA3}"/>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8747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7C249-3B70-4FA6-93F0-C231D5DB5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087E01-A3A5-4334-914B-F24DC27B1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F0F003-333E-4D29-A09D-C78034639685}"/>
              </a:ext>
            </a:extLst>
          </p:cNvPr>
          <p:cNvSpPr>
            <a:spLocks noGrp="1"/>
          </p:cNvSpPr>
          <p:nvPr>
            <p:ph type="dt" sz="half" idx="10"/>
          </p:nvPr>
        </p:nvSpPr>
        <p:spPr/>
        <p:txBody>
          <a:bodyPr/>
          <a:lstStyle/>
          <a:p>
            <a:fld id="{389C5F93-887A-4481-A204-754FB144E4BE}" type="datetimeFigureOut">
              <a:rPr lang="en-US" smtClean="0"/>
              <a:t>12/20/2021</a:t>
            </a:fld>
            <a:endParaRPr lang="en-US"/>
          </a:p>
        </p:txBody>
      </p:sp>
      <p:sp>
        <p:nvSpPr>
          <p:cNvPr id="5" name="Footer Placeholder 4">
            <a:extLst>
              <a:ext uri="{FF2B5EF4-FFF2-40B4-BE49-F238E27FC236}">
                <a16:creationId xmlns:a16="http://schemas.microsoft.com/office/drawing/2014/main" id="{943D16D9-B845-4551-9DDF-45C4E07B11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3BC130-9B5D-4315-9904-85626D9CD4B3}"/>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3004159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9B37F-F0AD-4E46-B21B-5C2CD91743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6602EB-C689-4796-BE01-E59E221EA9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6E3EE4-9555-4C63-94C7-F6ACA3E82D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6BCC5D-691D-47D3-874F-80E55C572CE6}"/>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12/20/2021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7FFBD8AA-F3E0-4242-98F6-9558B68AF38A}"/>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D5ED071D-48D1-4743-B5AE-2DF61239820E}"/>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0274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F7EA7-A850-4B31-BFB1-05DC9C4AE1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12A992-B0AB-4724-97D7-DC5BFD05ED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3DB81-A2CE-4DE2-A81D-BE3D0803E325}"/>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12/20/2021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B7F8850-939A-42C1-BE67-B5974749F41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B22DB53-C194-42C0-9EA0-8FF03CFF51E8}"/>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81524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A1348F-F778-4CB0-B111-7C97E7CBD8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5C8359-3C7A-4EFE-854C-E2DE54F092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642ADB-39AF-4F4B-85BE-175AEF9F9FC9}"/>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12/20/2021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4F9F293-897F-4929-9E42-96D4A6D15D0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42CD7FF-3FFB-49B0-AA83-669D525ED01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8326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E6A4-0F6D-47B3-B1B0-C81BEF1D11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862201-2032-4EF5-B29F-61630F4326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A8B075-1BD0-4D86-91C9-AFB9542B6C44}"/>
              </a:ext>
            </a:extLst>
          </p:cNvPr>
          <p:cNvSpPr>
            <a:spLocks noGrp="1"/>
          </p:cNvSpPr>
          <p:nvPr>
            <p:ph type="dt" sz="half" idx="10"/>
          </p:nvPr>
        </p:nvSpPr>
        <p:spPr/>
        <p:txBody>
          <a:bodyPr/>
          <a:lstStyle/>
          <a:p>
            <a:fld id="{389C5F93-887A-4481-A204-754FB144E4BE}" type="datetimeFigureOut">
              <a:rPr lang="en-US" smtClean="0"/>
              <a:t>12/20/2021</a:t>
            </a:fld>
            <a:endParaRPr lang="en-US"/>
          </a:p>
        </p:txBody>
      </p:sp>
      <p:sp>
        <p:nvSpPr>
          <p:cNvPr id="5" name="Footer Placeholder 4">
            <a:extLst>
              <a:ext uri="{FF2B5EF4-FFF2-40B4-BE49-F238E27FC236}">
                <a16:creationId xmlns:a16="http://schemas.microsoft.com/office/drawing/2014/main" id="{B96A3AD1-44DC-4640-BD35-E86F637E87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B325A1-EB8B-45A0-9544-25DE745A92DB}"/>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631113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F7812-5831-4B47-867E-6AACD3E4EE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8893B5-3A4A-48F8-A774-0DE8F58E86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23DB5A-3027-4D38-8798-A30633BCD6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C59029-2351-43F4-BE15-A0B05CDDCCAF}"/>
              </a:ext>
            </a:extLst>
          </p:cNvPr>
          <p:cNvSpPr>
            <a:spLocks noGrp="1"/>
          </p:cNvSpPr>
          <p:nvPr>
            <p:ph type="dt" sz="half" idx="10"/>
          </p:nvPr>
        </p:nvSpPr>
        <p:spPr/>
        <p:txBody>
          <a:bodyPr/>
          <a:lstStyle/>
          <a:p>
            <a:fld id="{389C5F93-887A-4481-A204-754FB144E4BE}" type="datetimeFigureOut">
              <a:rPr lang="en-US" smtClean="0"/>
              <a:t>12/20/2021</a:t>
            </a:fld>
            <a:endParaRPr lang="en-US"/>
          </a:p>
        </p:txBody>
      </p:sp>
      <p:sp>
        <p:nvSpPr>
          <p:cNvPr id="6" name="Footer Placeholder 5">
            <a:extLst>
              <a:ext uri="{FF2B5EF4-FFF2-40B4-BE49-F238E27FC236}">
                <a16:creationId xmlns:a16="http://schemas.microsoft.com/office/drawing/2014/main" id="{D982C413-63C8-4708-B04B-22EA3CBE0C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35F2F7-954D-4718-AB34-12C970AEDF09}"/>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666939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F00AA-FC9B-4B22-909A-66E2B4E791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AE43A2-95F0-4FDA-A3A9-994D72DF7D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A94606-FDC0-44C6-B2F6-78A0EE4BDF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4136C7-42FF-44D1-9DDD-2AFC74A0E9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383972-0D86-400F-AFB9-057E6E4038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A12704-9F3B-4E5D-B37A-A65FB6639FB7}"/>
              </a:ext>
            </a:extLst>
          </p:cNvPr>
          <p:cNvSpPr>
            <a:spLocks noGrp="1"/>
          </p:cNvSpPr>
          <p:nvPr>
            <p:ph type="dt" sz="half" idx="10"/>
          </p:nvPr>
        </p:nvSpPr>
        <p:spPr/>
        <p:txBody>
          <a:bodyPr/>
          <a:lstStyle/>
          <a:p>
            <a:fld id="{389C5F93-887A-4481-A204-754FB144E4BE}" type="datetimeFigureOut">
              <a:rPr lang="en-US" smtClean="0"/>
              <a:t>12/20/2021</a:t>
            </a:fld>
            <a:endParaRPr lang="en-US"/>
          </a:p>
        </p:txBody>
      </p:sp>
      <p:sp>
        <p:nvSpPr>
          <p:cNvPr id="8" name="Footer Placeholder 7">
            <a:extLst>
              <a:ext uri="{FF2B5EF4-FFF2-40B4-BE49-F238E27FC236}">
                <a16:creationId xmlns:a16="http://schemas.microsoft.com/office/drawing/2014/main" id="{DED14B6A-D31E-4E4E-9999-2A037F28C0F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23CE0C2-879A-464E-B0C6-8927F16B4815}"/>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497045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84C4B-E99A-4637-B2A5-62A92ADAB2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C2A881-E3AF-49DA-A4B1-579A0F39FEBB}"/>
              </a:ext>
            </a:extLst>
          </p:cNvPr>
          <p:cNvSpPr>
            <a:spLocks noGrp="1"/>
          </p:cNvSpPr>
          <p:nvPr>
            <p:ph type="dt" sz="half" idx="10"/>
          </p:nvPr>
        </p:nvSpPr>
        <p:spPr/>
        <p:txBody>
          <a:bodyPr/>
          <a:lstStyle/>
          <a:p>
            <a:fld id="{389C5F93-887A-4481-A204-754FB144E4BE}" type="datetimeFigureOut">
              <a:rPr lang="en-US" smtClean="0"/>
              <a:t>12/20/2021</a:t>
            </a:fld>
            <a:endParaRPr lang="en-US"/>
          </a:p>
        </p:txBody>
      </p:sp>
      <p:sp>
        <p:nvSpPr>
          <p:cNvPr id="4" name="Footer Placeholder 3">
            <a:extLst>
              <a:ext uri="{FF2B5EF4-FFF2-40B4-BE49-F238E27FC236}">
                <a16:creationId xmlns:a16="http://schemas.microsoft.com/office/drawing/2014/main" id="{F35913B2-3613-49A3-8703-7439B1EE9C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C282779-E726-41E8-A702-F4E40F136998}"/>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677286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8B78-BCE9-4DA8-80F2-24A4C05240E0}"/>
              </a:ext>
            </a:extLst>
          </p:cNvPr>
          <p:cNvSpPr>
            <a:spLocks noGrp="1"/>
          </p:cNvSpPr>
          <p:nvPr>
            <p:ph type="dt" sz="half" idx="10"/>
          </p:nvPr>
        </p:nvSpPr>
        <p:spPr/>
        <p:txBody>
          <a:bodyPr/>
          <a:lstStyle/>
          <a:p>
            <a:fld id="{389C5F93-887A-4481-A204-754FB144E4BE}" type="datetimeFigureOut">
              <a:rPr lang="en-US" smtClean="0"/>
              <a:t>12/20/2021</a:t>
            </a:fld>
            <a:endParaRPr lang="en-US"/>
          </a:p>
        </p:txBody>
      </p:sp>
      <p:sp>
        <p:nvSpPr>
          <p:cNvPr id="3" name="Footer Placeholder 2">
            <a:extLst>
              <a:ext uri="{FF2B5EF4-FFF2-40B4-BE49-F238E27FC236}">
                <a16:creationId xmlns:a16="http://schemas.microsoft.com/office/drawing/2014/main" id="{005BF5D5-4750-4FE3-AE67-46C67F70BE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46C7EBF-F997-4A98-BFCB-A2F2CFCE84B2}"/>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262798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0F86B-DE1B-47E5-AF1E-F1E43D126D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839149-F5C9-4A3E-B1F1-64AC32A8C4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B49737-FC39-46B3-AA8E-88ED0BBE3D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70A5A9-3EC5-49B2-BB5D-3ADB82122DAF}"/>
              </a:ext>
            </a:extLst>
          </p:cNvPr>
          <p:cNvSpPr>
            <a:spLocks noGrp="1"/>
          </p:cNvSpPr>
          <p:nvPr>
            <p:ph type="dt" sz="half" idx="10"/>
          </p:nvPr>
        </p:nvSpPr>
        <p:spPr/>
        <p:txBody>
          <a:bodyPr/>
          <a:lstStyle/>
          <a:p>
            <a:fld id="{389C5F93-887A-4481-A204-754FB144E4BE}" type="datetimeFigureOut">
              <a:rPr lang="en-US" smtClean="0"/>
              <a:t>12/20/2021</a:t>
            </a:fld>
            <a:endParaRPr lang="en-US"/>
          </a:p>
        </p:txBody>
      </p:sp>
      <p:sp>
        <p:nvSpPr>
          <p:cNvPr id="6" name="Footer Placeholder 5">
            <a:extLst>
              <a:ext uri="{FF2B5EF4-FFF2-40B4-BE49-F238E27FC236}">
                <a16:creationId xmlns:a16="http://schemas.microsoft.com/office/drawing/2014/main" id="{EB834B9C-1E2F-4435-98A0-7D4AACDEAF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319B98-E521-4405-A564-3AB1026FDDA3}"/>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944746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9B37F-F0AD-4E46-B21B-5C2CD91743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6602EB-C689-4796-BE01-E59E221EA9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6E3EE4-9555-4C63-94C7-F6ACA3E82D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6BCC5D-691D-47D3-874F-80E55C572CE6}"/>
              </a:ext>
            </a:extLst>
          </p:cNvPr>
          <p:cNvSpPr>
            <a:spLocks noGrp="1"/>
          </p:cNvSpPr>
          <p:nvPr>
            <p:ph type="dt" sz="half" idx="10"/>
          </p:nvPr>
        </p:nvSpPr>
        <p:spPr/>
        <p:txBody>
          <a:bodyPr/>
          <a:lstStyle/>
          <a:p>
            <a:fld id="{389C5F93-887A-4481-A204-754FB144E4BE}" type="datetimeFigureOut">
              <a:rPr lang="en-US" smtClean="0"/>
              <a:t>12/20/2021</a:t>
            </a:fld>
            <a:endParaRPr lang="en-US"/>
          </a:p>
        </p:txBody>
      </p:sp>
      <p:sp>
        <p:nvSpPr>
          <p:cNvPr id="6" name="Footer Placeholder 5">
            <a:extLst>
              <a:ext uri="{FF2B5EF4-FFF2-40B4-BE49-F238E27FC236}">
                <a16:creationId xmlns:a16="http://schemas.microsoft.com/office/drawing/2014/main" id="{7FFBD8AA-F3E0-4242-98F6-9558B68AF3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ED071D-48D1-4743-B5AE-2DF61239820E}"/>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3730848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F7407B-4E2C-408B-B389-F57864F2DE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F7A4D6-DEAC-485D-B330-F569F9C474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53AB30-B58C-41B9-BE13-88ED91F345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C5F93-887A-4481-A204-754FB144E4BE}" type="datetimeFigureOut">
              <a:rPr lang="en-US" smtClean="0"/>
              <a:t>12/20/2021</a:t>
            </a:fld>
            <a:endParaRPr lang="en-US"/>
          </a:p>
        </p:txBody>
      </p:sp>
      <p:sp>
        <p:nvSpPr>
          <p:cNvPr id="5" name="Footer Placeholder 4">
            <a:extLst>
              <a:ext uri="{FF2B5EF4-FFF2-40B4-BE49-F238E27FC236}">
                <a16:creationId xmlns:a16="http://schemas.microsoft.com/office/drawing/2014/main" id="{C353CEE2-EF76-4032-8D9E-DB3CC52D39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EB41C0C-DBC5-49B1-BED0-EED11950E2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E047B-2186-4570-B73E-AAD78CC2AB62}" type="slidenum">
              <a:rPr lang="en-US" smtClean="0"/>
              <a:t>‹#›</a:t>
            </a:fld>
            <a:endParaRPr lang="en-US"/>
          </a:p>
        </p:txBody>
      </p:sp>
    </p:spTree>
    <p:extLst>
      <p:ext uri="{BB962C8B-B14F-4D97-AF65-F5344CB8AC3E}">
        <p14:creationId xmlns:p14="http://schemas.microsoft.com/office/powerpoint/2010/main" val="3307680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F7407B-4E2C-408B-B389-F57864F2DE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F7A4D6-DEAC-485D-B330-F569F9C474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53AB30-B58C-41B9-BE13-88ED91F345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C5F93-887A-4481-A204-754FB144E4BE}" type="datetimeFigureOut">
              <a:rPr lang="en-US" smtClean="0">
                <a:solidFill>
                  <a:prstClr val="black">
                    <a:tint val="75000"/>
                  </a:prstClr>
                </a:solidFill>
              </a:rPr>
              <a:pPr/>
              <a:t>12/20/2021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353CEE2-EF76-4032-8D9E-DB3CC52D39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EB41C0C-DBC5-49B1-BED0-EED11950E2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70182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12.xml"/><Relationship Id="rId7" Type="http://schemas.openxmlformats.org/officeDocument/2006/relationships/image" Target="../media/image6.png"/><Relationship Id="rId12" Type="http://schemas.openxmlformats.org/officeDocument/2006/relationships/image" Target="../media/image1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4.emf"/></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895695" y="163479"/>
            <a:ext cx="10400610" cy="6531043"/>
            <a:chOff x="631064" y="0"/>
            <a:chExt cx="10921286" cy="6858000"/>
          </a:xfrm>
        </p:grpSpPr>
        <p:pic>
          <p:nvPicPr>
            <p:cNvPr id="7" name="Picture 2" descr="E:\DT\Phần mềm\LuyenChuTieuHoc-2.8 (1)\LuyenChuTieuHoc-2.8\LuyenChuTieuHoc\Ảnh dòng kẻ sẵn cho môn toán\Dòng kẻ đen - 11 dòng - 15 ô.png"/>
            <p:cNvPicPr>
              <a:picLocks noChangeAspect="1" noChangeArrowheads="1"/>
            </p:cNvPicPr>
            <p:nvPr/>
          </p:nvPicPr>
          <p:blipFill rotWithShape="1">
            <a:blip r:embed="rId4">
              <a:extLst>
                <a:ext uri="{28A0092B-C50C-407E-A947-70E740481C1C}">
                  <a14:useLocalDpi xmlns:a14="http://schemas.microsoft.com/office/drawing/2010/main" val="0"/>
                </a:ext>
              </a:extLst>
            </a:blip>
            <a:srcRect b="14526"/>
            <a:stretch/>
          </p:blipFill>
          <p:spPr bwMode="auto">
            <a:xfrm>
              <a:off x="631064" y="0"/>
              <a:ext cx="10921286"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631064" y="1"/>
              <a:ext cx="0" cy="685799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8" name="Text Box 2"/>
          <p:cNvSpPr txBox="1">
            <a:spLocks noChangeArrowheads="1"/>
          </p:cNvSpPr>
          <p:nvPr/>
        </p:nvSpPr>
        <p:spPr bwMode="auto">
          <a:xfrm>
            <a:off x="774073" y="316275"/>
            <a:ext cx="10400608" cy="79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defTabSz="1253303">
              <a:spcAft>
                <a:spcPts val="714"/>
              </a:spcAft>
              <a:defRPr/>
            </a:pPr>
            <a:endParaRPr lang="en-US" altLang="en-US" sz="3619" b="1" i="1" dirty="0">
              <a:solidFill>
                <a:srgbClr val="7030A0"/>
              </a:solidFill>
              <a:latin typeface="HP001 4 hàng" pitchFamily="34" charset="0"/>
            </a:endParaRPr>
          </a:p>
          <a:p>
            <a:pPr defTabSz="1253303">
              <a:spcAft>
                <a:spcPts val="714"/>
              </a:spcAft>
              <a:defRPr/>
            </a:pPr>
            <a:r>
              <a:rPr lang="en-US" altLang="en-US" sz="3619" b="1" dirty="0">
                <a:solidFill>
                  <a:srgbClr val="7030A0"/>
                </a:solidFill>
                <a:latin typeface="HP001 4 hàng" pitchFamily="34" charset="0"/>
              </a:rPr>
              <a:t>               </a:t>
            </a:r>
          </a:p>
          <a:p>
            <a:pPr defTabSz="1253303">
              <a:spcAft>
                <a:spcPts val="714"/>
              </a:spcAft>
              <a:defRPr/>
            </a:pPr>
            <a:r>
              <a:rPr lang="en-US" altLang="en-US" sz="3619" b="1" dirty="0">
                <a:solidFill>
                  <a:srgbClr val="7030A0"/>
                </a:solidFill>
                <a:latin typeface="HP001 4 hàng" pitchFamily="34" charset="0"/>
              </a:rPr>
              <a:t>                                                                                             </a:t>
            </a:r>
          </a:p>
          <a:p>
            <a:pPr defTabSz="1253303">
              <a:spcAft>
                <a:spcPts val="714"/>
              </a:spcAft>
              <a:defRPr/>
            </a:pPr>
            <a:r>
              <a:rPr lang="en-US" altLang="en-US" sz="3619" b="1" dirty="0">
                <a:solidFill>
                  <a:srgbClr val="7030A0"/>
                </a:solidFill>
                <a:latin typeface="HP001 4 hàng" pitchFamily="34" charset="0"/>
              </a:rPr>
              <a:t>  </a:t>
            </a:r>
          </a:p>
          <a:p>
            <a:pPr defTabSz="1253303">
              <a:spcAft>
                <a:spcPts val="714"/>
              </a:spcAft>
              <a:defRPr/>
            </a:pPr>
            <a:endParaRPr lang="en-US" altLang="en-US" sz="3619" b="1" dirty="0">
              <a:solidFill>
                <a:srgbClr val="7030A0"/>
              </a:solidFill>
              <a:latin typeface="HP001 4 hàng" pitchFamily="34" charset="0"/>
            </a:endParaRPr>
          </a:p>
          <a:p>
            <a:pPr defTabSz="1253303">
              <a:spcAft>
                <a:spcPts val="714"/>
              </a:spcAft>
              <a:defRPr/>
            </a:pPr>
            <a:endParaRPr lang="en-US" altLang="en-US" sz="3619" b="1" dirty="0">
              <a:solidFill>
                <a:srgbClr val="7030A0"/>
              </a:solidFill>
              <a:latin typeface="HP001 4 hàng" pitchFamily="34" charset="0"/>
            </a:endParaRPr>
          </a:p>
          <a:p>
            <a:pPr defTabSz="1253303">
              <a:spcAft>
                <a:spcPts val="714"/>
              </a:spcAft>
              <a:defRPr/>
            </a:pPr>
            <a:endParaRPr lang="en-US" altLang="en-US" sz="3619" b="1" dirty="0">
              <a:solidFill>
                <a:srgbClr val="7030A0"/>
              </a:solidFill>
              <a:latin typeface="HP001 4 hàng" pitchFamily="34" charset="0"/>
            </a:endParaRPr>
          </a:p>
          <a:p>
            <a:pPr defTabSz="1253303">
              <a:spcAft>
                <a:spcPts val="714"/>
              </a:spcAft>
              <a:defRPr/>
            </a:pPr>
            <a:endParaRPr lang="en-US" altLang="en-US" sz="3619" b="1" dirty="0">
              <a:solidFill>
                <a:srgbClr val="7030A0"/>
              </a:solidFill>
              <a:latin typeface="HP001 4 hàng" pitchFamily="34" charset="0"/>
            </a:endParaRPr>
          </a:p>
          <a:p>
            <a:pPr defTabSz="1253303">
              <a:spcAft>
                <a:spcPts val="714"/>
              </a:spcAft>
              <a:defRPr/>
            </a:pPr>
            <a:endParaRPr lang="en-US" altLang="en-US" sz="3619" b="1" dirty="0">
              <a:solidFill>
                <a:srgbClr val="7030A0"/>
              </a:solidFill>
              <a:latin typeface="HP001 4 hàng" pitchFamily="34" charset="0"/>
            </a:endParaRPr>
          </a:p>
          <a:p>
            <a:pPr defTabSz="1253303">
              <a:defRPr/>
            </a:pPr>
            <a:r>
              <a:rPr lang="en-US" altLang="en-US" sz="3619" b="1">
                <a:solidFill>
                  <a:srgbClr val="7030A0"/>
                </a:solidFill>
                <a:latin typeface="HP001 4 hàng" pitchFamily="34" charset="0"/>
              </a:rPr>
              <a:t>         Thứ sáu </a:t>
            </a:r>
            <a:r>
              <a:rPr lang="en-US" altLang="en-US" sz="3619" b="1" err="1">
                <a:solidFill>
                  <a:srgbClr val="7030A0"/>
                </a:solidFill>
                <a:latin typeface="HP001 4 hàng" pitchFamily="34" charset="0"/>
              </a:rPr>
              <a:t>ngày</a:t>
            </a:r>
            <a:r>
              <a:rPr lang="en-US" altLang="en-US" sz="3619" b="1">
                <a:solidFill>
                  <a:srgbClr val="7030A0"/>
                </a:solidFill>
                <a:latin typeface="HP001 4 hàng" pitchFamily="34" charset="0"/>
              </a:rPr>
              <a:t> 24 </a:t>
            </a:r>
            <a:r>
              <a:rPr lang="en-US" sz="3619" b="1" dirty="0" err="1">
                <a:solidFill>
                  <a:srgbClr val="7030A0"/>
                </a:solidFill>
                <a:latin typeface="HP001 4 hàng" pitchFamily="34" charset="0"/>
                <a:ea typeface="Calibri"/>
                <a:cs typeface="Arial"/>
              </a:rPr>
              <a:t>Ǉ</a:t>
            </a:r>
            <a:r>
              <a:rPr lang="en-US" altLang="en-US" sz="3619" b="1" dirty="0" err="1">
                <a:solidFill>
                  <a:srgbClr val="7030A0"/>
                </a:solidFill>
                <a:latin typeface="HP001 4 hàng" pitchFamily="34" charset="0"/>
              </a:rPr>
              <a:t>háng</a:t>
            </a:r>
            <a:r>
              <a:rPr lang="en-US" altLang="en-US" sz="3619" b="1" dirty="0">
                <a:solidFill>
                  <a:srgbClr val="7030A0"/>
                </a:solidFill>
                <a:latin typeface="HP001 4 hàng" pitchFamily="34" charset="0"/>
              </a:rPr>
              <a:t> 12 </a:t>
            </a:r>
            <a:r>
              <a:rPr lang="en-US" altLang="en-US" sz="3619" b="1" dirty="0" err="1">
                <a:solidFill>
                  <a:srgbClr val="7030A0"/>
                </a:solidFill>
                <a:latin typeface="HP001 4 hàng" pitchFamily="34" charset="0"/>
              </a:rPr>
              <a:t>năm</a:t>
            </a:r>
            <a:r>
              <a:rPr lang="en-US" altLang="en-US" sz="3619" b="1" dirty="0">
                <a:solidFill>
                  <a:srgbClr val="7030A0"/>
                </a:solidFill>
                <a:latin typeface="HP001 4 hàng" pitchFamily="34" charset="0"/>
              </a:rPr>
              <a:t> 2021</a:t>
            </a:r>
          </a:p>
        </p:txBody>
      </p:sp>
      <p:sp>
        <p:nvSpPr>
          <p:cNvPr id="9" name="Text Box 2"/>
          <p:cNvSpPr txBox="1">
            <a:spLocks noChangeArrowheads="1"/>
          </p:cNvSpPr>
          <p:nvPr/>
        </p:nvSpPr>
        <p:spPr bwMode="auto">
          <a:xfrm>
            <a:off x="3610578" y="1177590"/>
            <a:ext cx="4233510" cy="47622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defTabSz="1253303">
              <a:spcAft>
                <a:spcPts val="714"/>
              </a:spcAft>
              <a:defRPr/>
            </a:pPr>
            <a:r>
              <a:rPr lang="en-US" altLang="en-US" sz="3619" b="1" dirty="0">
                <a:solidFill>
                  <a:srgbClr val="7030A0"/>
                </a:solidFill>
                <a:latin typeface="HP001 4 hàng" pitchFamily="34" charset="0"/>
              </a:rPr>
              <a:t> T</a:t>
            </a:r>
            <a:r>
              <a:rPr lang="el-GR" altLang="en-US" sz="3619" b="1" dirty="0">
                <a:solidFill>
                  <a:srgbClr val="7030A0"/>
                </a:solidFill>
                <a:latin typeface="HP001 4 hàng" pitchFamily="34" charset="0"/>
              </a:rPr>
              <a:t>Θ</a:t>
            </a:r>
            <a:r>
              <a:rPr lang="en-US" altLang="en-US" sz="3619" b="1" dirty="0" err="1">
                <a:solidFill>
                  <a:srgbClr val="7030A0"/>
                </a:solidFill>
                <a:latin typeface="HP001 4 hàng" pitchFamily="34" charset="0"/>
              </a:rPr>
              <a:t>Ğng</a:t>
            </a:r>
            <a:r>
              <a:rPr lang="en-US" altLang="en-US" sz="3619" b="1" dirty="0">
                <a:solidFill>
                  <a:srgbClr val="7030A0"/>
                </a:solidFill>
                <a:latin typeface="HP001 4 hàng" pitchFamily="34" charset="0"/>
              </a:rPr>
              <a:t> V</a:t>
            </a:r>
            <a:r>
              <a:rPr lang="el-GR" altLang="en-US" sz="3619" b="1" dirty="0">
                <a:solidFill>
                  <a:srgbClr val="7030A0"/>
                </a:solidFill>
                <a:latin typeface="HP001 4 hàng" pitchFamily="34" charset="0"/>
              </a:rPr>
              <a:t>Η</a:t>
            </a:r>
            <a:r>
              <a:rPr lang="en-US" altLang="en-US" sz="3619" b="1" dirty="0">
                <a:solidFill>
                  <a:srgbClr val="7030A0"/>
                </a:solidFill>
                <a:latin typeface="HP001 4 hàng" pitchFamily="34" charset="0"/>
              </a:rPr>
              <a:t>İt</a:t>
            </a:r>
            <a:r>
              <a:rPr lang="el-GR" altLang="en-US" sz="3619" b="1" dirty="0">
                <a:solidFill>
                  <a:srgbClr val="7030A0"/>
                </a:solidFill>
                <a:latin typeface="HP001 4 hàng" pitchFamily="34" charset="0"/>
              </a:rPr>
              <a:t> </a:t>
            </a:r>
            <a:endParaRPr lang="en-US" altLang="en-US" sz="3619" b="1" dirty="0">
              <a:solidFill>
                <a:srgbClr val="7030A0"/>
              </a:solidFill>
              <a:latin typeface="HP001 4 hàng" pitchFamily="34" charset="0"/>
            </a:endParaRPr>
          </a:p>
        </p:txBody>
      </p:sp>
      <p:sp>
        <p:nvSpPr>
          <p:cNvPr id="17" name="Text Box 2"/>
          <p:cNvSpPr txBox="1">
            <a:spLocks noChangeArrowheads="1"/>
          </p:cNvSpPr>
          <p:nvPr/>
        </p:nvSpPr>
        <p:spPr bwMode="auto">
          <a:xfrm>
            <a:off x="506627" y="1863907"/>
            <a:ext cx="10884823" cy="47622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defTabSz="1253303">
              <a:spcAft>
                <a:spcPts val="714"/>
              </a:spcAft>
              <a:defRPr/>
            </a:pPr>
            <a:r>
              <a:rPr lang="en-US" altLang="en-US" sz="3619" b="1">
                <a:solidFill>
                  <a:srgbClr val="7030A0"/>
                </a:solidFill>
                <a:latin typeface="HP001 4 hàng" pitchFamily="34" charset="0"/>
              </a:rPr>
              <a:t>   Viết đoạn văn kể về việc đã làm cùng người thân.</a:t>
            </a:r>
            <a:endParaRPr lang="en-US" altLang="en-US" sz="3619" b="1" dirty="0">
              <a:solidFill>
                <a:srgbClr val="7030A0"/>
              </a:solidFill>
              <a:latin typeface="HP001 4 hàng" pitchFamily="34" charset="0"/>
            </a:endParaRPr>
          </a:p>
        </p:txBody>
      </p:sp>
    </p:spTree>
    <p:custDataLst>
      <p:tags r:id="rId1"/>
    </p:custDataLst>
    <p:extLst>
      <p:ext uri="{BB962C8B-B14F-4D97-AF65-F5344CB8AC3E}">
        <p14:creationId xmlns:p14="http://schemas.microsoft.com/office/powerpoint/2010/main" val="3380173375"/>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0842" y="1382360"/>
            <a:ext cx="11197390" cy="3323987"/>
          </a:xfrm>
          <a:prstGeom prst="rect">
            <a:avLst/>
          </a:prstGeom>
        </p:spPr>
        <p:txBody>
          <a:bodyPr wrap="square">
            <a:spAutoFit/>
          </a:bodyPr>
          <a:lstStyle/>
          <a:p>
            <a:pPr>
              <a:lnSpc>
                <a:spcPct val="150000"/>
              </a:lnSpc>
            </a:pPr>
            <a:r>
              <a:rPr lang="en-US" sz="2800" b="1" dirty="0">
                <a:solidFill>
                  <a:srgbClr val="002060"/>
                </a:solidFill>
                <a:latin typeface="Arial-Rounded" pitchFamily="34" charset="0"/>
                <a:ea typeface="Arial-Rounded" pitchFamily="34" charset="0"/>
                <a:cs typeface="Arial-Rounded" pitchFamily="34" charset="0"/>
              </a:rPr>
              <a:t>           </a:t>
            </a:r>
            <a:r>
              <a:rPr lang="vi-VN" sz="2800" dirty="0">
                <a:solidFill>
                  <a:srgbClr val="002060"/>
                </a:solidFill>
                <a:latin typeface="+mj-lt"/>
                <a:ea typeface="Arial-Rounded" pitchFamily="34" charset="0"/>
                <a:cs typeface="Arial-Rounded" pitchFamily="34" charset="0"/>
              </a:rPr>
              <a:t>Mỗi dịp Tết đến là cả gia đình em lại háo hức cùng nhau chuẩn bị đón Tết. </a:t>
            </a:r>
            <a:r>
              <a:rPr lang="en-US" sz="2800" dirty="0">
                <a:solidFill>
                  <a:srgbClr val="002060"/>
                </a:solidFill>
                <a:latin typeface="+mj-lt"/>
                <a:ea typeface="Arial-Rounded" pitchFamily="34" charset="0"/>
                <a:cs typeface="Arial-Rounded" pitchFamily="34" charset="0"/>
              </a:rPr>
              <a:t>Em thường cùng</a:t>
            </a:r>
            <a:r>
              <a:rPr lang="vi-VN" sz="2800" dirty="0">
                <a:solidFill>
                  <a:srgbClr val="002060"/>
                </a:solidFill>
                <a:latin typeface="+mj-lt"/>
                <a:ea typeface="Arial-Rounded" pitchFamily="34" charset="0"/>
                <a:cs typeface="Arial-Rounded" pitchFamily="34" charset="0"/>
              </a:rPr>
              <a:t> mẹ đi chợ để mua sắm đồ cho ngày tết</a:t>
            </a:r>
            <a:r>
              <a:rPr lang="en-US" sz="2800" dirty="0">
                <a:solidFill>
                  <a:srgbClr val="002060"/>
                </a:solidFill>
                <a:latin typeface="+mj-lt"/>
                <a:ea typeface="Arial-Rounded" pitchFamily="34" charset="0"/>
                <a:cs typeface="Arial-Rounded" pitchFamily="34" charset="0"/>
              </a:rPr>
              <a:t> như: </a:t>
            </a:r>
            <a:r>
              <a:rPr lang="vi-VN" sz="2800" dirty="0">
                <a:solidFill>
                  <a:srgbClr val="002060"/>
                </a:solidFill>
                <a:latin typeface="+mj-lt"/>
                <a:ea typeface="Arial-Rounded" pitchFamily="34" charset="0"/>
                <a:cs typeface="Arial-Rounded" pitchFamily="34" charset="0"/>
              </a:rPr>
              <a:t>hoa quả, bánh kẹo, quần áo</a:t>
            </a:r>
            <a:r>
              <a:rPr lang="en-US" sz="2800" dirty="0">
                <a:solidFill>
                  <a:srgbClr val="002060"/>
                </a:solidFill>
                <a:latin typeface="+mj-lt"/>
                <a:ea typeface="Arial-Rounded" pitchFamily="34" charset="0"/>
                <a:cs typeface="Arial-Rounded" pitchFamily="34" charset="0"/>
              </a:rPr>
              <a:t> mới</a:t>
            </a:r>
            <a:r>
              <a:rPr lang="vi-VN" sz="2800" dirty="0">
                <a:solidFill>
                  <a:srgbClr val="002060"/>
                </a:solidFill>
                <a:latin typeface="+mj-lt"/>
                <a:ea typeface="Arial-Rounded" pitchFamily="34" charset="0"/>
                <a:cs typeface="Arial-Rounded" pitchFamily="34" charset="0"/>
              </a:rPr>
              <a:t>… </a:t>
            </a:r>
            <a:r>
              <a:rPr lang="en-US" sz="2800" dirty="0">
                <a:solidFill>
                  <a:srgbClr val="002060"/>
                </a:solidFill>
                <a:latin typeface="+mj-lt"/>
                <a:ea typeface="Arial-Rounded" pitchFamily="34" charset="0"/>
                <a:cs typeface="Arial-Rounded" pitchFamily="34" charset="0"/>
              </a:rPr>
              <a:t> Đi chợ  về, em lấy cùng chị gái giúp mẹ rửa sạch hoa quả. Sau đó hai chị em bày bánh kẹo ra bàn để </a:t>
            </a:r>
            <a:r>
              <a:rPr lang="en-US" sz="2800">
                <a:solidFill>
                  <a:srgbClr val="002060"/>
                </a:solidFill>
                <a:latin typeface="+mj-lt"/>
                <a:ea typeface="Arial-Rounded" pitchFamily="34" charset="0"/>
                <a:cs typeface="Arial-Rounded" pitchFamily="34" charset="0"/>
              </a:rPr>
              <a:t>tiếp khách</a:t>
            </a:r>
            <a:r>
              <a:rPr lang="en-US" sz="2800" dirty="0">
                <a:solidFill>
                  <a:srgbClr val="002060"/>
                </a:solidFill>
                <a:latin typeface="+mj-lt"/>
                <a:ea typeface="Arial-Rounded" pitchFamily="34" charset="0"/>
                <a:cs typeface="Arial-Rounded" pitchFamily="34" charset="0"/>
              </a:rPr>
              <a:t>. Được cùng cả nhà chuẩn bị đón tết như vậy, em rất vui.</a:t>
            </a:r>
            <a:r>
              <a:rPr lang="vi-VN" sz="2800" dirty="0">
                <a:solidFill>
                  <a:srgbClr val="002060"/>
                </a:solidFill>
                <a:latin typeface="+mj-lt"/>
                <a:ea typeface="Arial-Rounded" pitchFamily="34" charset="0"/>
                <a:cs typeface="Arial-Rounded" pitchFamily="34" charset="0"/>
              </a:rPr>
              <a:t> </a:t>
            </a:r>
            <a:endParaRPr lang="en-US" sz="2800" dirty="0">
              <a:solidFill>
                <a:srgbClr val="002060"/>
              </a:solidFill>
              <a:latin typeface="+mj-lt"/>
              <a:ea typeface="Arial-Rounded" pitchFamily="34" charset="0"/>
              <a:cs typeface="Arial-Rounded" pitchFamily="34" charset="0"/>
            </a:endParaRPr>
          </a:p>
        </p:txBody>
      </p:sp>
      <p:sp>
        <p:nvSpPr>
          <p:cNvPr id="3" name="矩形: 一个圆顶角，剪去另一个顶角 8">
            <a:extLst>
              <a:ext uri="{FF2B5EF4-FFF2-40B4-BE49-F238E27FC236}">
                <a16:creationId xmlns:a16="http://schemas.microsoft.com/office/drawing/2014/main" id="{F46735CD-E9B0-4C59-942F-AF2537A219B6}"/>
              </a:ext>
            </a:extLst>
          </p:cNvPr>
          <p:cNvSpPr/>
          <p:nvPr/>
        </p:nvSpPr>
        <p:spPr>
          <a:xfrm>
            <a:off x="68177" y="1190530"/>
            <a:ext cx="11450055" cy="3515817"/>
          </a:xfrm>
          <a:prstGeom prst="snipRoundRect">
            <a:avLst/>
          </a:prstGeom>
          <a:solidFill>
            <a:schemeClr val="bg1">
              <a:alpha val="16000"/>
            </a:schemeClr>
          </a:solidFill>
          <a:ln w="76200">
            <a:solidFill>
              <a:srgbClr val="5BBE97"/>
            </a:solidFill>
          </a:ln>
          <a:effectLst>
            <a:outerShdw blurRad="279400" dist="101600" dir="7200000" sx="101000" sy="101000" algn="tl"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imes New Roman" panose="02020603050405020304" pitchFamily="18" charset="0"/>
              <a:cs typeface="Times New Roman" panose="02020603050405020304" pitchFamily="18" charset="0"/>
            </a:endParaRPr>
          </a:p>
        </p:txBody>
      </p:sp>
      <p:pic>
        <p:nvPicPr>
          <p:cNvPr id="5" name="图片 5"/>
          <p:cNvPicPr>
            <a:picLocks noChangeAspect="1"/>
          </p:cNvPicPr>
          <p:nvPr/>
        </p:nvPicPr>
        <p:blipFill rotWithShape="1">
          <a:blip r:embed="rId2" cstate="print">
            <a:extLst>
              <a:ext uri="{28A0092B-C50C-407E-A947-70E740481C1C}">
                <a14:useLocalDpi xmlns:a14="http://schemas.microsoft.com/office/drawing/2010/main" val="0"/>
              </a:ext>
            </a:extLst>
          </a:blip>
          <a:srcRect t="26626" b="33866"/>
          <a:stretch/>
        </p:blipFill>
        <p:spPr>
          <a:xfrm>
            <a:off x="4480053" y="5229727"/>
            <a:ext cx="5931736" cy="1628273"/>
          </a:xfrm>
          <a:prstGeom prst="rect">
            <a:avLst/>
          </a:prstGeom>
        </p:spPr>
      </p:pic>
    </p:spTree>
    <p:extLst>
      <p:ext uri="{BB962C8B-B14F-4D97-AF65-F5344CB8AC3E}">
        <p14:creationId xmlns:p14="http://schemas.microsoft.com/office/powerpoint/2010/main" val="1844210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图片 4">
            <a:extLst>
              <a:ext uri="{FF2B5EF4-FFF2-40B4-BE49-F238E27FC236}">
                <a16:creationId xmlns:a16="http://schemas.microsoft.com/office/drawing/2014/main" id="{1D7BF903-E6F8-4C5D-84EC-8C9BF12F5F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400" y="1072362"/>
            <a:ext cx="8077200" cy="4415460"/>
          </a:xfrm>
          <a:prstGeom prst="rect">
            <a:avLst/>
          </a:prstGeom>
        </p:spPr>
      </p:pic>
      <p:pic>
        <p:nvPicPr>
          <p:cNvPr id="33" name="图片 6">
            <a:extLst>
              <a:ext uri="{FF2B5EF4-FFF2-40B4-BE49-F238E27FC236}">
                <a16:creationId xmlns:a16="http://schemas.microsoft.com/office/drawing/2014/main" id="{5B0CAB89-445F-470E-840C-54C5DA35E9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8844" y="368670"/>
            <a:ext cx="2008444" cy="2003016"/>
          </a:xfrm>
          <a:prstGeom prst="rect">
            <a:avLst/>
          </a:prstGeom>
        </p:spPr>
      </p:pic>
      <p:pic>
        <p:nvPicPr>
          <p:cNvPr id="34" name="图片 8">
            <a:extLst>
              <a:ext uri="{FF2B5EF4-FFF2-40B4-BE49-F238E27FC236}">
                <a16:creationId xmlns:a16="http://schemas.microsoft.com/office/drawing/2014/main" id="{94FBAD47-784A-4C0F-979F-57263443B8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32" y="0"/>
            <a:ext cx="3771793" cy="3789363"/>
          </a:xfrm>
          <a:prstGeom prst="rect">
            <a:avLst/>
          </a:prstGeom>
        </p:spPr>
      </p:pic>
      <p:pic>
        <p:nvPicPr>
          <p:cNvPr id="35" name="图片 15">
            <a:extLst>
              <a:ext uri="{FF2B5EF4-FFF2-40B4-BE49-F238E27FC236}">
                <a16:creationId xmlns:a16="http://schemas.microsoft.com/office/drawing/2014/main" id="{A765284F-11EF-436D-9C9D-7896B801D4D1}"/>
              </a:ext>
            </a:extLst>
          </p:cNvPr>
          <p:cNvPicPr>
            <a:picLocks noChangeAspect="1"/>
          </p:cNvPicPr>
          <p:nvPr/>
        </p:nvPicPr>
        <p:blipFill rotWithShape="1">
          <a:blip r:embed="rId7">
            <a:extLst>
              <a:ext uri="{28A0092B-C50C-407E-A947-70E740481C1C}">
                <a14:useLocalDpi xmlns:a14="http://schemas.microsoft.com/office/drawing/2010/main" val="0"/>
              </a:ext>
            </a:extLst>
          </a:blip>
          <a:srcRect b="15181"/>
          <a:stretch/>
        </p:blipFill>
        <p:spPr>
          <a:xfrm>
            <a:off x="2035193" y="4761371"/>
            <a:ext cx="885808" cy="640027"/>
          </a:xfrm>
          <a:prstGeom prst="rect">
            <a:avLst/>
          </a:prstGeom>
        </p:spPr>
      </p:pic>
      <p:pic>
        <p:nvPicPr>
          <p:cNvPr id="36" name="图片 17">
            <a:extLst>
              <a:ext uri="{FF2B5EF4-FFF2-40B4-BE49-F238E27FC236}">
                <a16:creationId xmlns:a16="http://schemas.microsoft.com/office/drawing/2014/main" id="{77D7C6D6-7AA4-4EF6-ABAF-743E23FC993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24909" y="4333985"/>
            <a:ext cx="2290244" cy="1064313"/>
          </a:xfrm>
          <a:prstGeom prst="rect">
            <a:avLst/>
          </a:prstGeom>
        </p:spPr>
      </p:pic>
      <p:grpSp>
        <p:nvGrpSpPr>
          <p:cNvPr id="37" name="组合 3">
            <a:extLst>
              <a:ext uri="{FF2B5EF4-FFF2-40B4-BE49-F238E27FC236}">
                <a16:creationId xmlns:a16="http://schemas.microsoft.com/office/drawing/2014/main" id="{BC54C152-1D09-4988-AA2C-D57010631322}"/>
              </a:ext>
            </a:extLst>
          </p:cNvPr>
          <p:cNvGrpSpPr/>
          <p:nvPr/>
        </p:nvGrpSpPr>
        <p:grpSpPr>
          <a:xfrm>
            <a:off x="0" y="3698571"/>
            <a:ext cx="12198968" cy="3159429"/>
            <a:chOff x="0" y="3698571"/>
            <a:chExt cx="12198968" cy="3159429"/>
          </a:xfrm>
        </p:grpSpPr>
        <p:pic>
          <p:nvPicPr>
            <p:cNvPr id="38" name="图片 19">
              <a:extLst>
                <a:ext uri="{FF2B5EF4-FFF2-40B4-BE49-F238E27FC236}">
                  <a16:creationId xmlns:a16="http://schemas.microsoft.com/office/drawing/2014/main" id="{6587BE9E-773D-452D-81E2-07211AEE6C1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0510" y="5338507"/>
              <a:ext cx="1703070" cy="1446783"/>
            </a:xfrm>
            <a:prstGeom prst="rect">
              <a:avLst/>
            </a:prstGeom>
          </p:spPr>
        </p:pic>
        <p:pic>
          <p:nvPicPr>
            <p:cNvPr id="39" name="图片 20">
              <a:extLst>
                <a:ext uri="{FF2B5EF4-FFF2-40B4-BE49-F238E27FC236}">
                  <a16:creationId xmlns:a16="http://schemas.microsoft.com/office/drawing/2014/main" id="{7F37D3A7-2A2E-4FC7-8760-996DF282EF3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79189" y="5776804"/>
              <a:ext cx="1066800" cy="906262"/>
            </a:xfrm>
            <a:prstGeom prst="rect">
              <a:avLst/>
            </a:prstGeom>
          </p:spPr>
        </p:pic>
        <p:pic>
          <p:nvPicPr>
            <p:cNvPr id="40" name="图片 21">
              <a:extLst>
                <a:ext uri="{FF2B5EF4-FFF2-40B4-BE49-F238E27FC236}">
                  <a16:creationId xmlns:a16="http://schemas.microsoft.com/office/drawing/2014/main" id="{AC575159-D9FC-41B4-AF27-E7BB990A446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4802218" y="5583980"/>
              <a:ext cx="1293782" cy="1099086"/>
            </a:xfrm>
            <a:prstGeom prst="rect">
              <a:avLst/>
            </a:prstGeom>
          </p:spPr>
        </p:pic>
        <p:pic>
          <p:nvPicPr>
            <p:cNvPr id="41" name="图片 22">
              <a:extLst>
                <a:ext uri="{FF2B5EF4-FFF2-40B4-BE49-F238E27FC236}">
                  <a16:creationId xmlns:a16="http://schemas.microsoft.com/office/drawing/2014/main" id="{6B369BAD-0E1E-4C47-9783-7172BAEC475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7774018" y="5685077"/>
              <a:ext cx="1056402" cy="897428"/>
            </a:xfrm>
            <a:prstGeom prst="rect">
              <a:avLst/>
            </a:prstGeom>
          </p:spPr>
        </p:pic>
        <p:pic>
          <p:nvPicPr>
            <p:cNvPr id="42" name="图片 13">
              <a:extLst>
                <a:ext uri="{FF2B5EF4-FFF2-40B4-BE49-F238E27FC236}">
                  <a16:creationId xmlns:a16="http://schemas.microsoft.com/office/drawing/2014/main" id="{9DC54091-DCC2-4AD2-8134-50ACEEAD3A0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71944" y="3698571"/>
              <a:ext cx="3227024" cy="3086719"/>
            </a:xfrm>
            <a:prstGeom prst="rect">
              <a:avLst/>
            </a:prstGeom>
          </p:spPr>
        </p:pic>
        <p:pic>
          <p:nvPicPr>
            <p:cNvPr id="43" name="图片 23">
              <a:extLst>
                <a:ext uri="{FF2B5EF4-FFF2-40B4-BE49-F238E27FC236}">
                  <a16:creationId xmlns:a16="http://schemas.microsoft.com/office/drawing/2014/main" id="{A3D72380-9D48-4756-AFB0-BB8489517F3D}"/>
                </a:ext>
              </a:extLst>
            </p:cNvPr>
            <p:cNvPicPr>
              <a:picLocks noChangeAspect="1"/>
            </p:cNvPicPr>
            <p:nvPr/>
          </p:nvPicPr>
          <p:blipFill rotWithShape="1">
            <a:blip r:embed="rId11">
              <a:extLst>
                <a:ext uri="{28A0092B-C50C-407E-A947-70E740481C1C}">
                  <a14:useLocalDpi xmlns:a14="http://schemas.microsoft.com/office/drawing/2010/main" val="0"/>
                </a:ext>
              </a:extLst>
            </a:blip>
            <a:srcRect t="82569" b="8666"/>
            <a:stretch/>
          </p:blipFill>
          <p:spPr>
            <a:xfrm>
              <a:off x="0" y="6308726"/>
              <a:ext cx="12192000" cy="549274"/>
            </a:xfrm>
            <a:prstGeom prst="rect">
              <a:avLst/>
            </a:prstGeom>
          </p:spPr>
        </p:pic>
      </p:grpSp>
      <p:pic>
        <p:nvPicPr>
          <p:cNvPr id="44" name="Rita Calypso - Paper Mache">
            <a:hlinkClick r:id="" action="ppaction://media"/>
            <a:extLst>
              <a:ext uri="{FF2B5EF4-FFF2-40B4-BE49-F238E27FC236}">
                <a16:creationId xmlns:a16="http://schemas.microsoft.com/office/drawing/2014/main" id="{F1C8417D-AB61-406B-B21F-44D866442EEE}"/>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66145" y="-497689"/>
            <a:ext cx="609600" cy="609600"/>
          </a:xfrm>
          <a:prstGeom prst="rect">
            <a:avLst/>
          </a:prstGeom>
        </p:spPr>
      </p:pic>
      <p:sp>
        <p:nvSpPr>
          <p:cNvPr id="16" name="TextBox 15">
            <a:extLst>
              <a:ext uri="{FF2B5EF4-FFF2-40B4-BE49-F238E27FC236}">
                <a16:creationId xmlns:a16="http://schemas.microsoft.com/office/drawing/2014/main" id="{305C553B-76D6-40C2-9444-290FF0CAAE6A}"/>
              </a:ext>
            </a:extLst>
          </p:cNvPr>
          <p:cNvSpPr txBox="1"/>
          <p:nvPr/>
        </p:nvSpPr>
        <p:spPr>
          <a:xfrm>
            <a:off x="2279189" y="2495262"/>
            <a:ext cx="7633146" cy="1569660"/>
          </a:xfrm>
          <a:prstGeom prst="rect">
            <a:avLst/>
          </a:prstGeom>
          <a:noFill/>
        </p:spPr>
        <p:txBody>
          <a:bodyPr wrap="square" rtlCol="0">
            <a:spAutoFit/>
          </a:bodyPr>
          <a:lstStyle/>
          <a:p>
            <a:pPr algn="ctr">
              <a:lnSpc>
                <a:spcPct val="150000"/>
              </a:lnSpc>
            </a:pPr>
            <a:r>
              <a:rPr lang="en-US" sz="3200" dirty="0" err="1">
                <a:solidFill>
                  <a:srgbClr val="FF0000"/>
                </a:solidFill>
                <a:latin typeface="iCiel Crocante" panose="02000000000000000000" pitchFamily="2" charset="0"/>
              </a:rPr>
              <a:t>Tạm</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biệt</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và</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hẹn</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gặp</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lại</a:t>
            </a:r>
            <a:r>
              <a:rPr lang="en-US" sz="3200" dirty="0">
                <a:solidFill>
                  <a:srgbClr val="FF0000"/>
                </a:solidFill>
                <a:latin typeface="iCiel Crocante" panose="02000000000000000000" pitchFamily="2" charset="0"/>
              </a:rPr>
              <a:t> </a:t>
            </a:r>
          </a:p>
          <a:p>
            <a:pPr algn="ctr">
              <a:lnSpc>
                <a:spcPct val="150000"/>
              </a:lnSpc>
            </a:pPr>
            <a:r>
              <a:rPr lang="en-US" sz="3200" dirty="0" err="1">
                <a:solidFill>
                  <a:srgbClr val="FF0000"/>
                </a:solidFill>
                <a:latin typeface="iCiel Crocante" panose="02000000000000000000" pitchFamily="2" charset="0"/>
              </a:rPr>
              <a:t>các</a:t>
            </a:r>
            <a:r>
              <a:rPr lang="en-US" sz="3200" dirty="0">
                <a:solidFill>
                  <a:srgbClr val="FF0000"/>
                </a:solidFill>
                <a:latin typeface="iCiel Crocante" panose="02000000000000000000" pitchFamily="2" charset="0"/>
              </a:rPr>
              <a:t> con </a:t>
            </a:r>
            <a:r>
              <a:rPr lang="en-US" sz="3200" dirty="0" err="1">
                <a:solidFill>
                  <a:srgbClr val="FF0000"/>
                </a:solidFill>
                <a:latin typeface="iCiel Crocante" panose="02000000000000000000" pitchFamily="2" charset="0"/>
              </a:rPr>
              <a:t>vào</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những</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tiết</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học</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sau</a:t>
            </a:r>
            <a:r>
              <a:rPr lang="en-US" sz="3200" dirty="0">
                <a:solidFill>
                  <a:srgbClr val="FF0000"/>
                </a:solidFill>
                <a:latin typeface="iCiel Crocante" panose="02000000000000000000" pitchFamily="2" charset="0"/>
              </a:rPr>
              <a:t>!</a:t>
            </a:r>
          </a:p>
        </p:txBody>
      </p:sp>
    </p:spTree>
    <p:extLst>
      <p:ext uri="{BB962C8B-B14F-4D97-AF65-F5344CB8AC3E}">
        <p14:creationId xmlns:p14="http://schemas.microsoft.com/office/powerpoint/2010/main" val="228202697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4"/>
                                        </p:tgtEl>
                                      </p:cBhvr>
                                    </p:cmd>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1000"/>
                                        <p:tgtEl>
                                          <p:spTgt spid="37"/>
                                        </p:tgtEl>
                                      </p:cBhvr>
                                    </p:animEffect>
                                    <p:anim calcmode="lin" valueType="num">
                                      <p:cBhvr>
                                        <p:cTn id="11" dur="1000" fill="hold"/>
                                        <p:tgtEl>
                                          <p:spTgt spid="37"/>
                                        </p:tgtEl>
                                        <p:attrNameLst>
                                          <p:attrName>ppt_x</p:attrName>
                                        </p:attrNameLst>
                                      </p:cBhvr>
                                      <p:tavLst>
                                        <p:tav tm="0">
                                          <p:val>
                                            <p:strVal val="#ppt_x"/>
                                          </p:val>
                                        </p:tav>
                                        <p:tav tm="100000">
                                          <p:val>
                                            <p:strVal val="#ppt_x"/>
                                          </p:val>
                                        </p:tav>
                                      </p:tavLst>
                                    </p:anim>
                                    <p:anim calcmode="lin" valueType="num">
                                      <p:cBhvr>
                                        <p:cTn id="12" dur="1000" fill="hold"/>
                                        <p:tgtEl>
                                          <p:spTgt spid="37"/>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 presetClass="entr" presetSubtype="9"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additive="base">
                                        <p:cTn id="22" dur="500" fill="hold"/>
                                        <p:tgtEl>
                                          <p:spTgt spid="34"/>
                                        </p:tgtEl>
                                        <p:attrNameLst>
                                          <p:attrName>ppt_x</p:attrName>
                                        </p:attrNameLst>
                                      </p:cBhvr>
                                      <p:tavLst>
                                        <p:tav tm="0">
                                          <p:val>
                                            <p:strVal val="0-#ppt_w/2"/>
                                          </p:val>
                                        </p:tav>
                                        <p:tav tm="100000">
                                          <p:val>
                                            <p:strVal val="#ppt_x"/>
                                          </p:val>
                                        </p:tav>
                                      </p:tavLst>
                                    </p:anim>
                                    <p:anim calcmode="lin" valueType="num">
                                      <p:cBhvr additive="base">
                                        <p:cTn id="23" dur="500" fill="hold"/>
                                        <p:tgtEl>
                                          <p:spTgt spid="34"/>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animEffect transition="in" filter="fade">
                                      <p:cBhvr>
                                        <p:cTn id="29" dur="500"/>
                                        <p:tgtEl>
                                          <p:spTgt spid="33"/>
                                        </p:tgtEl>
                                      </p:cBhvr>
                                    </p:animEffect>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par>
                                <p:cTn id="34" presetID="10" presetClass="entr" presetSubtype="0" fill="hold"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500"/>
                                        <p:tgtEl>
                                          <p:spTgt spid="35"/>
                                        </p:tgtEl>
                                      </p:cBhvr>
                                    </p:animEffect>
                                  </p:childTnLst>
                                </p:cTn>
                              </p:par>
                            </p:childTnLst>
                          </p:cTn>
                        </p:par>
                        <p:par>
                          <p:cTn id="37" fill="hold">
                            <p:stCondLst>
                              <p:cond delay="3000"/>
                            </p:stCondLst>
                            <p:childTnLst>
                              <p:par>
                                <p:cTn id="38" presetID="6" presetClass="entr" presetSubtype="16"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circle(in)">
                                      <p:cBhvr>
                                        <p:cTn id="40"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41" repeatCount="indefinite" fill="hold" display="0">
                  <p:stCondLst>
                    <p:cond delay="indefinite"/>
                  </p:stCondLst>
                  <p:endCondLst>
                    <p:cond evt="onStopAudio" delay="0">
                      <p:tgtEl>
                        <p:sldTgt/>
                      </p:tgtEl>
                    </p:cond>
                  </p:endCondLst>
                </p:cTn>
                <p:tgtEl>
                  <p:spTgt spid="44"/>
                </p:tgtEl>
              </p:cMediaNode>
            </p:audio>
          </p:childTnLst>
        </p:cTn>
      </p:par>
    </p:tnLst>
    <p:bldLst>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图片 4">
            <a:extLst>
              <a:ext uri="{FF2B5EF4-FFF2-40B4-BE49-F238E27FC236}">
                <a16:creationId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1072362"/>
            <a:ext cx="8077200" cy="4415460"/>
          </a:xfrm>
          <a:prstGeom prst="rect">
            <a:avLst/>
          </a:prstGeom>
        </p:spPr>
      </p:pic>
      <p:pic>
        <p:nvPicPr>
          <p:cNvPr id="33" name="图片 6">
            <a:extLst>
              <a:ext uri="{FF2B5EF4-FFF2-40B4-BE49-F238E27FC236}">
                <a16:creationId xmlns:a16="http://schemas.microsoft.com/office/drawing/2014/main" id="{5B0CAB89-445F-470E-840C-54C5DA35E9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8844" y="368670"/>
            <a:ext cx="2008444" cy="2003016"/>
          </a:xfrm>
          <a:prstGeom prst="rect">
            <a:avLst/>
          </a:prstGeom>
        </p:spPr>
      </p:pic>
      <p:pic>
        <p:nvPicPr>
          <p:cNvPr id="34" name="图片 8">
            <a:extLst>
              <a:ext uri="{FF2B5EF4-FFF2-40B4-BE49-F238E27FC236}">
                <a16:creationId xmlns:a16="http://schemas.microsoft.com/office/drawing/2014/main" id="{94FBAD47-784A-4C0F-979F-57263443B8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2" y="0"/>
            <a:ext cx="3771793" cy="3789363"/>
          </a:xfrm>
          <a:prstGeom prst="rect">
            <a:avLst/>
          </a:prstGeom>
        </p:spPr>
      </p:pic>
      <p:pic>
        <p:nvPicPr>
          <p:cNvPr id="35" name="图片 15">
            <a:extLst>
              <a:ext uri="{FF2B5EF4-FFF2-40B4-BE49-F238E27FC236}">
                <a16:creationId xmlns:a16="http://schemas.microsoft.com/office/drawing/2014/main" id="{A765284F-11EF-436D-9C9D-7896B801D4D1}"/>
              </a:ext>
            </a:extLst>
          </p:cNvPr>
          <p:cNvPicPr>
            <a:picLocks noChangeAspect="1"/>
          </p:cNvPicPr>
          <p:nvPr/>
        </p:nvPicPr>
        <p:blipFill rotWithShape="1">
          <a:blip r:embed="rId5">
            <a:extLst>
              <a:ext uri="{28A0092B-C50C-407E-A947-70E740481C1C}">
                <a14:useLocalDpi xmlns:a14="http://schemas.microsoft.com/office/drawing/2010/main" val="0"/>
              </a:ext>
            </a:extLst>
          </a:blip>
          <a:srcRect b="15181"/>
          <a:stretch/>
        </p:blipFill>
        <p:spPr>
          <a:xfrm>
            <a:off x="2035193" y="4761371"/>
            <a:ext cx="885808" cy="640027"/>
          </a:xfrm>
          <a:prstGeom prst="rect">
            <a:avLst/>
          </a:prstGeom>
        </p:spPr>
      </p:pic>
      <p:pic>
        <p:nvPicPr>
          <p:cNvPr id="36" name="图片 17">
            <a:extLst>
              <a:ext uri="{FF2B5EF4-FFF2-40B4-BE49-F238E27FC236}">
                <a16:creationId xmlns:a16="http://schemas.microsoft.com/office/drawing/2014/main" id="{77D7C6D6-7AA4-4EF6-ABAF-743E23FC993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24909" y="4333985"/>
            <a:ext cx="2290244" cy="1064313"/>
          </a:xfrm>
          <a:prstGeom prst="rect">
            <a:avLst/>
          </a:prstGeom>
        </p:spPr>
      </p:pic>
      <p:grpSp>
        <p:nvGrpSpPr>
          <p:cNvPr id="37" name="组合 3">
            <a:extLst>
              <a:ext uri="{FF2B5EF4-FFF2-40B4-BE49-F238E27FC236}">
                <a16:creationId xmlns:a16="http://schemas.microsoft.com/office/drawing/2014/main" id="{BC54C152-1D09-4988-AA2C-D57010631322}"/>
              </a:ext>
            </a:extLst>
          </p:cNvPr>
          <p:cNvGrpSpPr/>
          <p:nvPr/>
        </p:nvGrpSpPr>
        <p:grpSpPr>
          <a:xfrm>
            <a:off x="0" y="3698571"/>
            <a:ext cx="12198968" cy="3159429"/>
            <a:chOff x="0" y="3698571"/>
            <a:chExt cx="12198968" cy="3159429"/>
          </a:xfrm>
        </p:grpSpPr>
        <p:pic>
          <p:nvPicPr>
            <p:cNvPr id="38" name="图片 19">
              <a:extLst>
                <a:ext uri="{FF2B5EF4-FFF2-40B4-BE49-F238E27FC236}">
                  <a16:creationId xmlns:a16="http://schemas.microsoft.com/office/drawing/2014/main" id="{6587BE9E-773D-452D-81E2-07211AEE6C1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0510" y="5338507"/>
              <a:ext cx="1703070" cy="1446783"/>
            </a:xfrm>
            <a:prstGeom prst="rect">
              <a:avLst/>
            </a:prstGeom>
          </p:spPr>
        </p:pic>
        <p:pic>
          <p:nvPicPr>
            <p:cNvPr id="39" name="图片 20">
              <a:extLst>
                <a:ext uri="{FF2B5EF4-FFF2-40B4-BE49-F238E27FC236}">
                  <a16:creationId xmlns:a16="http://schemas.microsoft.com/office/drawing/2014/main" id="{7F37D3A7-2A2E-4FC7-8760-996DF282EF3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79189" y="5776804"/>
              <a:ext cx="1066800" cy="906262"/>
            </a:xfrm>
            <a:prstGeom prst="rect">
              <a:avLst/>
            </a:prstGeom>
          </p:spPr>
        </p:pic>
        <p:pic>
          <p:nvPicPr>
            <p:cNvPr id="40" name="图片 21">
              <a:extLst>
                <a:ext uri="{FF2B5EF4-FFF2-40B4-BE49-F238E27FC236}">
                  <a16:creationId xmlns:a16="http://schemas.microsoft.com/office/drawing/2014/main" id="{AC575159-D9FC-41B4-AF27-E7BB990A446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4802218" y="5583980"/>
              <a:ext cx="1293782" cy="1099086"/>
            </a:xfrm>
            <a:prstGeom prst="rect">
              <a:avLst/>
            </a:prstGeom>
          </p:spPr>
        </p:pic>
        <p:pic>
          <p:nvPicPr>
            <p:cNvPr id="41" name="图片 22">
              <a:extLst>
                <a:ext uri="{FF2B5EF4-FFF2-40B4-BE49-F238E27FC236}">
                  <a16:creationId xmlns:a16="http://schemas.microsoft.com/office/drawing/2014/main" id="{6B369BAD-0E1E-4C47-9783-7172BAEC475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7774018" y="5685077"/>
              <a:ext cx="1056402" cy="897428"/>
            </a:xfrm>
            <a:prstGeom prst="rect">
              <a:avLst/>
            </a:prstGeom>
          </p:spPr>
        </p:pic>
        <p:pic>
          <p:nvPicPr>
            <p:cNvPr id="42" name="图片 13">
              <a:extLst>
                <a:ext uri="{FF2B5EF4-FFF2-40B4-BE49-F238E27FC236}">
                  <a16:creationId xmlns:a16="http://schemas.microsoft.com/office/drawing/2014/main" id="{9DC54091-DCC2-4AD2-8134-50ACEEAD3A0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71944" y="3698571"/>
              <a:ext cx="3227024" cy="3086719"/>
            </a:xfrm>
            <a:prstGeom prst="rect">
              <a:avLst/>
            </a:prstGeom>
          </p:spPr>
        </p:pic>
        <p:pic>
          <p:nvPicPr>
            <p:cNvPr id="43" name="图片 23">
              <a:extLst>
                <a:ext uri="{FF2B5EF4-FFF2-40B4-BE49-F238E27FC236}">
                  <a16:creationId xmlns:a16="http://schemas.microsoft.com/office/drawing/2014/main" id="{A3D72380-9D48-4756-AFB0-BB8489517F3D}"/>
                </a:ext>
              </a:extLst>
            </p:cNvPr>
            <p:cNvPicPr>
              <a:picLocks noChangeAspect="1"/>
            </p:cNvPicPr>
            <p:nvPr/>
          </p:nvPicPr>
          <p:blipFill rotWithShape="1">
            <a:blip r:embed="rId9">
              <a:extLst>
                <a:ext uri="{28A0092B-C50C-407E-A947-70E740481C1C}">
                  <a14:useLocalDpi xmlns:a14="http://schemas.microsoft.com/office/drawing/2010/main" val="0"/>
                </a:ext>
              </a:extLst>
            </a:blip>
            <a:srcRect t="82569" b="8666"/>
            <a:stretch/>
          </p:blipFill>
          <p:spPr>
            <a:xfrm>
              <a:off x="0" y="6308726"/>
              <a:ext cx="12192000" cy="549274"/>
            </a:xfrm>
            <a:prstGeom prst="rect">
              <a:avLst/>
            </a:prstGeom>
          </p:spPr>
        </p:pic>
      </p:grpSp>
      <p:sp>
        <p:nvSpPr>
          <p:cNvPr id="2" name="Rectangle 1"/>
          <p:cNvSpPr/>
          <p:nvPr/>
        </p:nvSpPr>
        <p:spPr>
          <a:xfrm>
            <a:off x="3258171" y="2080798"/>
            <a:ext cx="5753498"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iCiel Cadena" panose="02000503000000020004" pitchFamily="2" charset="0"/>
              </a:rPr>
              <a:t>LUYỆN VIẾT ĐOẠN </a:t>
            </a:r>
          </a:p>
        </p:txBody>
      </p:sp>
      <p:sp>
        <p:nvSpPr>
          <p:cNvPr id="17" name="文本框 22">
            <a:extLst>
              <a:ext uri="{FF2B5EF4-FFF2-40B4-BE49-F238E27FC236}">
                <a16:creationId xmlns:a16="http://schemas.microsoft.com/office/drawing/2014/main" id="{8E852256-A333-49D6-ADCD-2215C66790B1}"/>
              </a:ext>
            </a:extLst>
          </p:cNvPr>
          <p:cNvSpPr txBox="1"/>
          <p:nvPr/>
        </p:nvSpPr>
        <p:spPr>
          <a:xfrm>
            <a:off x="4889721" y="3202559"/>
            <a:ext cx="3548426" cy="1754326"/>
          </a:xfrm>
          <a:prstGeom prst="rect">
            <a:avLst/>
          </a:prstGeom>
          <a:noFill/>
        </p:spPr>
        <p:txBody>
          <a:bodyPr wrap="square" rtlCol="0">
            <a:spAutoFit/>
          </a:bodyPr>
          <a:lstStyle/>
          <a:p>
            <a:r>
              <a:rPr lang="en-US" altLang="zh-CN" sz="5400" dirty="0">
                <a:solidFill>
                  <a:srgbClr val="FF0000"/>
                </a:solidFill>
                <a:latin typeface="iCiel Cadena" panose="02000503000000020004" pitchFamily="2" charset="0"/>
                <a:ea typeface="思源黑体 CN Bold" panose="020B0800000000000000" pitchFamily="34" charset="-122"/>
              </a:rPr>
              <a:t>Tuần 16</a:t>
            </a:r>
          </a:p>
          <a:p>
            <a:endParaRPr lang="en-US" altLang="zh-CN" sz="5400" dirty="0">
              <a:solidFill>
                <a:srgbClr val="FF0000"/>
              </a:solidFill>
              <a:latin typeface="iCiel Cadena" panose="02000503000000020004" pitchFamily="2" charset="0"/>
              <a:ea typeface="思源黑体 CN Bold" panose="020B0800000000000000" pitchFamily="34" charset="-122"/>
            </a:endParaRPr>
          </a:p>
        </p:txBody>
      </p:sp>
    </p:spTree>
    <p:extLst>
      <p:ext uri="{BB962C8B-B14F-4D97-AF65-F5344CB8AC3E}">
        <p14:creationId xmlns:p14="http://schemas.microsoft.com/office/powerpoint/2010/main" val="223284501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500" fill="hold"/>
                                        <p:tgtEl>
                                          <p:spTgt spid="26"/>
                                        </p:tgtEl>
                                        <p:attrNameLst>
                                          <p:attrName>ppt_w</p:attrName>
                                        </p:attrNameLst>
                                      </p:cBhvr>
                                      <p:tavLst>
                                        <p:tav tm="0">
                                          <p:val>
                                            <p:fltVal val="0"/>
                                          </p:val>
                                        </p:tav>
                                        <p:tav tm="100000">
                                          <p:val>
                                            <p:strVal val="#ppt_w"/>
                                          </p:val>
                                        </p:tav>
                                      </p:tavLst>
                                    </p:anim>
                                    <p:anim calcmode="lin" valueType="num">
                                      <p:cBhvr>
                                        <p:cTn id="14" dur="500" fill="hold"/>
                                        <p:tgtEl>
                                          <p:spTgt spid="26"/>
                                        </p:tgtEl>
                                        <p:attrNameLst>
                                          <p:attrName>ppt_h</p:attrName>
                                        </p:attrNameLst>
                                      </p:cBhvr>
                                      <p:tavLst>
                                        <p:tav tm="0">
                                          <p:val>
                                            <p:fltVal val="0"/>
                                          </p:val>
                                        </p:tav>
                                        <p:tav tm="100000">
                                          <p:val>
                                            <p:strVal val="#ppt_h"/>
                                          </p:val>
                                        </p:tav>
                                      </p:tavLst>
                                    </p:anim>
                                    <p:animEffect transition="in" filter="fade">
                                      <p:cBhvr>
                                        <p:cTn id="15" dur="500"/>
                                        <p:tgtEl>
                                          <p:spTgt spid="26"/>
                                        </p:tgtEl>
                                      </p:cBhvr>
                                    </p:animEffect>
                                  </p:childTnLst>
                                </p:cTn>
                              </p:par>
                            </p:childTnLst>
                          </p:cTn>
                        </p:par>
                        <p:par>
                          <p:cTn id="16" fill="hold">
                            <p:stCondLst>
                              <p:cond delay="1500"/>
                            </p:stCondLst>
                            <p:childTnLst>
                              <p:par>
                                <p:cTn id="17" presetID="2" presetClass="entr" presetSubtype="9"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0-#ppt_w/2"/>
                                          </p:val>
                                        </p:tav>
                                        <p:tav tm="100000">
                                          <p:val>
                                            <p:strVal val="#ppt_x"/>
                                          </p:val>
                                        </p:tav>
                                      </p:tavLst>
                                    </p:anim>
                                    <p:anim calcmode="lin" valueType="num">
                                      <p:cBhvr additive="base">
                                        <p:cTn id="20" dur="500" fill="hold"/>
                                        <p:tgtEl>
                                          <p:spTgt spid="34"/>
                                        </p:tgtEl>
                                        <p:attrNameLst>
                                          <p:attrName>ppt_y</p:attrName>
                                        </p:attrNameLst>
                                      </p:cBhvr>
                                      <p:tavLst>
                                        <p:tav tm="0">
                                          <p:val>
                                            <p:strVal val="0-#ppt_h/2"/>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p:cTn id="24" dur="500" fill="hold"/>
                                        <p:tgtEl>
                                          <p:spTgt spid="33"/>
                                        </p:tgtEl>
                                        <p:attrNameLst>
                                          <p:attrName>ppt_w</p:attrName>
                                        </p:attrNameLst>
                                      </p:cBhvr>
                                      <p:tavLst>
                                        <p:tav tm="0">
                                          <p:val>
                                            <p:fltVal val="0"/>
                                          </p:val>
                                        </p:tav>
                                        <p:tav tm="100000">
                                          <p:val>
                                            <p:strVal val="#ppt_w"/>
                                          </p:val>
                                        </p:tav>
                                      </p:tavLst>
                                    </p:anim>
                                    <p:anim calcmode="lin" valueType="num">
                                      <p:cBhvr>
                                        <p:cTn id="25" dur="500" fill="hold"/>
                                        <p:tgtEl>
                                          <p:spTgt spid="33"/>
                                        </p:tgtEl>
                                        <p:attrNameLst>
                                          <p:attrName>ppt_h</p:attrName>
                                        </p:attrNameLst>
                                      </p:cBhvr>
                                      <p:tavLst>
                                        <p:tav tm="0">
                                          <p:val>
                                            <p:fltVal val="0"/>
                                          </p:val>
                                        </p:tav>
                                        <p:tav tm="100000">
                                          <p:val>
                                            <p:strVal val="#ppt_h"/>
                                          </p:val>
                                        </p:tav>
                                      </p:tavLst>
                                    </p:anim>
                                    <p:animEffect transition="in" filter="fade">
                                      <p:cBhvr>
                                        <p:cTn id="26" dur="500"/>
                                        <p:tgtEl>
                                          <p:spTgt spid="33"/>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childTnLst>
                                </p:cTn>
                              </p:par>
                              <p:par>
                                <p:cTn id="31" presetID="10" presetClass="entr" presetSubtype="0" fill="hold"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childTnLst>
                          </p:cTn>
                        </p:par>
                        <p:par>
                          <p:cTn id="34" fill="hold">
                            <p:stCondLst>
                              <p:cond delay="3000"/>
                            </p:stCondLst>
                            <p:childTnLst>
                              <p:par>
                                <p:cTn id="35" presetID="16" presetClass="entr" presetSubtype="21"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arn(inVertical)">
                                      <p:cBhvr>
                                        <p:cTn id="37" dur="500"/>
                                        <p:tgtEl>
                                          <p:spTgt spid="2"/>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500" fill="hold"/>
                                        <p:tgtEl>
                                          <p:spTgt spid="17"/>
                                        </p:tgtEl>
                                        <p:attrNameLst>
                                          <p:attrName>ppt_w</p:attrName>
                                        </p:attrNameLst>
                                      </p:cBhvr>
                                      <p:tavLst>
                                        <p:tav tm="0">
                                          <p:val>
                                            <p:fltVal val="0"/>
                                          </p:val>
                                        </p:tav>
                                        <p:tav tm="100000">
                                          <p:val>
                                            <p:strVal val="#ppt_w"/>
                                          </p:val>
                                        </p:tav>
                                      </p:tavLst>
                                    </p:anim>
                                    <p:anim calcmode="lin" valueType="num">
                                      <p:cBhvr>
                                        <p:cTn id="41" dur="500" fill="hold"/>
                                        <p:tgtEl>
                                          <p:spTgt spid="17"/>
                                        </p:tgtEl>
                                        <p:attrNameLst>
                                          <p:attrName>ppt_h</p:attrName>
                                        </p:attrNameLst>
                                      </p:cBhvr>
                                      <p:tavLst>
                                        <p:tav tm="0">
                                          <p:val>
                                            <p:fltVal val="0"/>
                                          </p:val>
                                        </p:tav>
                                        <p:tav tm="100000">
                                          <p:val>
                                            <p:strVal val="#ppt_h"/>
                                          </p:val>
                                        </p:tav>
                                      </p:tavLst>
                                    </p:anim>
                                    <p:animEffect transition="in" filter="fade">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719" t="37062" r="58142" b="21272"/>
          <a:stretch/>
        </p:blipFill>
        <p:spPr bwMode="auto">
          <a:xfrm>
            <a:off x="3515061" y="1260906"/>
            <a:ext cx="2927683" cy="2740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5078" t="37062" r="17894" b="21272"/>
          <a:stretch/>
        </p:blipFill>
        <p:spPr bwMode="auto">
          <a:xfrm>
            <a:off x="6980218" y="1269684"/>
            <a:ext cx="4332147" cy="2752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6564" t="36459" r="47523" b="20998"/>
          <a:stretch/>
        </p:blipFill>
        <p:spPr bwMode="auto">
          <a:xfrm>
            <a:off x="1183074" y="4022552"/>
            <a:ext cx="3461409" cy="231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5078" t="36459" r="18421" b="20998"/>
          <a:stretch/>
        </p:blipFill>
        <p:spPr bwMode="auto">
          <a:xfrm>
            <a:off x="6136903" y="3891234"/>
            <a:ext cx="2796667" cy="2535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1183074" y="192466"/>
            <a:ext cx="10777433" cy="1077218"/>
            <a:chOff x="238537" y="232458"/>
            <a:chExt cx="10777433" cy="1077218"/>
          </a:xfrm>
        </p:grpSpPr>
        <p:sp>
          <p:nvSpPr>
            <p:cNvPr id="9" name="TextBox 8"/>
            <p:cNvSpPr txBox="1"/>
            <p:nvPr/>
          </p:nvSpPr>
          <p:spPr>
            <a:xfrm>
              <a:off x="722280" y="232458"/>
              <a:ext cx="10293690" cy="1077218"/>
            </a:xfrm>
            <a:prstGeom prst="rect">
              <a:avLst/>
            </a:prstGeom>
            <a:noFill/>
          </p:spPr>
          <p:txBody>
            <a:bodyPr wrap="square" rtlCol="0">
              <a:spAutoFit/>
            </a:bodyPr>
            <a:lstStyle/>
            <a:p>
              <a:r>
                <a:rPr lang="en-US" sz="3200" b="1" dirty="0">
                  <a:solidFill>
                    <a:srgbClr val="008200"/>
                  </a:solidFill>
                  <a:latin typeface="Arial" pitchFamily="34" charset="0"/>
                  <a:cs typeface="Arial" pitchFamily="34" charset="0"/>
                </a:rPr>
                <a:t> Quan sát tranh, nêu việc các bạn nhỏ đã làm </a:t>
              </a:r>
            </a:p>
            <a:p>
              <a:r>
                <a:rPr lang="en-US" sz="3200" b="1" dirty="0">
                  <a:solidFill>
                    <a:srgbClr val="008200"/>
                  </a:solidFill>
                  <a:latin typeface="Arial" pitchFamily="34" charset="0"/>
                  <a:cs typeface="Arial" pitchFamily="34" charset="0"/>
                </a:rPr>
                <a:t>cùng người thân.</a:t>
              </a:r>
              <a:endParaRPr lang="vi-VN" sz="3200" b="1" dirty="0">
                <a:solidFill>
                  <a:srgbClr val="008200"/>
                </a:solidFill>
                <a:latin typeface="Arial" pitchFamily="34" charset="0"/>
                <a:cs typeface="Arial" pitchFamily="34" charset="0"/>
              </a:endParaRPr>
            </a:p>
          </p:txBody>
        </p:sp>
        <p:sp>
          <p:nvSpPr>
            <p:cNvPr id="10" name="Oval 9"/>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Arial" pitchFamily="34" charset="0"/>
                  <a:cs typeface="Arial" pitchFamily="34" charset="0"/>
                </a:rPr>
                <a:t>1</a:t>
              </a:r>
            </a:p>
          </p:txBody>
        </p:sp>
      </p:grpSp>
    </p:spTree>
    <p:extLst>
      <p:ext uri="{BB962C8B-B14F-4D97-AF65-F5344CB8AC3E}">
        <p14:creationId xmlns:p14="http://schemas.microsoft.com/office/powerpoint/2010/main" val="3716575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719" t="37062" r="58142" b="21272"/>
          <a:stretch/>
        </p:blipFill>
        <p:spPr bwMode="auto">
          <a:xfrm>
            <a:off x="591387" y="1475875"/>
            <a:ext cx="3808384" cy="35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14B26D2C-1BC9-4238-BC4C-795267AEDD6F}"/>
              </a:ext>
            </a:extLst>
          </p:cNvPr>
          <p:cNvSpPr txBox="1"/>
          <p:nvPr/>
        </p:nvSpPr>
        <p:spPr>
          <a:xfrm>
            <a:off x="5806879" y="2565625"/>
            <a:ext cx="5133835" cy="1468864"/>
          </a:xfrm>
          <a:prstGeom prst="rect">
            <a:avLst/>
          </a:prstGeom>
          <a:noFill/>
        </p:spPr>
        <p:txBody>
          <a:bodyPr wrap="square" rtlCol="0">
            <a:spAutoFit/>
          </a:bodyPr>
          <a:lstStyle/>
          <a:p>
            <a:pPr>
              <a:lnSpc>
                <a:spcPct val="150000"/>
              </a:lnSpc>
            </a:pPr>
            <a:r>
              <a:rPr lang="en-US" sz="3200" b="1" dirty="0">
                <a:solidFill>
                  <a:srgbClr val="FF0000"/>
                </a:solidFill>
                <a:latin typeface="Arial-Rounded" pitchFamily="34" charset="0"/>
                <a:ea typeface="Arial-Rounded" pitchFamily="34" charset="0"/>
                <a:cs typeface="Arial-Rounded" pitchFamily="34" charset="0"/>
              </a:rPr>
              <a:t>1. Ông và cháu đang đi đâu?</a:t>
            </a:r>
          </a:p>
          <a:p>
            <a:pPr marL="457200" indent="-457200">
              <a:lnSpc>
                <a:spcPct val="150000"/>
              </a:lnSpc>
              <a:buFontTx/>
              <a:buChar char="-"/>
            </a:pPr>
            <a:r>
              <a:rPr lang="en-US" sz="3200" b="1" dirty="0">
                <a:solidFill>
                  <a:srgbClr val="002060"/>
                </a:solidFill>
                <a:latin typeface="Arial-Rounded" pitchFamily="34" charset="0"/>
                <a:ea typeface="Arial-Rounded" pitchFamily="34" charset="0"/>
                <a:cs typeface="Arial-Rounded" pitchFamily="34" charset="0"/>
              </a:rPr>
              <a:t>Bạn nhỏ cùng ông đi dạo.</a:t>
            </a:r>
          </a:p>
        </p:txBody>
      </p:sp>
    </p:spTree>
    <p:extLst>
      <p:ext uri="{BB962C8B-B14F-4D97-AF65-F5344CB8AC3E}">
        <p14:creationId xmlns:p14="http://schemas.microsoft.com/office/powerpoint/2010/main" val="270976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1000"/>
                                        <p:tgtEl>
                                          <p:spTgt spid="5">
                                            <p:txEl>
                                              <p:pRg st="1" end="1"/>
                                            </p:txEl>
                                          </p:spTgt>
                                        </p:tgtEl>
                                      </p:cBhvr>
                                    </p:animEffect>
                                    <p:anim calcmode="lin" valueType="num">
                                      <p:cBhvr>
                                        <p:cTn id="2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5078" t="37062" r="17894" b="21272"/>
          <a:stretch/>
        </p:blipFill>
        <p:spPr bwMode="auto">
          <a:xfrm>
            <a:off x="6181178" y="1668360"/>
            <a:ext cx="4948002" cy="3144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14B26D2C-1BC9-4238-BC4C-795267AEDD6F}"/>
              </a:ext>
            </a:extLst>
          </p:cNvPr>
          <p:cNvSpPr txBox="1"/>
          <p:nvPr/>
        </p:nvSpPr>
        <p:spPr>
          <a:xfrm>
            <a:off x="582484" y="2735680"/>
            <a:ext cx="5133835" cy="1384995"/>
          </a:xfrm>
          <a:prstGeom prst="rect">
            <a:avLst/>
          </a:prstGeom>
          <a:noFill/>
        </p:spPr>
        <p:txBody>
          <a:bodyPr wrap="square" rtlCol="0">
            <a:spAutoFit/>
          </a:bodyPr>
          <a:lstStyle/>
          <a:p>
            <a:pPr>
              <a:lnSpc>
                <a:spcPct val="150000"/>
              </a:lnSpc>
            </a:pPr>
            <a:r>
              <a:rPr lang="en-US" sz="2800" b="1" dirty="0">
                <a:solidFill>
                  <a:srgbClr val="FF0000"/>
                </a:solidFill>
                <a:latin typeface="Arial-Rounded" pitchFamily="34" charset="0"/>
                <a:ea typeface="Arial-Rounded" pitchFamily="34" charset="0"/>
                <a:cs typeface="Arial-Rounded" pitchFamily="34" charset="0"/>
              </a:rPr>
              <a:t>1. Bố và con đang làm gì?</a:t>
            </a:r>
          </a:p>
          <a:p>
            <a:pPr marL="457200" indent="-457200">
              <a:lnSpc>
                <a:spcPct val="150000"/>
              </a:lnSpc>
              <a:buFontTx/>
              <a:buChar char="-"/>
            </a:pPr>
            <a:r>
              <a:rPr lang="en-US" sz="2800" b="1" dirty="0">
                <a:solidFill>
                  <a:srgbClr val="002060"/>
                </a:solidFill>
                <a:latin typeface="Arial-Rounded" pitchFamily="34" charset="0"/>
                <a:ea typeface="Arial-Rounded" pitchFamily="34" charset="0"/>
                <a:cs typeface="Arial-Rounded" pitchFamily="34" charset="0"/>
              </a:rPr>
              <a:t>Bạn nhỏ cùng bố trồng cây.</a:t>
            </a:r>
          </a:p>
        </p:txBody>
      </p:sp>
    </p:spTree>
    <p:extLst>
      <p:ext uri="{BB962C8B-B14F-4D97-AF65-F5344CB8AC3E}">
        <p14:creationId xmlns:p14="http://schemas.microsoft.com/office/powerpoint/2010/main" val="1654212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1000"/>
                                        <p:tgtEl>
                                          <p:spTgt spid="5">
                                            <p:txEl>
                                              <p:pRg st="1" end="1"/>
                                            </p:txEl>
                                          </p:spTgt>
                                        </p:tgtEl>
                                      </p:cBhvr>
                                    </p:animEffect>
                                    <p:anim calcmode="lin" valueType="num">
                                      <p:cBhvr>
                                        <p:cTn id="2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4B26D2C-1BC9-4238-BC4C-795267AEDD6F}"/>
              </a:ext>
            </a:extLst>
          </p:cNvPr>
          <p:cNvSpPr txBox="1"/>
          <p:nvPr/>
        </p:nvSpPr>
        <p:spPr>
          <a:xfrm>
            <a:off x="5806878" y="1749252"/>
            <a:ext cx="5823647" cy="3323987"/>
          </a:xfrm>
          <a:prstGeom prst="rect">
            <a:avLst/>
          </a:prstGeom>
          <a:noFill/>
        </p:spPr>
        <p:txBody>
          <a:bodyPr wrap="square" rtlCol="0">
            <a:spAutoFit/>
          </a:bodyPr>
          <a:lstStyle/>
          <a:p>
            <a:pPr>
              <a:lnSpc>
                <a:spcPct val="150000"/>
              </a:lnSpc>
            </a:pPr>
            <a:r>
              <a:rPr lang="en-US" sz="2800" b="1" dirty="0">
                <a:solidFill>
                  <a:srgbClr val="FF0000"/>
                </a:solidFill>
                <a:latin typeface="Arial-Rounded" pitchFamily="34" charset="0"/>
                <a:ea typeface="Arial-Rounded" pitchFamily="34" charset="0"/>
                <a:cs typeface="Arial-Rounded" pitchFamily="34" charset="0"/>
              </a:rPr>
              <a:t>1. Bà và cháu cùng nhau làm gì?</a:t>
            </a:r>
          </a:p>
          <a:p>
            <a:pPr marL="457200" indent="-457200">
              <a:lnSpc>
                <a:spcPct val="150000"/>
              </a:lnSpc>
              <a:buFontTx/>
              <a:buChar char="-"/>
            </a:pPr>
            <a:r>
              <a:rPr lang="en-US" sz="2800" b="1" dirty="0">
                <a:solidFill>
                  <a:srgbClr val="002060"/>
                </a:solidFill>
                <a:latin typeface="Arial-Rounded" pitchFamily="34" charset="0"/>
                <a:ea typeface="Arial-Rounded" pitchFamily="34" charset="0"/>
                <a:cs typeface="Arial-Rounded" pitchFamily="34" charset="0"/>
              </a:rPr>
              <a:t>Bạn nhỏ và bà đang đọc sách.</a:t>
            </a:r>
          </a:p>
          <a:p>
            <a:pPr>
              <a:lnSpc>
                <a:spcPct val="150000"/>
              </a:lnSpc>
            </a:pPr>
            <a:r>
              <a:rPr lang="en-US" sz="2800" b="1" dirty="0">
                <a:solidFill>
                  <a:srgbClr val="FF0000"/>
                </a:solidFill>
                <a:latin typeface="Arial-Rounded" pitchFamily="34" charset="0"/>
                <a:ea typeface="Arial-Rounded" pitchFamily="34" charset="0"/>
                <a:cs typeface="Arial-Rounded" pitchFamily="34" charset="0"/>
              </a:rPr>
              <a:t>2. Họ có vui không?</a:t>
            </a:r>
          </a:p>
          <a:p>
            <a:pPr marL="457200" indent="-457200">
              <a:lnSpc>
                <a:spcPct val="150000"/>
              </a:lnSpc>
              <a:buFontTx/>
              <a:buChar char="-"/>
            </a:pPr>
            <a:r>
              <a:rPr lang="en-US" sz="2800" b="1" dirty="0">
                <a:solidFill>
                  <a:srgbClr val="002060"/>
                </a:solidFill>
                <a:latin typeface="Arial-Rounded" pitchFamily="34" charset="0"/>
                <a:ea typeface="Arial-Rounded" pitchFamily="34" charset="0"/>
                <a:cs typeface="Arial-Rounded" pitchFamily="34" charset="0"/>
              </a:rPr>
              <a:t>Hai bà cháu đang rất vui vẻ vì trên khuôn mặt họ hiện rõ vẻ tươi vui.</a:t>
            </a:r>
          </a:p>
        </p:txBody>
      </p:sp>
      <p:pic>
        <p:nvPicPr>
          <p:cNvPr id="6"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6564" t="36459" r="47523" b="20998"/>
          <a:stretch/>
        </p:blipFill>
        <p:spPr bwMode="auto">
          <a:xfrm>
            <a:off x="436820" y="1784935"/>
            <a:ext cx="4862167" cy="3252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390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1000"/>
                                        <p:tgtEl>
                                          <p:spTgt spid="5">
                                            <p:txEl>
                                              <p:pRg st="1" end="1"/>
                                            </p:txEl>
                                          </p:spTgt>
                                        </p:tgtEl>
                                      </p:cBhvr>
                                    </p:animEffect>
                                    <p:anim calcmode="lin" valueType="num">
                                      <p:cBhvr>
                                        <p:cTn id="2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fade">
                                      <p:cBhvr>
                                        <p:cTn id="28" dur="1000"/>
                                        <p:tgtEl>
                                          <p:spTgt spid="5">
                                            <p:txEl>
                                              <p:pRg st="2" end="2"/>
                                            </p:txEl>
                                          </p:spTgt>
                                        </p:tgtEl>
                                      </p:cBhvr>
                                    </p:animEffect>
                                    <p:anim calcmode="lin" valueType="num">
                                      <p:cBhvr>
                                        <p:cTn id="29"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Effect transition="in" filter="fade">
                                      <p:cBhvr>
                                        <p:cTn id="35" dur="1000"/>
                                        <p:tgtEl>
                                          <p:spTgt spid="5">
                                            <p:txEl>
                                              <p:pRg st="3" end="3"/>
                                            </p:txEl>
                                          </p:spTgt>
                                        </p:tgtEl>
                                      </p:cBhvr>
                                    </p:animEffect>
                                    <p:anim calcmode="lin" valueType="num">
                                      <p:cBhvr>
                                        <p:cTn id="36"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4B26D2C-1BC9-4238-BC4C-795267AEDD6F}"/>
              </a:ext>
            </a:extLst>
          </p:cNvPr>
          <p:cNvSpPr txBox="1"/>
          <p:nvPr/>
        </p:nvSpPr>
        <p:spPr>
          <a:xfrm>
            <a:off x="4748689" y="521521"/>
            <a:ext cx="7183819" cy="4616648"/>
          </a:xfrm>
          <a:prstGeom prst="rect">
            <a:avLst/>
          </a:prstGeom>
          <a:noFill/>
        </p:spPr>
        <p:txBody>
          <a:bodyPr wrap="square" rtlCol="0">
            <a:spAutoFit/>
          </a:bodyPr>
          <a:lstStyle/>
          <a:p>
            <a:pPr>
              <a:lnSpc>
                <a:spcPct val="150000"/>
              </a:lnSpc>
            </a:pPr>
            <a:r>
              <a:rPr lang="en-US" sz="2800" b="1" dirty="0">
                <a:solidFill>
                  <a:srgbClr val="FF0000"/>
                </a:solidFill>
                <a:latin typeface="Arial-Rounded" pitchFamily="34" charset="0"/>
                <a:ea typeface="Arial-Rounded" pitchFamily="34" charset="0"/>
                <a:cs typeface="Arial-Rounded" pitchFamily="34" charset="0"/>
              </a:rPr>
              <a:t>1. Mẹ và con đang đứng ở đâu?</a:t>
            </a:r>
          </a:p>
          <a:p>
            <a:pPr marL="457200" indent="-457200">
              <a:lnSpc>
                <a:spcPct val="150000"/>
              </a:lnSpc>
              <a:buFontTx/>
              <a:buChar char="-"/>
            </a:pPr>
            <a:r>
              <a:rPr lang="en-US" sz="2800" b="1" dirty="0">
                <a:solidFill>
                  <a:srgbClr val="002060"/>
                </a:solidFill>
                <a:latin typeface="Arial-Rounded" pitchFamily="34" charset="0"/>
                <a:ea typeface="Arial-Rounded" pitchFamily="34" charset="0"/>
                <a:cs typeface="Arial-Rounded" pitchFamily="34" charset="0"/>
              </a:rPr>
              <a:t>Hai mẹ con bạn nhỏ đang đứng trong bếp.</a:t>
            </a:r>
          </a:p>
          <a:p>
            <a:pPr>
              <a:lnSpc>
                <a:spcPct val="150000"/>
              </a:lnSpc>
            </a:pPr>
            <a:r>
              <a:rPr lang="en-US" sz="2800" b="1" dirty="0">
                <a:solidFill>
                  <a:srgbClr val="FF0000"/>
                </a:solidFill>
                <a:latin typeface="Arial-Rounded" pitchFamily="34" charset="0"/>
                <a:ea typeface="Arial-Rounded" pitchFamily="34" charset="0"/>
                <a:cs typeface="Arial-Rounded" pitchFamily="34" charset="0"/>
              </a:rPr>
              <a:t>2. Trước mặt có những gì?</a:t>
            </a:r>
          </a:p>
          <a:p>
            <a:pPr marL="457200" indent="-457200">
              <a:lnSpc>
                <a:spcPct val="150000"/>
              </a:lnSpc>
              <a:buFontTx/>
              <a:buChar char="-"/>
            </a:pPr>
            <a:r>
              <a:rPr lang="en-US" sz="2800" b="1" dirty="0">
                <a:solidFill>
                  <a:srgbClr val="002060"/>
                </a:solidFill>
                <a:latin typeface="Arial-Rounded" pitchFamily="34" charset="0"/>
                <a:ea typeface="Arial-Rounded" pitchFamily="34" charset="0"/>
                <a:cs typeface="Arial-Rounded" pitchFamily="34" charset="0"/>
              </a:rPr>
              <a:t>Trước mặt hai mẻ con là chậu rửa với rất nhiều bát đĩa ở bên trong.</a:t>
            </a:r>
          </a:p>
          <a:p>
            <a:pPr>
              <a:lnSpc>
                <a:spcPct val="150000"/>
              </a:lnSpc>
            </a:pPr>
            <a:r>
              <a:rPr lang="en-US" sz="2800" b="1" dirty="0">
                <a:solidFill>
                  <a:srgbClr val="FF0000"/>
                </a:solidFill>
                <a:latin typeface="Arial-Rounded" pitchFamily="34" charset="0"/>
                <a:ea typeface="Arial-Rounded" pitchFamily="34" charset="0"/>
                <a:cs typeface="Arial-Rounded" pitchFamily="34" charset="0"/>
              </a:rPr>
              <a:t>3. Hai mẹ con cùng nhau làm gì?</a:t>
            </a:r>
          </a:p>
          <a:p>
            <a:pPr marL="457200" indent="-457200">
              <a:lnSpc>
                <a:spcPct val="150000"/>
              </a:lnSpc>
              <a:buFontTx/>
              <a:buChar char="-"/>
            </a:pPr>
            <a:r>
              <a:rPr lang="en-US" sz="2800" b="1" dirty="0">
                <a:solidFill>
                  <a:srgbClr val="002060"/>
                </a:solidFill>
                <a:latin typeface="Arial-Rounded" pitchFamily="34" charset="0"/>
                <a:ea typeface="Arial-Rounded" pitchFamily="34" charset="0"/>
                <a:cs typeface="Arial-Rounded" pitchFamily="34" charset="0"/>
              </a:rPr>
              <a:t>Hai mẹ con cùng nhau rửa bát đĩa.</a:t>
            </a:r>
          </a:p>
        </p:txBody>
      </p:sp>
      <p:pic>
        <p:nvPicPr>
          <p:cNvPr id="6"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5078" t="36459" r="18421" b="20998"/>
          <a:stretch/>
        </p:blipFill>
        <p:spPr bwMode="auto">
          <a:xfrm>
            <a:off x="409860" y="1798164"/>
            <a:ext cx="4020805" cy="3645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3257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600"/>
                                        <p:tgtEl>
                                          <p:spTgt spid="5">
                                            <p:txEl>
                                              <p:pRg st="0" end="0"/>
                                            </p:txEl>
                                          </p:spTgt>
                                        </p:tgtEl>
                                      </p:cBhvr>
                                    </p:animEffect>
                                    <p:anim calcmode="lin" valueType="num">
                                      <p:cBhvr>
                                        <p:cTn id="15" dur="6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6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500"/>
                                        <p:tgtEl>
                                          <p:spTgt spid="5">
                                            <p:txEl>
                                              <p:pRg st="1" end="1"/>
                                            </p:txEl>
                                          </p:spTgt>
                                        </p:tgtEl>
                                      </p:cBhvr>
                                    </p:animEffect>
                                    <p:anim calcmode="lin" valueType="num">
                                      <p:cBhvr>
                                        <p:cTn id="22"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fade">
                                      <p:cBhvr>
                                        <p:cTn id="28" dur="500"/>
                                        <p:tgtEl>
                                          <p:spTgt spid="5">
                                            <p:txEl>
                                              <p:pRg st="2" end="2"/>
                                            </p:txEl>
                                          </p:spTgt>
                                        </p:tgtEl>
                                      </p:cBhvr>
                                    </p:animEffect>
                                    <p:anim calcmode="lin" valueType="num">
                                      <p:cBhvr>
                                        <p:cTn id="2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Effect transition="in" filter="fade">
                                      <p:cBhvr>
                                        <p:cTn id="35" dur="500"/>
                                        <p:tgtEl>
                                          <p:spTgt spid="5">
                                            <p:txEl>
                                              <p:pRg st="3" end="3"/>
                                            </p:txEl>
                                          </p:spTgt>
                                        </p:tgtEl>
                                      </p:cBhvr>
                                    </p:animEffect>
                                    <p:anim calcmode="lin" valueType="num">
                                      <p:cBhvr>
                                        <p:cTn id="36"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animEffect transition="in" filter="fade">
                                      <p:cBhvr>
                                        <p:cTn id="42" dur="500"/>
                                        <p:tgtEl>
                                          <p:spTgt spid="5">
                                            <p:txEl>
                                              <p:pRg st="4" end="4"/>
                                            </p:txEl>
                                          </p:spTgt>
                                        </p:tgtEl>
                                      </p:cBhvr>
                                    </p:animEffect>
                                    <p:anim calcmode="lin" valueType="num">
                                      <p:cBhvr>
                                        <p:cTn id="4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5" end="5"/>
                                            </p:txEl>
                                          </p:spTgt>
                                        </p:tgtEl>
                                        <p:attrNameLst>
                                          <p:attrName>style.visibility</p:attrName>
                                        </p:attrNameLst>
                                      </p:cBhvr>
                                      <p:to>
                                        <p:strVal val="visible"/>
                                      </p:to>
                                    </p:set>
                                    <p:animEffect transition="in" filter="fade">
                                      <p:cBhvr>
                                        <p:cTn id="49" dur="500"/>
                                        <p:tgtEl>
                                          <p:spTgt spid="5">
                                            <p:txEl>
                                              <p:pRg st="5" end="5"/>
                                            </p:txEl>
                                          </p:spTgt>
                                        </p:tgtEl>
                                      </p:cBhvr>
                                    </p:animEffect>
                                    <p:anim calcmode="lin" valueType="num">
                                      <p:cBhvr>
                                        <p:cTn id="50"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51" dur="5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4267200" y="4546600"/>
            <a:ext cx="63500"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833103" y="234246"/>
            <a:ext cx="9235950" cy="1077218"/>
          </a:xfrm>
          <a:prstGeom prst="rect">
            <a:avLst/>
          </a:prstGeom>
          <a:noFill/>
        </p:spPr>
        <p:txBody>
          <a:bodyPr wrap="square" rtlCol="0">
            <a:spAutoFit/>
          </a:bodyPr>
          <a:lstStyle/>
          <a:p>
            <a:r>
              <a:rPr lang="en-US" sz="3200" b="1" dirty="0">
                <a:latin typeface="Arial-Rounded"/>
                <a:cs typeface="Arial" pitchFamily="34" charset="0"/>
              </a:rPr>
              <a:t> </a:t>
            </a:r>
            <a:r>
              <a:rPr lang="en-US" sz="3200" b="1" dirty="0">
                <a:solidFill>
                  <a:srgbClr val="008200"/>
                </a:solidFill>
                <a:latin typeface="Arial" pitchFamily="34" charset="0"/>
                <a:cs typeface="Arial" pitchFamily="34" charset="0"/>
              </a:rPr>
              <a:t>Viết 3 – 5 câu kể về một công việc em đã </a:t>
            </a:r>
          </a:p>
          <a:p>
            <a:r>
              <a:rPr lang="en-US" sz="3200" b="1" dirty="0">
                <a:solidFill>
                  <a:srgbClr val="008200"/>
                </a:solidFill>
                <a:latin typeface="Arial" pitchFamily="34" charset="0"/>
                <a:cs typeface="Arial" pitchFamily="34" charset="0"/>
              </a:rPr>
              <a:t>làm cùng người thân.</a:t>
            </a:r>
            <a:endParaRPr lang="vi-VN" sz="3200" b="1" dirty="0">
              <a:solidFill>
                <a:srgbClr val="008200"/>
              </a:solidFill>
              <a:latin typeface="Arial" pitchFamily="34" charset="0"/>
              <a:cs typeface="Arial" pitchFamily="34" charset="0"/>
            </a:endParaRPr>
          </a:p>
        </p:txBody>
      </p:sp>
      <p:sp>
        <p:nvSpPr>
          <p:cNvPr id="16" name="Oval 15"/>
          <p:cNvSpPr/>
          <p:nvPr/>
        </p:nvSpPr>
        <p:spPr>
          <a:xfrm>
            <a:off x="1183074" y="192466"/>
            <a:ext cx="650029"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Arial-Rounded"/>
                <a:cs typeface="Arial" pitchFamily="34" charset="0"/>
              </a:rPr>
              <a:t>2</a:t>
            </a:r>
          </a:p>
        </p:txBody>
      </p:sp>
      <p:pic>
        <p:nvPicPr>
          <p:cNvPr id="17" name="图片 4">
            <a:extLst>
              <a:ext uri="{FF2B5EF4-FFF2-40B4-BE49-F238E27FC236}">
                <a16:creationId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3602" y="1499952"/>
            <a:ext cx="8898288" cy="3055655"/>
          </a:xfrm>
          <a:prstGeom prst="rect">
            <a:avLst/>
          </a:prstGeom>
        </p:spPr>
      </p:pic>
      <p:sp>
        <p:nvSpPr>
          <p:cNvPr id="21" name="Rectangle 20"/>
          <p:cNvSpPr/>
          <p:nvPr/>
        </p:nvSpPr>
        <p:spPr>
          <a:xfrm>
            <a:off x="1799560" y="1682267"/>
            <a:ext cx="8789692" cy="2546338"/>
          </a:xfrm>
          <a:prstGeom prst="rect">
            <a:avLst/>
          </a:prstGeom>
        </p:spPr>
        <p:txBody>
          <a:bodyPr wrap="square">
            <a:spAutoFit/>
          </a:bodyPr>
          <a:lstStyle/>
          <a:p>
            <a:pPr marL="457200" indent="-457200">
              <a:lnSpc>
                <a:spcPct val="200000"/>
              </a:lnSpc>
              <a:buFontTx/>
              <a:buChar char="-"/>
            </a:pPr>
            <a:r>
              <a:rPr lang="en-US" sz="2800" b="1" dirty="0">
                <a:solidFill>
                  <a:srgbClr val="002060"/>
                </a:solidFill>
                <a:latin typeface="Times New Roman" panose="02020603050405020304" pitchFamily="18" charset="0"/>
                <a:cs typeface="Times New Roman" panose="02020603050405020304" pitchFamily="18" charset="0"/>
              </a:rPr>
              <a:t>Em đã cùng người thân làm việc gì? Khi nào?</a:t>
            </a:r>
          </a:p>
          <a:p>
            <a:pPr marL="457200" indent="-457200">
              <a:lnSpc>
                <a:spcPct val="200000"/>
              </a:lnSpc>
              <a:buFontTx/>
              <a:buChar char="-"/>
            </a:pPr>
            <a:r>
              <a:rPr lang="en-US" sz="2800" b="1" dirty="0">
                <a:solidFill>
                  <a:srgbClr val="002060"/>
                </a:solidFill>
                <a:latin typeface="Times New Roman" panose="02020603050405020304" pitchFamily="18" charset="0"/>
                <a:cs typeface="Times New Roman" panose="02020603050405020304" pitchFamily="18" charset="0"/>
              </a:rPr>
              <a:t>Em đã cùng người thân làm việc đó như thế nào?</a:t>
            </a:r>
          </a:p>
          <a:p>
            <a:pPr marL="457200" indent="-457200">
              <a:lnSpc>
                <a:spcPct val="200000"/>
              </a:lnSpc>
              <a:buFontTx/>
              <a:buChar char="-"/>
            </a:pPr>
            <a:r>
              <a:rPr lang="en-US" sz="2800" b="1" dirty="0">
                <a:solidFill>
                  <a:srgbClr val="002060"/>
                </a:solidFill>
                <a:latin typeface="Times New Roman" panose="02020603050405020304" pitchFamily="18" charset="0"/>
                <a:cs typeface="Times New Roman" panose="02020603050405020304" pitchFamily="18" charset="0"/>
              </a:rPr>
              <a:t>Em cảm thấy thế nào khi làm việc cùng người thân.</a:t>
            </a:r>
          </a:p>
        </p:txBody>
      </p:sp>
      <p:pic>
        <p:nvPicPr>
          <p:cNvPr id="24" name="图片 7"/>
          <p:cNvPicPr>
            <a:picLocks noChangeAspect="1"/>
          </p:cNvPicPr>
          <p:nvPr/>
        </p:nvPicPr>
        <p:blipFill>
          <a:blip r:embed="rId3"/>
          <a:stretch>
            <a:fillRect/>
          </a:stretch>
        </p:blipFill>
        <p:spPr>
          <a:xfrm>
            <a:off x="162175" y="3671955"/>
            <a:ext cx="1670928" cy="2181904"/>
          </a:xfrm>
          <a:prstGeom prst="rect">
            <a:avLst/>
          </a:prstGeom>
          <a:noFill/>
          <a:ln w="9525">
            <a:noFill/>
          </a:ln>
        </p:spPr>
      </p:pic>
      <p:pic>
        <p:nvPicPr>
          <p:cNvPr id="25" name="图片 8"/>
          <p:cNvPicPr>
            <a:picLocks noChangeAspect="1"/>
          </p:cNvPicPr>
          <p:nvPr/>
        </p:nvPicPr>
        <p:blipFill>
          <a:blip r:embed="rId4"/>
          <a:stretch>
            <a:fillRect/>
          </a:stretch>
        </p:blipFill>
        <p:spPr>
          <a:xfrm>
            <a:off x="10156879" y="4113797"/>
            <a:ext cx="1504954" cy="2079337"/>
          </a:xfrm>
          <a:prstGeom prst="rect">
            <a:avLst/>
          </a:prstGeom>
          <a:noFill/>
          <a:ln w="9525">
            <a:noFill/>
          </a:ln>
        </p:spPr>
      </p:pic>
    </p:spTree>
    <p:extLst>
      <p:ext uri="{BB962C8B-B14F-4D97-AF65-F5344CB8AC3E}">
        <p14:creationId xmlns:p14="http://schemas.microsoft.com/office/powerpoint/2010/main" val="182889426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animEffect transition="in" filter="fade">
                                      <p:cBhvr>
                                        <p:cTn id="21" dur="500"/>
                                        <p:tgtEl>
                                          <p:spTgt spid="17"/>
                                        </p:tgtEl>
                                      </p:cBhvr>
                                    </p:animEffect>
                                  </p:childTnLst>
                                </p:cTn>
                              </p:par>
                              <p:par>
                                <p:cTn id="22" presetID="22" presetClass="entr" presetSubtype="4"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down)">
                                      <p:cBhvr>
                                        <p:cTn id="24" dur="500"/>
                                        <p:tgtEl>
                                          <p:spTgt spid="24"/>
                                        </p:tgtEl>
                                      </p:cBhvr>
                                    </p:animEffect>
                                  </p:childTnLst>
                                </p:cTn>
                              </p:par>
                              <p:par>
                                <p:cTn id="25" presetID="22" presetClass="entr" presetSubtype="4"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down)">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21">
                                            <p:txEl>
                                              <p:pRg st="0" end="0"/>
                                            </p:txEl>
                                          </p:spTgt>
                                        </p:tgtEl>
                                        <p:attrNameLst>
                                          <p:attrName>style.visibility</p:attrName>
                                        </p:attrNameLst>
                                      </p:cBhvr>
                                      <p:to>
                                        <p:strVal val="visible"/>
                                      </p:to>
                                    </p:set>
                                    <p:animEffect transition="in" filter="fade">
                                      <p:cBhvr>
                                        <p:cTn id="32" dur="1000"/>
                                        <p:tgtEl>
                                          <p:spTgt spid="21">
                                            <p:txEl>
                                              <p:pRg st="0" end="0"/>
                                            </p:txEl>
                                          </p:spTgt>
                                        </p:tgtEl>
                                      </p:cBhvr>
                                    </p:animEffect>
                                    <p:anim calcmode="lin" valueType="num">
                                      <p:cBhvr>
                                        <p:cTn id="3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1">
                                            <p:txEl>
                                              <p:pRg st="1" end="1"/>
                                            </p:txEl>
                                          </p:spTgt>
                                        </p:tgtEl>
                                        <p:attrNameLst>
                                          <p:attrName>style.visibility</p:attrName>
                                        </p:attrNameLst>
                                      </p:cBhvr>
                                      <p:to>
                                        <p:strVal val="visible"/>
                                      </p:to>
                                    </p:set>
                                    <p:animEffect transition="in" filter="fade">
                                      <p:cBhvr>
                                        <p:cTn id="39" dur="1000"/>
                                        <p:tgtEl>
                                          <p:spTgt spid="21">
                                            <p:txEl>
                                              <p:pRg st="1" end="1"/>
                                            </p:txEl>
                                          </p:spTgt>
                                        </p:tgtEl>
                                      </p:cBhvr>
                                    </p:animEffect>
                                    <p:anim calcmode="lin" valueType="num">
                                      <p:cBhvr>
                                        <p:cTn id="40"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21">
                                            <p:txEl>
                                              <p:pRg st="2" end="2"/>
                                            </p:txEl>
                                          </p:spTgt>
                                        </p:tgtEl>
                                        <p:attrNameLst>
                                          <p:attrName>style.visibility</p:attrName>
                                        </p:attrNameLst>
                                      </p:cBhvr>
                                      <p:to>
                                        <p:strVal val="visible"/>
                                      </p:to>
                                    </p:set>
                                    <p:animEffect transition="in" filter="fade">
                                      <p:cBhvr>
                                        <p:cTn id="46" dur="1000"/>
                                        <p:tgtEl>
                                          <p:spTgt spid="21">
                                            <p:txEl>
                                              <p:pRg st="2" end="2"/>
                                            </p:txEl>
                                          </p:spTgt>
                                        </p:tgtEl>
                                      </p:cBhvr>
                                    </p:animEffect>
                                    <p:anim calcmode="lin" valueType="num">
                                      <p:cBhvr>
                                        <p:cTn id="47"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48"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28599" y="858255"/>
            <a:ext cx="11738811" cy="4528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en-US" sz="2800" b="1" dirty="0">
                <a:solidFill>
                  <a:srgbClr val="002060"/>
                </a:solidFill>
                <a:latin typeface="Times New Roman" panose="02020603050405020304" pitchFamily="18" charset="0"/>
                <a:cs typeface="Times New Roman" panose="02020603050405020304" pitchFamily="18" charset="0"/>
              </a:rPr>
              <a:t>        Sáng thứ bảy hàng tuần, em cùng mẹ và mọi người trong xóm dọn dẹp vệ sinh khu phố</a:t>
            </a:r>
            <a:r>
              <a:rPr lang="vi-VN" sz="2800" b="1" dirty="0">
                <a:solidFill>
                  <a:srgbClr val="002060"/>
                </a:solidFill>
                <a:latin typeface="Times New Roman" panose="02020603050405020304" pitchFamily="18" charset="0"/>
                <a:cs typeface="Times New Roman" panose="02020603050405020304" pitchFamily="18" charset="0"/>
              </a:rPr>
              <a:t>.</a:t>
            </a:r>
            <a:r>
              <a:rPr lang="en-US" sz="2800" b="1" dirty="0">
                <a:solidFill>
                  <a:srgbClr val="002060"/>
                </a:solidFill>
                <a:latin typeface="Times New Roman" panose="02020603050405020304" pitchFamily="18" charset="0"/>
                <a:cs typeface="Times New Roman" panose="02020603050405020304" pitchFamily="18" charset="0"/>
              </a:rPr>
              <a:t> Hai mẹ con em </a:t>
            </a:r>
            <a:r>
              <a:rPr lang="vi-VN" sz="2800" b="1" dirty="0">
                <a:solidFill>
                  <a:srgbClr val="002060"/>
                </a:solidFill>
                <a:latin typeface="Times New Roman" panose="02020603050405020304" pitchFamily="18" charset="0"/>
                <a:cs typeface="Times New Roman" panose="02020603050405020304" pitchFamily="18" charset="0"/>
              </a:rPr>
              <a:t>được ông tổ trưởng tổ dân phố phân công</a:t>
            </a:r>
            <a:r>
              <a:rPr lang="en-US" sz="2800" b="1" dirty="0">
                <a:solidFill>
                  <a:srgbClr val="002060"/>
                </a:solidFill>
                <a:latin typeface="Times New Roman" panose="02020603050405020304" pitchFamily="18" charset="0"/>
                <a:cs typeface="Times New Roman" panose="02020603050405020304" pitchFamily="18" charset="0"/>
              </a:rPr>
              <a:t> quét dọn</a:t>
            </a:r>
            <a:r>
              <a:rPr lang="vi-VN" sz="2800" b="1" dirty="0">
                <a:solidFill>
                  <a:srgbClr val="002060"/>
                </a:solidFill>
                <a:latin typeface="Times New Roman" panose="02020603050405020304" pitchFamily="18" charset="0"/>
                <a:cs typeface="Times New Roman" panose="02020603050405020304" pitchFamily="18" charset="0"/>
              </a:rPr>
              <a:t> một đoạn đường</a:t>
            </a:r>
            <a:r>
              <a:rPr lang="en-US" sz="2800" b="1" dirty="0">
                <a:solidFill>
                  <a:srgbClr val="002060"/>
                </a:solidFill>
                <a:latin typeface="Times New Roman" panose="02020603050405020304" pitchFamily="18" charset="0"/>
                <a:cs typeface="Times New Roman" panose="02020603050405020304" pitchFamily="18" charset="0"/>
              </a:rPr>
              <a:t>. E</a:t>
            </a:r>
            <a:r>
              <a:rPr lang="vi-VN" sz="2800" b="1" dirty="0">
                <a:solidFill>
                  <a:srgbClr val="002060"/>
                </a:solidFill>
                <a:latin typeface="Times New Roman" panose="02020603050405020304" pitchFamily="18" charset="0"/>
                <a:cs typeface="Times New Roman" panose="02020603050405020304" pitchFamily="18" charset="0"/>
              </a:rPr>
              <a:t>m </a:t>
            </a:r>
            <a:r>
              <a:rPr lang="en-US" sz="2800" b="1" dirty="0">
                <a:solidFill>
                  <a:srgbClr val="002060"/>
                </a:solidFill>
                <a:latin typeface="Times New Roman" panose="02020603050405020304" pitchFamily="18" charset="0"/>
                <a:cs typeface="Times New Roman" panose="02020603050405020304" pitchFamily="18" charset="0"/>
              </a:rPr>
              <a:t>làm</a:t>
            </a:r>
            <a:r>
              <a:rPr lang="vi-VN" sz="2800" b="1" dirty="0">
                <a:solidFill>
                  <a:srgbClr val="002060"/>
                </a:solidFill>
                <a:latin typeface="Times New Roman" panose="02020603050405020304" pitchFamily="18" charset="0"/>
                <a:cs typeface="Times New Roman" panose="02020603050405020304" pitchFamily="18" charset="0"/>
              </a:rPr>
              <a:t> rất cẩn thận, </a:t>
            </a:r>
            <a:r>
              <a:rPr lang="en-US" sz="2800" b="1" dirty="0">
                <a:solidFill>
                  <a:srgbClr val="002060"/>
                </a:solidFill>
                <a:latin typeface="Times New Roman" panose="02020603050405020304" pitchFamily="18" charset="0"/>
                <a:cs typeface="Times New Roman" panose="02020603050405020304" pitchFamily="18" charset="0"/>
              </a:rPr>
              <a:t>nhặt </a:t>
            </a:r>
            <a:r>
              <a:rPr lang="vi-VN" sz="2800" b="1" dirty="0">
                <a:solidFill>
                  <a:srgbClr val="002060"/>
                </a:solidFill>
                <a:latin typeface="Times New Roman" panose="02020603050405020304" pitchFamily="18" charset="0"/>
                <a:cs typeface="Times New Roman" panose="02020603050405020304" pitchFamily="18" charset="0"/>
              </a:rPr>
              <a:t>từng cọng rác ở hai bên đường. </a:t>
            </a:r>
            <a:r>
              <a:rPr lang="en-US" sz="2800" b="1" dirty="0">
                <a:solidFill>
                  <a:srgbClr val="002060"/>
                </a:solidFill>
                <a:latin typeface="Times New Roman" panose="02020603050405020304" pitchFamily="18" charset="0"/>
                <a:cs typeface="Times New Roman" panose="02020603050405020304" pitchFamily="18" charset="0"/>
              </a:rPr>
              <a:t>Mẹ q</a:t>
            </a:r>
            <a:r>
              <a:rPr lang="vi-VN" sz="2800" b="1" dirty="0">
                <a:solidFill>
                  <a:srgbClr val="002060"/>
                </a:solidFill>
                <a:latin typeface="Times New Roman" panose="02020603050405020304" pitchFamily="18" charset="0"/>
                <a:cs typeface="Times New Roman" panose="02020603050405020304" pitchFamily="18" charset="0"/>
              </a:rPr>
              <a:t>uét đến đâu</a:t>
            </a:r>
            <a:r>
              <a:rPr lang="en-US" sz="2800" b="1" dirty="0">
                <a:solidFill>
                  <a:srgbClr val="002060"/>
                </a:solidFill>
                <a:latin typeface="Times New Roman" panose="02020603050405020304" pitchFamily="18" charset="0"/>
                <a:cs typeface="Times New Roman" panose="02020603050405020304" pitchFamily="18" charset="0"/>
              </a:rPr>
              <a:t>,</a:t>
            </a:r>
            <a:r>
              <a:rPr lang="vi-VN" sz="2800" b="1" dirty="0">
                <a:solidFill>
                  <a:srgbClr val="002060"/>
                </a:solidFill>
                <a:latin typeface="Times New Roman" panose="02020603050405020304" pitchFamily="18" charset="0"/>
                <a:cs typeface="Times New Roman" panose="02020603050405020304" pitchFamily="18" charset="0"/>
              </a:rPr>
              <a:t> em thu gom rác lại rồi lấy mo hót rác đổ vào sọt. Chả mấy chốc con đường đã trở nên sạch sẽ. Ông tổ trưởng đi kiểm tra lại một lần</a:t>
            </a:r>
            <a:r>
              <a:rPr lang="en-US" sz="2800" b="1" dirty="0">
                <a:solidFill>
                  <a:srgbClr val="002060"/>
                </a:solidFill>
                <a:latin typeface="Times New Roman" panose="02020603050405020304" pitchFamily="18" charset="0"/>
                <a:cs typeface="Times New Roman" panose="02020603050405020304" pitchFamily="18" charset="0"/>
              </a:rPr>
              <a:t> và khen mọi người dọn dẹp rất cẩn thận và sạch sẽ</a:t>
            </a:r>
            <a:r>
              <a:rPr lang="vi-VN" sz="2800" b="1" dirty="0">
                <a:solidFill>
                  <a:srgbClr val="002060"/>
                </a:solidFill>
                <a:latin typeface="Times New Roman" panose="02020603050405020304" pitchFamily="18" charset="0"/>
                <a:cs typeface="Times New Roman" panose="02020603050405020304" pitchFamily="18" charset="0"/>
              </a:rPr>
              <a:t>.</a:t>
            </a:r>
            <a:r>
              <a:rPr lang="en-US" sz="2800" b="1" dirty="0">
                <a:solidFill>
                  <a:srgbClr val="002060"/>
                </a:solidFill>
                <a:latin typeface="Times New Roman" panose="02020603050405020304" pitchFamily="18" charset="0"/>
                <a:cs typeface="Times New Roman" panose="02020603050405020304" pitchFamily="18" charset="0"/>
              </a:rPr>
              <a:t> Em</a:t>
            </a:r>
            <a:r>
              <a:rPr lang="vi-VN" sz="2800" b="1" dirty="0">
                <a:solidFill>
                  <a:srgbClr val="002060"/>
                </a:solidFill>
                <a:latin typeface="Times New Roman" panose="02020603050405020304" pitchFamily="18" charset="0"/>
                <a:cs typeface="Times New Roman" panose="02020603050405020304" pitchFamily="18" charset="0"/>
              </a:rPr>
              <a:t> rất vui vì </a:t>
            </a:r>
            <a:r>
              <a:rPr lang="en-US" sz="2800" b="1" dirty="0">
                <a:solidFill>
                  <a:srgbClr val="002060"/>
                </a:solidFill>
                <a:latin typeface="Times New Roman" panose="02020603050405020304" pitchFamily="18" charset="0"/>
                <a:cs typeface="Times New Roman" panose="02020603050405020304" pitchFamily="18" charset="0"/>
              </a:rPr>
              <a:t>được cùng mẹ làm việc như  vậy.</a:t>
            </a:r>
          </a:p>
        </p:txBody>
      </p:sp>
      <p:pic>
        <p:nvPicPr>
          <p:cNvPr id="5" name="图片 5"/>
          <p:cNvPicPr>
            <a:picLocks noChangeAspect="1"/>
          </p:cNvPicPr>
          <p:nvPr/>
        </p:nvPicPr>
        <p:blipFill rotWithShape="1">
          <a:blip r:embed="rId2" cstate="print">
            <a:extLst>
              <a:ext uri="{28A0092B-C50C-407E-A947-70E740481C1C}">
                <a14:useLocalDpi xmlns:a14="http://schemas.microsoft.com/office/drawing/2010/main" val="0"/>
              </a:ext>
            </a:extLst>
          </a:blip>
          <a:srcRect t="26626" b="33866"/>
          <a:stretch/>
        </p:blipFill>
        <p:spPr>
          <a:xfrm>
            <a:off x="4541837" y="5229727"/>
            <a:ext cx="5931736" cy="1628273"/>
          </a:xfrm>
          <a:prstGeom prst="rect">
            <a:avLst/>
          </a:prstGeom>
        </p:spPr>
      </p:pic>
      <p:sp>
        <p:nvSpPr>
          <p:cNvPr id="6" name="矩形: 一个圆顶角，剪去另一个顶角 8">
            <a:extLst>
              <a:ext uri="{FF2B5EF4-FFF2-40B4-BE49-F238E27FC236}">
                <a16:creationId xmlns:a16="http://schemas.microsoft.com/office/drawing/2014/main" id="{F46735CD-E9B0-4C59-942F-AF2537A219B6}"/>
              </a:ext>
            </a:extLst>
          </p:cNvPr>
          <p:cNvSpPr/>
          <p:nvPr/>
        </p:nvSpPr>
        <p:spPr>
          <a:xfrm>
            <a:off x="224589" y="774033"/>
            <a:ext cx="11738812" cy="4696927"/>
          </a:xfrm>
          <a:prstGeom prst="snipRoundRect">
            <a:avLst/>
          </a:prstGeom>
          <a:solidFill>
            <a:schemeClr val="bg1">
              <a:alpha val="16000"/>
            </a:schemeClr>
          </a:solidFill>
          <a:ln w="76200">
            <a:solidFill>
              <a:srgbClr val="5BBE97"/>
            </a:solidFill>
          </a:ln>
          <a:effectLst>
            <a:outerShdw blurRad="279400" dist="101600" dir="7200000" sx="101000" sy="101000" algn="tl"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4237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SLIDE_ID_2" val="{47B60F8D-7ED6-4B0A-93E4-4741377BC803}"/>
  <p:tag name="GENSWF_ADVANCE_TIME" val="5"/>
  <p:tag name="TIMING" val="|0.001|0.5|0.5"/>
  <p:tag name="ISPRING_CUSTOM_TIMING_US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793</TotalTime>
  <Words>475</Words>
  <Application>Microsoft Office PowerPoint</Application>
  <PresentationFormat>Màn hình rộng</PresentationFormat>
  <Paragraphs>42</Paragraphs>
  <Slides>11</Slides>
  <Notes>1</Notes>
  <HiddenSlides>0</HiddenSlides>
  <MMClips>1</MMClips>
  <ScaleCrop>false</ScaleCrop>
  <HeadingPairs>
    <vt:vector size="6" baseType="variant">
      <vt:variant>
        <vt:lpstr>Phông được Dùng</vt:lpstr>
      </vt:variant>
      <vt:variant>
        <vt:i4>8</vt:i4>
      </vt:variant>
      <vt:variant>
        <vt:lpstr>Chủ đề</vt:lpstr>
      </vt:variant>
      <vt:variant>
        <vt:i4>2</vt:i4>
      </vt:variant>
      <vt:variant>
        <vt:lpstr>Tiêu đề Bản chiếu</vt:lpstr>
      </vt:variant>
      <vt:variant>
        <vt:i4>11</vt:i4>
      </vt:variant>
    </vt:vector>
  </HeadingPairs>
  <TitlesOfParts>
    <vt:vector size="21" baseType="lpstr">
      <vt:lpstr>Arial</vt:lpstr>
      <vt:lpstr>Arial-Rounded</vt:lpstr>
      <vt:lpstr>Calibri</vt:lpstr>
      <vt:lpstr>Calibri Light</vt:lpstr>
      <vt:lpstr>HP001 4 hàng</vt:lpstr>
      <vt:lpstr>iCiel Cadena</vt:lpstr>
      <vt:lpstr>iCiel Crocante</vt:lpstr>
      <vt:lpstr>Times New Roman</vt:lpstr>
      <vt:lpstr>Office Theme</vt:lpstr>
      <vt:lpstr>2_Office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Đỗ Thanh Huyền</cp:lastModifiedBy>
  <cp:revision>216</cp:revision>
  <dcterms:created xsi:type="dcterms:W3CDTF">2021-05-29T04:05:18Z</dcterms:created>
  <dcterms:modified xsi:type="dcterms:W3CDTF">2021-12-20T09:56:27Z</dcterms:modified>
</cp:coreProperties>
</file>