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5"/>
  </p:notesMasterIdLst>
  <p:sldIdLst>
    <p:sldId id="256" r:id="rId5"/>
    <p:sldId id="288" r:id="rId6"/>
    <p:sldId id="264" r:id="rId7"/>
    <p:sldId id="283" r:id="rId8"/>
    <p:sldId id="284" r:id="rId9"/>
    <p:sldId id="285" r:id="rId10"/>
    <p:sldId id="286" r:id="rId11"/>
    <p:sldId id="287" r:id="rId12"/>
    <p:sldId id="27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07" autoAdjust="0"/>
    <p:restoredTop sz="93950" autoAdjust="0"/>
  </p:normalViewPr>
  <p:slideViewPr>
    <p:cSldViewPr snapToGrid="0">
      <p:cViewPr varScale="1">
        <p:scale>
          <a:sx n="82" d="100"/>
          <a:sy n="82" d="100"/>
        </p:scale>
        <p:origin x="94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Thầy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cô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gõ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mục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tiêu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theo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bài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giảng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của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mình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07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56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8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11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50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6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83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7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60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01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1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2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8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7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3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2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68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44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19" indent="0" algn="ctr">
              <a:buNone/>
              <a:defRPr sz="2000"/>
            </a:lvl2pPr>
            <a:lvl3pPr marL="914034" indent="0" algn="ctr">
              <a:buNone/>
              <a:defRPr sz="1900"/>
            </a:lvl3pPr>
            <a:lvl4pPr marL="1371055" indent="0" algn="ctr">
              <a:buNone/>
              <a:defRPr sz="1600"/>
            </a:lvl4pPr>
            <a:lvl5pPr marL="1828069" indent="0" algn="ctr">
              <a:buNone/>
              <a:defRPr sz="1600"/>
            </a:lvl5pPr>
            <a:lvl6pPr marL="2285089" indent="0" algn="ctr">
              <a:buNone/>
              <a:defRPr sz="1600"/>
            </a:lvl6pPr>
            <a:lvl7pPr marL="2742106" indent="0" algn="ctr">
              <a:buNone/>
              <a:defRPr sz="1600"/>
            </a:lvl7pPr>
            <a:lvl8pPr marL="3199123" indent="0" algn="ctr">
              <a:buNone/>
              <a:defRPr sz="1600"/>
            </a:lvl8pPr>
            <a:lvl9pPr marL="365614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3904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0222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0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0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0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0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1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1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6341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32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32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4745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3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9" indent="0">
              <a:buNone/>
              <a:defRPr sz="2000" b="1"/>
            </a:lvl2pPr>
            <a:lvl3pPr marL="914034" indent="0">
              <a:buNone/>
              <a:defRPr sz="1900" b="1"/>
            </a:lvl3pPr>
            <a:lvl4pPr marL="1371055" indent="0">
              <a:buNone/>
              <a:defRPr sz="1600" b="1"/>
            </a:lvl4pPr>
            <a:lvl5pPr marL="1828069" indent="0">
              <a:buNone/>
              <a:defRPr sz="1600" b="1"/>
            </a:lvl5pPr>
            <a:lvl6pPr marL="2285089" indent="0">
              <a:buNone/>
              <a:defRPr sz="1600" b="1"/>
            </a:lvl6pPr>
            <a:lvl7pPr marL="2742106" indent="0">
              <a:buNone/>
              <a:defRPr sz="1600" b="1"/>
            </a:lvl7pPr>
            <a:lvl8pPr marL="3199123" indent="0">
              <a:buNone/>
              <a:defRPr sz="1600" b="1"/>
            </a:lvl8pPr>
            <a:lvl9pPr marL="36561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9" indent="0">
              <a:buNone/>
              <a:defRPr sz="2000" b="1"/>
            </a:lvl2pPr>
            <a:lvl3pPr marL="914034" indent="0">
              <a:buNone/>
              <a:defRPr sz="1900" b="1"/>
            </a:lvl3pPr>
            <a:lvl4pPr marL="1371055" indent="0">
              <a:buNone/>
              <a:defRPr sz="1600" b="1"/>
            </a:lvl4pPr>
            <a:lvl5pPr marL="1828069" indent="0">
              <a:buNone/>
              <a:defRPr sz="1600" b="1"/>
            </a:lvl5pPr>
            <a:lvl6pPr marL="2285089" indent="0">
              <a:buNone/>
              <a:defRPr sz="1600" b="1"/>
            </a:lvl6pPr>
            <a:lvl7pPr marL="2742106" indent="0">
              <a:buNone/>
              <a:defRPr sz="1600" b="1"/>
            </a:lvl7pPr>
            <a:lvl8pPr marL="3199123" indent="0">
              <a:buNone/>
              <a:defRPr sz="1600" b="1"/>
            </a:lvl8pPr>
            <a:lvl9pPr marL="36561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893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983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1851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5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5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19" indent="0">
              <a:buNone/>
              <a:defRPr sz="1500"/>
            </a:lvl2pPr>
            <a:lvl3pPr marL="914034" indent="0">
              <a:buNone/>
              <a:defRPr sz="1200"/>
            </a:lvl3pPr>
            <a:lvl4pPr marL="1371055" indent="0">
              <a:buNone/>
              <a:defRPr sz="1100"/>
            </a:lvl4pPr>
            <a:lvl5pPr marL="1828069" indent="0">
              <a:buNone/>
              <a:defRPr sz="1100"/>
            </a:lvl5pPr>
            <a:lvl6pPr marL="2285089" indent="0">
              <a:buNone/>
              <a:defRPr sz="1100"/>
            </a:lvl6pPr>
            <a:lvl7pPr marL="2742106" indent="0">
              <a:buNone/>
              <a:defRPr sz="1100"/>
            </a:lvl7pPr>
            <a:lvl8pPr marL="3199123" indent="0">
              <a:buNone/>
              <a:defRPr sz="1100"/>
            </a:lvl8pPr>
            <a:lvl9pPr marL="3656141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8294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5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19" indent="0">
              <a:buNone/>
              <a:defRPr sz="2800"/>
            </a:lvl2pPr>
            <a:lvl3pPr marL="914034" indent="0">
              <a:buNone/>
              <a:defRPr sz="2400"/>
            </a:lvl3pPr>
            <a:lvl4pPr marL="1371055" indent="0">
              <a:buNone/>
              <a:defRPr sz="2000"/>
            </a:lvl4pPr>
            <a:lvl5pPr marL="1828069" indent="0">
              <a:buNone/>
              <a:defRPr sz="2000"/>
            </a:lvl5pPr>
            <a:lvl6pPr marL="2285089" indent="0">
              <a:buNone/>
              <a:defRPr sz="2000"/>
            </a:lvl6pPr>
            <a:lvl7pPr marL="2742106" indent="0">
              <a:buNone/>
              <a:defRPr sz="2000"/>
            </a:lvl7pPr>
            <a:lvl8pPr marL="3199123" indent="0">
              <a:buNone/>
              <a:defRPr sz="2000"/>
            </a:lvl8pPr>
            <a:lvl9pPr marL="36561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5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19" indent="0">
              <a:buNone/>
              <a:defRPr sz="1500"/>
            </a:lvl2pPr>
            <a:lvl3pPr marL="914034" indent="0">
              <a:buNone/>
              <a:defRPr sz="1200"/>
            </a:lvl3pPr>
            <a:lvl4pPr marL="1371055" indent="0">
              <a:buNone/>
              <a:defRPr sz="1100"/>
            </a:lvl4pPr>
            <a:lvl5pPr marL="1828069" indent="0">
              <a:buNone/>
              <a:defRPr sz="1100"/>
            </a:lvl5pPr>
            <a:lvl6pPr marL="2285089" indent="0">
              <a:buNone/>
              <a:defRPr sz="1100"/>
            </a:lvl6pPr>
            <a:lvl7pPr marL="2742106" indent="0">
              <a:buNone/>
              <a:defRPr sz="1100"/>
            </a:lvl7pPr>
            <a:lvl8pPr marL="3199123" indent="0">
              <a:buNone/>
              <a:defRPr sz="1100"/>
            </a:lvl8pPr>
            <a:lvl9pPr marL="3656141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3908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001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669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5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1325563"/>
          </a:xfrm>
          <a:prstGeom prst="rect">
            <a:avLst/>
          </a:prstGeom>
        </p:spPr>
        <p:txBody>
          <a:bodyPr vert="horz" lIns="91403" tIns="45702" rIns="91403" bIns="4570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32"/>
            <a:ext cx="10515600" cy="4351339"/>
          </a:xfrm>
          <a:prstGeom prst="rect">
            <a:avLst/>
          </a:prstGeom>
        </p:spPr>
        <p:txBody>
          <a:bodyPr vert="horz" lIns="91403" tIns="45702" rIns="91403" bIns="4570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03" tIns="45702" rIns="91403" bIns="457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34"/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34"/>
              <a:t>24/10/2021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03" tIns="45702" rIns="91403" bIns="457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3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03" tIns="45702" rIns="91403" bIns="457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34"/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3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544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03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08" indent="-228508" algn="l" defTabSz="9140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28" indent="-228508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44" indent="-228508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59" indent="-228508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79" indent="-228508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97" indent="-228508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5" indent="-228508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33" indent="-228508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9" indent="-228508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9" algn="l" defTabSz="9140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34" algn="l" defTabSz="9140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5" algn="l" defTabSz="9140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9" algn="l" defTabSz="9140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9" algn="l" defTabSz="9140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6" algn="l" defTabSz="9140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3" algn="l" defTabSz="9140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41" algn="l" defTabSz="9140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emf"/><Relationship Id="rId10" Type="http://schemas.openxmlformats.org/officeDocument/2006/relationships/image" Target="../media/image19.png"/><Relationship Id="rId4" Type="http://schemas.openxmlformats.org/officeDocument/2006/relationships/image" Target="../media/image13.emf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91697" y="2080798"/>
            <a:ext cx="6686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VIẾT ĐOẠN </a:t>
            </a: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89721" y="3202559"/>
            <a:ext cx="2454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Tuần 6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845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2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622"/>
            <a:ext cx="12293600" cy="6988629"/>
          </a:xfrm>
        </p:spPr>
      </p:pic>
      <p:sp>
        <p:nvSpPr>
          <p:cNvPr id="5" name="TextBox 4"/>
          <p:cNvSpPr txBox="1"/>
          <p:nvPr/>
        </p:nvSpPr>
        <p:spPr>
          <a:xfrm>
            <a:off x="912316" y="474982"/>
            <a:ext cx="8703715" cy="656525"/>
          </a:xfrm>
          <a:prstGeom prst="rect">
            <a:avLst/>
          </a:prstGeom>
          <a:noFill/>
        </p:spPr>
        <p:txBody>
          <a:bodyPr wrap="square" lIns="121808" tIns="60905" rIns="121808" bIns="60905" rtlCol="0">
            <a:spAutoFit/>
          </a:bodyPr>
          <a:lstStyle/>
          <a:p>
            <a:pPr defTabSz="914034"/>
            <a:r>
              <a:rPr lang="en-US" sz="3500" b="1" dirty="0" err="1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5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b="1" dirty="0" err="1" smtClean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500" b="1" dirty="0" smtClean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b="1" dirty="0" err="1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5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b="1" dirty="0" smtClean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14 </a:t>
            </a:r>
            <a:r>
              <a:rPr lang="en-US" sz="3500" b="1" dirty="0" err="1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</a:t>
            </a:r>
            <a:r>
              <a:rPr lang="en-US" sz="35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b="1" dirty="0" smtClean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10 </a:t>
            </a:r>
            <a:r>
              <a:rPr lang="en-US" sz="3500" b="1" dirty="0" err="1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5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2021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7284" y="1187101"/>
            <a:ext cx="2468695" cy="656525"/>
          </a:xfrm>
          <a:prstGeom prst="rect">
            <a:avLst/>
          </a:prstGeom>
          <a:noFill/>
        </p:spPr>
        <p:txBody>
          <a:bodyPr wrap="square" lIns="121808" tIns="60905" rIns="121808" bIns="60905" rtlCol="0">
            <a:spAutoFit/>
          </a:bodyPr>
          <a:lstStyle/>
          <a:p>
            <a:pPr defTabSz="914034"/>
            <a:r>
              <a:rPr lang="en-US" sz="3500" b="1" dirty="0" smtClean="0">
                <a:solidFill>
                  <a:prstClr val="white"/>
                </a:solidFill>
                <a:latin typeface="HP001 4 hàng" pitchFamily="34" charset="0"/>
                <a:cs typeface="Arial" panose="020B0604020202020204" pitchFamily="34" charset="0"/>
              </a:rPr>
              <a:t>Lu</a:t>
            </a:r>
            <a:r>
              <a:rPr lang="el-GR" sz="3500" b="1" dirty="0" smtClean="0">
                <a:solidFill>
                  <a:prstClr val="white"/>
                </a:solidFill>
                <a:latin typeface="HP001 4 hàng" pitchFamily="34" charset="0"/>
                <a:cs typeface="Arial" panose="020B0604020202020204" pitchFamily="34" charset="0"/>
              </a:rPr>
              <a:t>Ώ</a:t>
            </a:r>
            <a:r>
              <a:rPr lang="en-US" sz="3500" b="1" dirty="0" err="1" smtClean="0">
                <a:solidFill>
                  <a:prstClr val="white"/>
                </a:solidFill>
                <a:latin typeface="HP001 4 hàng" pitchFamily="34" charset="0"/>
                <a:cs typeface="Arial" panose="020B0604020202020204" pitchFamily="34" charset="0"/>
              </a:rPr>
              <a:t>ện</a:t>
            </a:r>
            <a:r>
              <a:rPr lang="en-US" sz="3500" b="1" dirty="0" smtClean="0">
                <a:solidFill>
                  <a:prstClr val="white"/>
                </a:solidFill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prstClr val="white"/>
                </a:solidFill>
                <a:latin typeface="HP001 4 hàng" pitchFamily="34" charset="0"/>
                <a:cs typeface="Arial" panose="020B0604020202020204" pitchFamily="34" charset="0"/>
              </a:rPr>
              <a:t>tập</a:t>
            </a:r>
            <a:endParaRPr lang="vi-VN" sz="3500" b="1" dirty="0">
              <a:solidFill>
                <a:prstClr val="white"/>
              </a:solidFill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814242" y="1919607"/>
            <a:ext cx="11761934" cy="615442"/>
          </a:xfrm>
          <a:prstGeom prst="rect">
            <a:avLst/>
          </a:prstGeom>
          <a:noFill/>
        </p:spPr>
        <p:txBody>
          <a:bodyPr wrap="square" lIns="121808" tIns="60905" rIns="121808" bIns="60905" rtlCol="0">
            <a:spAutoFit/>
          </a:bodyPr>
          <a:lstStyle/>
          <a:p>
            <a:pPr algn="ctr" defTabSz="914034"/>
            <a:r>
              <a:rPr lang="en-US" sz="3200" b="1" dirty="0" err="1" smtClean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Lập</a:t>
            </a:r>
            <a:r>
              <a:rPr lang="en-US" sz="3200" b="1" dirty="0" smtClean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danh</a:t>
            </a:r>
            <a:r>
              <a:rPr lang="en-US" sz="3200" b="1" dirty="0" smtClean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sách</a:t>
            </a:r>
            <a:r>
              <a:rPr lang="en-US" sz="3200" b="1" dirty="0" smtClean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hǌ</a:t>
            </a:r>
            <a:r>
              <a:rPr lang="en-US" sz="3200" b="1" dirty="0" smtClean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sinh</a:t>
            </a:r>
            <a:r>
              <a:rPr lang="en-US" sz="3200" b="1" dirty="0" smtClean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 (</a:t>
            </a:r>
            <a:r>
              <a:rPr lang="en-US" sz="3200" b="1" dirty="0" err="1" smtClean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tổ</a:t>
            </a:r>
            <a:r>
              <a:rPr lang="en-US" sz="3200" b="1" dirty="0" smtClean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)</a:t>
            </a:r>
            <a:endParaRPr lang="en-US" sz="3200" b="1" dirty="0">
              <a:solidFill>
                <a:srgbClr val="FFFF00"/>
              </a:solidFill>
              <a:latin typeface="HP001 4 hàng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0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266" y="475446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24944" y="142973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18941" y="1234742"/>
            <a:ext cx="1085297" cy="714672"/>
            <a:chOff x="2485459" y="1975436"/>
            <a:chExt cx="1772914" cy="1393004"/>
          </a:xfrm>
        </p:grpSpPr>
        <p:pic>
          <p:nvPicPr>
            <p:cNvPr id="15" name="图片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16" name="图片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18" name="图片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2312524" y="2788062"/>
            <a:ext cx="1085297" cy="714672"/>
            <a:chOff x="5056546" y="1975436"/>
            <a:chExt cx="1772914" cy="1393004"/>
          </a:xfrm>
        </p:grpSpPr>
        <p:pic>
          <p:nvPicPr>
            <p:cNvPr id="14" name="图片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17" name="图片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20" name="图片 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4086680" y="4306457"/>
            <a:ext cx="1085297" cy="714672"/>
            <a:chOff x="8317164" y="2100522"/>
            <a:chExt cx="1772914" cy="139300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19" name="图片 1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21" name="图片 1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3546965" y="2856403"/>
            <a:ext cx="76193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latin typeface="+mj-lt"/>
              </a:rPr>
              <a:t>Biết lập danh sách học sinh theo </a:t>
            </a:r>
            <a:r>
              <a:rPr lang="vi-VN" sz="3600" b="1" dirty="0" smtClean="0">
                <a:latin typeface="+mj-lt"/>
              </a:rPr>
              <a:t>mẫu</a:t>
            </a:r>
            <a:r>
              <a:rPr lang="en-US" sz="3600" dirty="0" smtClean="0">
                <a:latin typeface="+mj-lt"/>
              </a:rPr>
              <a:t>.</a:t>
            </a:r>
            <a:endParaRPr lang="en-US" sz="36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08742" y="1542871"/>
            <a:ext cx="9242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 smtClean="0">
                <a:latin typeface="Times New Roman"/>
                <a:ea typeface="Times New Roman"/>
              </a:rPr>
              <a:t>Biết</a:t>
            </a:r>
            <a:r>
              <a:rPr lang="en-US" sz="3600" b="1" dirty="0" smtClean="0">
                <a:latin typeface="Times New Roman"/>
                <a:ea typeface="Times New Roman"/>
              </a:rPr>
              <a:t> </a:t>
            </a:r>
            <a:r>
              <a:rPr lang="en-US" sz="3600" b="1" dirty="0" err="1" smtClean="0">
                <a:latin typeface="Times New Roman"/>
                <a:ea typeface="Times New Roman"/>
              </a:rPr>
              <a:t>cách</a:t>
            </a:r>
            <a:r>
              <a:rPr lang="en-US" sz="3600" b="1" dirty="0" smtClean="0">
                <a:latin typeface="Times New Roman"/>
                <a:ea typeface="Times New Roman"/>
              </a:rPr>
              <a:t> </a:t>
            </a:r>
            <a:r>
              <a:rPr lang="en-US" sz="3600" b="1" dirty="0" err="1" smtClean="0">
                <a:latin typeface="Times New Roman"/>
                <a:ea typeface="Times New Roman"/>
              </a:rPr>
              <a:t>khai</a:t>
            </a:r>
            <a:r>
              <a:rPr lang="en-US" sz="3600" b="1" dirty="0" smtClean="0">
                <a:latin typeface="Times New Roman"/>
                <a:ea typeface="Times New Roman"/>
              </a:rPr>
              <a:t> </a:t>
            </a:r>
            <a:r>
              <a:rPr lang="en-US" sz="3600" b="1" dirty="0" err="1" smtClean="0">
                <a:latin typeface="Times New Roman"/>
                <a:ea typeface="Times New Roman"/>
              </a:rPr>
              <a:t>thác</a:t>
            </a:r>
            <a:r>
              <a:rPr lang="en-US" sz="3600" b="1" dirty="0" smtClean="0">
                <a:latin typeface="Times New Roman"/>
                <a:ea typeface="Times New Roman"/>
              </a:rPr>
              <a:t> </a:t>
            </a:r>
            <a:r>
              <a:rPr lang="en-US" sz="3600" b="1" dirty="0" err="1" smtClean="0">
                <a:latin typeface="Times New Roman"/>
                <a:ea typeface="Times New Roman"/>
              </a:rPr>
              <a:t>thông</a:t>
            </a:r>
            <a:r>
              <a:rPr lang="en-US" sz="3600" b="1" dirty="0" smtClean="0">
                <a:latin typeface="Times New Roman"/>
                <a:ea typeface="Times New Roman"/>
              </a:rPr>
              <a:t> tin </a:t>
            </a:r>
            <a:r>
              <a:rPr lang="en-US" sz="3600" b="1" dirty="0" err="1" smtClean="0">
                <a:latin typeface="Times New Roman"/>
                <a:ea typeface="Times New Roman"/>
              </a:rPr>
              <a:t>trong</a:t>
            </a:r>
            <a:r>
              <a:rPr lang="en-US" sz="3600" b="1" dirty="0" smtClean="0">
                <a:latin typeface="Times New Roman"/>
                <a:ea typeface="Times New Roman"/>
              </a:rPr>
              <a:t> </a:t>
            </a:r>
            <a:r>
              <a:rPr lang="en-US" sz="3600" b="1" dirty="0" err="1" smtClean="0">
                <a:latin typeface="Times New Roman"/>
                <a:ea typeface="Times New Roman"/>
              </a:rPr>
              <a:t>danh</a:t>
            </a:r>
            <a:r>
              <a:rPr lang="en-US" sz="3600" b="1" dirty="0" smtClean="0">
                <a:latin typeface="Times New Roman"/>
                <a:ea typeface="Times New Roman"/>
              </a:rPr>
              <a:t> </a:t>
            </a:r>
            <a:r>
              <a:rPr lang="en-US" sz="3600" b="1" dirty="0" err="1" smtClean="0">
                <a:latin typeface="Times New Roman"/>
                <a:ea typeface="Times New Roman"/>
              </a:rPr>
              <a:t>sách</a:t>
            </a:r>
            <a:r>
              <a:rPr lang="en-US" sz="3600" b="1" dirty="0" smtClean="0">
                <a:latin typeface="Times New Roman"/>
                <a:ea typeface="Times New Roman"/>
              </a:rPr>
              <a:t>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12410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2074638" y="2177756"/>
            <a:ext cx="8171544" cy="394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15561" y="1023590"/>
            <a:ext cx="648969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C66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DANH SÁCH HỌC SINH TỔ 1 LỚP 2A </a:t>
            </a:r>
          </a:p>
          <a:p>
            <a:pPr algn="ctr"/>
            <a:r>
              <a:rPr lang="en-US" sz="2800" b="1" dirty="0" smtClean="0">
                <a:solidFill>
                  <a:srgbClr val="CC66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ĐĂNG KÍ ĐI THAM QUAN</a:t>
            </a:r>
          </a:p>
        </p:txBody>
      </p:sp>
      <p:sp>
        <p:nvSpPr>
          <p:cNvPr id="6" name="Cloud 5"/>
          <p:cNvSpPr/>
          <p:nvPr/>
        </p:nvSpPr>
        <p:spPr>
          <a:xfrm>
            <a:off x="2772229" y="812800"/>
            <a:ext cx="6386285" cy="1364956"/>
          </a:xfrm>
          <a:prstGeom prst="cloud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83074" y="192466"/>
            <a:ext cx="10777433" cy="646331"/>
            <a:chOff x="238537" y="232458"/>
            <a:chExt cx="10777433" cy="646331"/>
          </a:xfrm>
        </p:grpSpPr>
        <p:sp>
          <p:nvSpPr>
            <p:cNvPr id="13" name="TextBox 12"/>
            <p:cNvSpPr txBox="1"/>
            <p:nvPr/>
          </p:nvSpPr>
          <p:spPr>
            <a:xfrm>
              <a:off x="722280" y="232458"/>
              <a:ext cx="102936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Đọc danh sách dưới đây và trả lời câu hỏi.</a:t>
              </a:r>
              <a:endParaRPr lang="vi-VN" sz="3200" b="1" dirty="0">
                <a:solidFill>
                  <a:srgbClr val="0082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281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132337" y="2195105"/>
            <a:ext cx="6706676" cy="323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7848" y="992031"/>
            <a:ext cx="648969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C66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DANH SÁCH HỌC SINH TỔ 1 LỚP 2A </a:t>
            </a:r>
          </a:p>
          <a:p>
            <a:pPr algn="ctr"/>
            <a:r>
              <a:rPr lang="en-US" sz="2800" b="1" dirty="0" smtClean="0">
                <a:solidFill>
                  <a:srgbClr val="CC66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ĐĂNG KÍ ĐI THAM QUAN</a:t>
            </a:r>
          </a:p>
        </p:txBody>
      </p:sp>
      <p:sp>
        <p:nvSpPr>
          <p:cNvPr id="6" name="Cloud 5"/>
          <p:cNvSpPr/>
          <p:nvPr/>
        </p:nvSpPr>
        <p:spPr>
          <a:xfrm>
            <a:off x="87097" y="728551"/>
            <a:ext cx="6386285" cy="1364956"/>
          </a:xfrm>
          <a:prstGeom prst="cloud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141030" y="2326893"/>
            <a:ext cx="482081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 Tổ 1 lớp 2A có bao nhiêu học sinh?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b. Có mấy bạn đăng kí tham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Lăng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Bác?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c. Có mấy bạn đăng kí tham quan Bảo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tàng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tộc học.</a:t>
            </a:r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024913" y="1869693"/>
            <a:ext cx="5029387" cy="3890489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8083001" y="611708"/>
            <a:ext cx="2482090" cy="1257985"/>
            <a:chOff x="3759267" y="334167"/>
            <a:chExt cx="5621970" cy="1403180"/>
          </a:xfrm>
        </p:grpSpPr>
        <p:sp>
          <p:nvSpPr>
            <p:cNvPr id="23" name="Cloud Callout 22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23658" y="477746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Thảo luận nhóm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816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2408466" y="433390"/>
            <a:ext cx="7185477" cy="347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2430424" y="4465102"/>
            <a:ext cx="7844243" cy="1520081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12426" y="4506238"/>
            <a:ext cx="844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 Tổ 1 lớp 2A có bao nhiêu học sinh?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88262" y="5132596"/>
            <a:ext cx="7125985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Tổ 1 lớp 2A có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 học sinh.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921001" y="885373"/>
            <a:ext cx="402770" cy="293188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97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2408466" y="433390"/>
            <a:ext cx="7185477" cy="347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1844841" y="4073224"/>
            <a:ext cx="9224211" cy="1935690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364924" y="3963923"/>
            <a:ext cx="8864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b. Có mấy bạn đăng kí tham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Lăng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Bác?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8791" y="4598633"/>
            <a:ext cx="7860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bạn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đăng kí tham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Lăng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Bác.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7459" y="5257468"/>
            <a:ext cx="7860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Đó là những bạn nào?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711360" y="1553029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11360" y="3016069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52508" y="3386401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711360" y="3747589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 rot="16200000">
            <a:off x="4589341" y="456232"/>
            <a:ext cx="402770" cy="196136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 rot="16200000">
            <a:off x="4895114" y="1577114"/>
            <a:ext cx="402770" cy="268790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 rot="16200000">
            <a:off x="4552681" y="2345803"/>
            <a:ext cx="276087" cy="187636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 rot="16200000">
            <a:off x="4582263" y="2673298"/>
            <a:ext cx="276087" cy="187636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66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8" grpId="0"/>
      <p:bldP spid="21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2408466" y="433390"/>
            <a:ext cx="7185477" cy="347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914400" y="4123099"/>
            <a:ext cx="11053011" cy="1935690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55245" y="4030423"/>
            <a:ext cx="1178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 mấy bạn đăng kí tham quan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Bảo tàng Dân tộc học?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49112" y="4665133"/>
            <a:ext cx="10396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bạn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đăng kí tham quan Bảo tàng Dân tộc học.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7780" y="5323968"/>
            <a:ext cx="8190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Đó là những bạn nào?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743633" y="1176513"/>
            <a:ext cx="208839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11359" y="1929546"/>
            <a:ext cx="208839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52508" y="2278363"/>
            <a:ext cx="2047247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711360" y="2628794"/>
            <a:ext cx="2088395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 rot="16200000">
            <a:off x="4504133" y="143028"/>
            <a:ext cx="402770" cy="184678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 rot="16200000">
            <a:off x="4704268" y="714740"/>
            <a:ext cx="367760" cy="222611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 rot="16200000">
            <a:off x="4491123" y="1325297"/>
            <a:ext cx="276087" cy="169407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 rot="16200000">
            <a:off x="4539235" y="1608291"/>
            <a:ext cx="276087" cy="187636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8" grpId="0"/>
      <p:bldP spid="21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054737" y="192466"/>
            <a:ext cx="10777433" cy="1077218"/>
            <a:chOff x="238537" y="232458"/>
            <a:chExt cx="10777433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722280" y="232458"/>
              <a:ext cx="1029369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8200"/>
                  </a:solidFill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smtClean="0">
                  <a:solidFill>
                    <a:srgbClr val="008200"/>
                  </a:solidFill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rPr>
                <a:t>Lập danh sách tổ em đăng kí tham gia câu lạc bộ trường như: câu lạc bộ cờ vua, võ thuật,...</a:t>
              </a:r>
              <a:endParaRPr lang="vi-VN" sz="3200" b="1" dirty="0">
                <a:solidFill>
                  <a:srgbClr val="0082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782022"/>
              </p:ext>
            </p:extLst>
          </p:nvPr>
        </p:nvGraphicFramePr>
        <p:xfrm>
          <a:off x="1054737" y="1590526"/>
          <a:ext cx="10287032" cy="36576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838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4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5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15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71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39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Arial-Rounded" pitchFamily="34" charset="0"/>
                          <a:cs typeface="Arial-Rounded" pitchFamily="34" charset="0"/>
                        </a:rPr>
                        <a:t>STT</a:t>
                      </a:r>
                      <a:endParaRPr lang="en-US" sz="320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Arial-Rounded" pitchFamily="34" charset="0"/>
                          <a:cs typeface="Arial-Rounded" pitchFamily="34" charset="0"/>
                        </a:rPr>
                        <a:t>Họ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tên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Arial-Rounded" pitchFamily="34" charset="0"/>
                          <a:cs typeface="Arial-Rounded" pitchFamily="34" charset="0"/>
                        </a:rPr>
                        <a:t>Câu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Arial-Rounded" pitchFamily="34" charset="0"/>
                          <a:cs typeface="Arial-Rounded" pitchFamily="34" charset="0"/>
                        </a:rPr>
                        <a:t>lạc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Arial-Rounded" pitchFamily="34" charset="0"/>
                          <a:cs typeface="Arial-Rounded" pitchFamily="34" charset="0"/>
                        </a:rPr>
                        <a:t>bộ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Arial-Rounded" pitchFamily="34" charset="0"/>
                          <a:cs typeface="Arial-Rounded" pitchFamily="34" charset="0"/>
                        </a:rPr>
                        <a:t>võ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Arial-Rounded" pitchFamily="34" charset="0"/>
                          <a:cs typeface="Arial-Rounded" pitchFamily="34" charset="0"/>
                        </a:rPr>
                        <a:t>thuật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Arial-Rounded" pitchFamily="34" charset="0"/>
                          <a:cs typeface="Arial-Rounded" pitchFamily="34" charset="0"/>
                        </a:rPr>
                        <a:t>Câu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Arial-Rounded" pitchFamily="34" charset="0"/>
                          <a:cs typeface="Arial-Rounded" pitchFamily="34" charset="0"/>
                        </a:rPr>
                        <a:t>lạc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Arial-Rounded" pitchFamily="34" charset="0"/>
                          <a:cs typeface="Arial-Rounded" pitchFamily="34" charset="0"/>
                        </a:rPr>
                        <a:t>bộ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Arial-Rounded" pitchFamily="34" charset="0"/>
                          <a:cs typeface="Arial-Rounded" pitchFamily="34" charset="0"/>
                        </a:rPr>
                        <a:t>cờ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Arial-Rounded" pitchFamily="34" charset="0"/>
                          <a:cs typeface="Arial-Rounded" pitchFamily="34" charset="0"/>
                        </a:rPr>
                        <a:t>vua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Arial-Rounded" pitchFamily="34" charset="0"/>
                          <a:cs typeface="Arial-Rounded" pitchFamily="34" charset="0"/>
                        </a:rPr>
                        <a:t>Câu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Arial-Rounded" pitchFamily="34" charset="0"/>
                          <a:cs typeface="Arial-Rounded" pitchFamily="34" charset="0"/>
                        </a:rPr>
                        <a:t>lạc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Arial-Rounded" pitchFamily="34" charset="0"/>
                          <a:cs typeface="Arial-Rounded" pitchFamily="34" charset="0"/>
                        </a:rPr>
                        <a:t>bộ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Arial-Rounded" pitchFamily="34" charset="0"/>
                          <a:cs typeface="Arial-Rounded" pitchFamily="34" charset="0"/>
                        </a:rPr>
                        <a:t>vẽ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Arial-Rounded" pitchFamily="34" charset="0"/>
                          <a:cs typeface="Arial-Rounded" pitchFamily="34" charset="0"/>
                        </a:rPr>
                        <a:t>1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2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Lưu Châu An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Arial-Rounded" pitchFamily="34" charset="0"/>
                          <a:cs typeface="Arial-Rounded" pitchFamily="34" charset="0"/>
                        </a:rPr>
                        <a:t>2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Arial-Rounded" pitchFamily="34" charset="0"/>
                          <a:cs typeface="Arial-Rounded" pitchFamily="34" charset="0"/>
                        </a:rPr>
                        <a:t>Nguyễn</a:t>
                      </a:r>
                      <a:r>
                        <a:rPr lang="en-US" sz="2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Arial-Rounded" pitchFamily="34" charset="0"/>
                          <a:cs typeface="Arial-Rounded" pitchFamily="34" charset="0"/>
                        </a:rPr>
                        <a:t>Ngọc</a:t>
                      </a:r>
                      <a:r>
                        <a:rPr lang="en-US" sz="2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Arial-Rounded" pitchFamily="34" charset="0"/>
                          <a:cs typeface="Arial-Rounded" pitchFamily="34" charset="0"/>
                        </a:rPr>
                        <a:t>Bảo</a:t>
                      </a:r>
                      <a:r>
                        <a:rPr lang="en-US" sz="2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Arial-Rounded" pitchFamily="34" charset="0"/>
                          <a:cs typeface="Arial-Rounded" pitchFamily="34" charset="0"/>
                        </a:rPr>
                        <a:t> An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Arial-Rounded" pitchFamily="34" charset="0"/>
                          <a:cs typeface="Arial-Rounded" pitchFamily="34" charset="0"/>
                        </a:rPr>
                        <a:t>3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2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Lương Nam Anh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Arial-Rounded" pitchFamily="34" charset="0"/>
                          <a:cs typeface="Arial-Rounded" pitchFamily="34" charset="0"/>
                        </a:rPr>
                        <a:t>4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Arial-Rounded" pitchFamily="34" charset="0"/>
                          <a:cs typeface="Arial-Rounded" pitchFamily="34" charset="0"/>
                        </a:rPr>
                        <a:t>Trần</a:t>
                      </a:r>
                      <a:r>
                        <a:rPr lang="en-US" sz="2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Arial-Rounded" pitchFamily="34" charset="0"/>
                          <a:cs typeface="Arial-Rounded" pitchFamily="34" charset="0"/>
                        </a:rPr>
                        <a:t>Hoàng</a:t>
                      </a:r>
                      <a:r>
                        <a:rPr lang="en-US" sz="2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Arial-Rounded" pitchFamily="34" charset="0"/>
                          <a:cs typeface="Arial-Rounded" pitchFamily="34" charset="0"/>
                        </a:rPr>
                        <a:t>Bảo</a:t>
                      </a:r>
                      <a:r>
                        <a:rPr lang="en-US" sz="2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Arial-Rounded" pitchFamily="34" charset="0"/>
                          <a:cs typeface="Arial-Rounded" pitchFamily="34" charset="0"/>
                        </a:rPr>
                        <a:t>Anh</a:t>
                      </a:r>
                      <a:endParaRPr lang="en-US" sz="28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Arial-Rounded" pitchFamily="34" charset="0"/>
                          <a:cs typeface="Arial-Rounded" pitchFamily="34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Arial-Rounded" pitchFamily="34" charset="0"/>
                          <a:cs typeface="Arial-Rounded" pitchFamily="34" charset="0"/>
                        </a:rPr>
                        <a:t>Nguyễn</a:t>
                      </a:r>
                      <a:r>
                        <a:rPr lang="en-US" sz="2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Arial-Rounded" pitchFamily="34" charset="0"/>
                          <a:cs typeface="Arial-Rounded" pitchFamily="34" charset="0"/>
                        </a:rPr>
                        <a:t>Ngọc</a:t>
                      </a:r>
                      <a:r>
                        <a:rPr lang="en-US" sz="2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Arial-Rounded" pitchFamily="34" charset="0"/>
                          <a:cs typeface="Arial-Rounded" pitchFamily="34" charset="0"/>
                        </a:rPr>
                        <a:t>Bích</a:t>
                      </a:r>
                      <a:endParaRPr lang="en-US" sz="28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15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308</Words>
  <Application>Microsoft Office PowerPoint</Application>
  <PresentationFormat>Widescreen</PresentationFormat>
  <Paragraphs>52</Paragraphs>
  <Slides>10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宋体</vt:lpstr>
      <vt:lpstr>Arial</vt:lpstr>
      <vt:lpstr>Arial Narrow</vt:lpstr>
      <vt:lpstr>Arial-Rounded</vt:lpstr>
      <vt:lpstr>Calibri</vt:lpstr>
      <vt:lpstr>Calibri Light</vt:lpstr>
      <vt:lpstr>HP001 4 hàng</vt:lpstr>
      <vt:lpstr>iCiel Cadena</vt:lpstr>
      <vt:lpstr>Times New Roman</vt:lpstr>
      <vt:lpstr>思源黑体 CN Bold</vt:lpstr>
      <vt:lpstr>Office Theme</vt:lpstr>
      <vt:lpstr>1_Office Theme</vt:lpstr>
      <vt:lpstr>2_Office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200</cp:revision>
  <dcterms:created xsi:type="dcterms:W3CDTF">2021-05-29T04:05:18Z</dcterms:created>
  <dcterms:modified xsi:type="dcterms:W3CDTF">2021-10-24T16:50:18Z</dcterms:modified>
</cp:coreProperties>
</file>