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4"/>
  </p:notesMasterIdLst>
  <p:sldIdLst>
    <p:sldId id="256" r:id="rId4"/>
    <p:sldId id="264" r:id="rId5"/>
    <p:sldId id="283" r:id="rId6"/>
    <p:sldId id="285" r:id="rId7"/>
    <p:sldId id="284" r:id="rId8"/>
    <p:sldId id="279" r:id="rId9"/>
    <p:sldId id="286" r:id="rId10"/>
    <p:sldId id="287" r:id="rId11"/>
    <p:sldId id="291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7" autoAdjust="0"/>
    <p:restoredTop sz="93950" autoAdjust="0"/>
  </p:normalViewPr>
  <p:slideViewPr>
    <p:cSldViewPr snapToGrid="0">
      <p:cViewPr>
        <p:scale>
          <a:sx n="64" d="100"/>
          <a:sy n="64" d="100"/>
        </p:scale>
        <p:origin x="-1080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02/07/2021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02/07/2021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02/07/2021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02/07/2021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02/07/2021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02/07/2021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02/07/2021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02/07/2021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7.wdp"/><Relationship Id="rId18" Type="http://schemas.openxmlformats.org/officeDocument/2006/relationships/image" Target="../media/image31.png"/><Relationship Id="rId3" Type="http://schemas.microsoft.com/office/2007/relationships/hdphoto" Target="../media/hdphoto1.wdp"/><Relationship Id="rId21" Type="http://schemas.microsoft.com/office/2007/relationships/hdphoto" Target="../media/hdphoto11.wdp"/><Relationship Id="rId7" Type="http://schemas.microsoft.com/office/2007/relationships/hdphoto" Target="../media/hdphoto5.wdp"/><Relationship Id="rId12" Type="http://schemas.openxmlformats.org/officeDocument/2006/relationships/image" Target="../media/image28.png"/><Relationship Id="rId17" Type="http://schemas.microsoft.com/office/2007/relationships/hdphoto" Target="../media/hdphoto9.wdp"/><Relationship Id="rId2" Type="http://schemas.openxmlformats.org/officeDocument/2006/relationships/image" Target="../media/image21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2.wdp"/><Relationship Id="rId5" Type="http://schemas.microsoft.com/office/2007/relationships/hdphoto" Target="../media/hdphoto4.wdp"/><Relationship Id="rId15" Type="http://schemas.microsoft.com/office/2007/relationships/hdphoto" Target="../media/hdphoto8.wdp"/><Relationship Id="rId10" Type="http://schemas.openxmlformats.org/officeDocument/2006/relationships/image" Target="../media/image22.png"/><Relationship Id="rId19" Type="http://schemas.microsoft.com/office/2007/relationships/hdphoto" Target="../media/hdphoto10.wdp"/><Relationship Id="rId4" Type="http://schemas.openxmlformats.org/officeDocument/2006/relationships/image" Target="../media/image25.png"/><Relationship Id="rId9" Type="http://schemas.microsoft.com/office/2007/relationships/hdphoto" Target="../media/hdphoto6.wdp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58171" y="2080798"/>
            <a:ext cx="5753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LUYỆN VIẾT ĐOẠN </a:t>
            </a:r>
          </a:p>
        </p:txBody>
      </p:sp>
      <p:sp>
        <p:nvSpPr>
          <p:cNvPr id="16" name="Text Box 1"/>
          <p:cNvSpPr txBox="1"/>
          <p:nvPr/>
        </p:nvSpPr>
        <p:spPr>
          <a:xfrm>
            <a:off x="2921001" y="642360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4889721" y="3202559"/>
            <a:ext cx="245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Tuần 8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sp>
        <p:nvSpPr>
          <p:cNvPr id="17" name="Text Box 1"/>
          <p:cNvSpPr txBox="1"/>
          <p:nvPr/>
        </p:nvSpPr>
        <p:spPr>
          <a:xfrm>
            <a:off x="2921001" y="6554232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187293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4926BE0-6FEB-4035-95CC-8282BD1C87A0}"/>
              </a:ext>
            </a:extLst>
          </p:cNvPr>
          <p:cNvGrpSpPr/>
          <p:nvPr/>
        </p:nvGrpSpPr>
        <p:grpSpPr>
          <a:xfrm>
            <a:off x="4086680" y="4306457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Text Box 1"/>
          <p:cNvSpPr txBox="1"/>
          <p:nvPr/>
        </p:nvSpPr>
        <p:spPr>
          <a:xfrm>
            <a:off x="2921001" y="642360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"/>
          <p:cNvSpPr txBox="1"/>
          <p:nvPr/>
        </p:nvSpPr>
        <p:spPr>
          <a:xfrm>
            <a:off x="2921001" y="656874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83074" y="417940"/>
            <a:ext cx="10777433" cy="646331"/>
            <a:chOff x="238537" y="232458"/>
            <a:chExt cx="10777433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Kể tên các đồ dùng học tập của em</a:t>
              </a:r>
              <a:endParaRPr lang="vi-VN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" b="100000" l="3383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2" t="6878" r="8159"/>
          <a:stretch/>
        </p:blipFill>
        <p:spPr>
          <a:xfrm>
            <a:off x="1097227" y="1539305"/>
            <a:ext cx="2611406" cy="2020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637" r="95508">
                        <a14:foregroundMark x1="10449" y1="33496" x2="47168" y2="16602"/>
                        <a14:foregroundMark x1="9570" y1="28809" x2="56348" y2="9570"/>
                        <a14:foregroundMark x1="7422" y1="27148" x2="71777" y2="4492"/>
                        <a14:foregroundMark x1="7227" y1="21777" x2="61035" y2="195"/>
                        <a14:foregroundMark x1="7227" y1="23828" x2="3027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0806" r="6639" b="14620"/>
          <a:stretch/>
        </p:blipFill>
        <p:spPr>
          <a:xfrm>
            <a:off x="1183073" y="3761005"/>
            <a:ext cx="2439713" cy="202925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123823" y="2370697"/>
            <a:ext cx="2482090" cy="1257985"/>
            <a:chOff x="3759267" y="334167"/>
            <a:chExt cx="5621970" cy="1403180"/>
          </a:xfrm>
        </p:grpSpPr>
        <p:sp>
          <p:nvSpPr>
            <p:cNvPr id="18" name="Cloud Callout 17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23658" y="509270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Arial-Rounded"/>
                  <a:ea typeface="Arial-Rounded" panose="020B0500000000000000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996" y="3178383"/>
            <a:ext cx="3246872" cy="186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3"/>
          <a:stretch/>
        </p:blipFill>
        <p:spPr>
          <a:xfrm>
            <a:off x="2928162" y="2840405"/>
            <a:ext cx="6039377" cy="31315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236606" y="1483092"/>
            <a:ext cx="5014661" cy="1257985"/>
            <a:chOff x="3759267" y="334167"/>
            <a:chExt cx="5621970" cy="1403180"/>
          </a:xfrm>
        </p:grpSpPr>
        <p:sp>
          <p:nvSpPr>
            <p:cNvPr id="6" name="Cloud Callout 5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33735" y="580845"/>
              <a:ext cx="4919222" cy="7209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2060"/>
                  </a:solidFill>
                  <a:latin typeface="Arial-Rounded"/>
                  <a:ea typeface="Arial-Rounded" panose="020B0500000000000000" pitchFamily="34" charset="0"/>
                  <a:cs typeface="Arial" panose="020B0604020202020204" pitchFamily="34" charset="0"/>
                </a:rPr>
                <a:t>Trình bày thảo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292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"/>
          <p:cNvSpPr txBox="1"/>
          <p:nvPr/>
        </p:nvSpPr>
        <p:spPr>
          <a:xfrm>
            <a:off x="2921001" y="656874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" b="100000" l="3383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2" t="6878" r="8159"/>
          <a:stretch/>
        </p:blipFill>
        <p:spPr>
          <a:xfrm>
            <a:off x="308288" y="844495"/>
            <a:ext cx="2167022" cy="1676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57" b="96957" l="13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346" y="603794"/>
            <a:ext cx="2085975" cy="2190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749" y="844495"/>
            <a:ext cx="2029251" cy="2029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2143430">
            <a:off x="8966581" y="206634"/>
            <a:ext cx="440357" cy="2599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637" r="95508">
                        <a14:foregroundMark x1="10449" y1="33496" x2="47168" y2="16602"/>
                        <a14:foregroundMark x1="9570" y1="28809" x2="56348" y2="9570"/>
                        <a14:foregroundMark x1="7422" y1="27148" x2="71777" y2="4492"/>
                        <a14:foregroundMark x1="7227" y1="21777" x2="61035" y2="195"/>
                        <a14:foregroundMark x1="7227" y1="23828" x2="3027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0806" r="6639" b="14620"/>
          <a:stretch/>
        </p:blipFill>
        <p:spPr>
          <a:xfrm>
            <a:off x="2660580" y="597436"/>
            <a:ext cx="2439713" cy="2029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50" b="97750" l="24750" r="83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0" r="16550" b="1525"/>
          <a:stretch/>
        </p:blipFill>
        <p:spPr>
          <a:xfrm>
            <a:off x="4968215" y="3696396"/>
            <a:ext cx="1184000" cy="2034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7333" y1="53333" x2="57333" y2="52444"/>
                        <a14:foregroundMark x1="36444" y1="42667" x2="57333" y2="46667"/>
                        <a14:foregroundMark x1="30667" y1="44000" x2="40889" y2="53778"/>
                        <a14:foregroundMark x1="36444" y1="39556" x2="56000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9" t="12411" r="15331" b="5649"/>
          <a:stretch/>
        </p:blipFill>
        <p:spPr>
          <a:xfrm>
            <a:off x="326262" y="3835585"/>
            <a:ext cx="1609288" cy="1756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89915" l="6917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6168">
            <a:off x="1861516" y="4096421"/>
            <a:ext cx="2505590" cy="14699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1" t="16508" r="14134" b="3645"/>
          <a:stretch/>
        </p:blipFill>
        <p:spPr>
          <a:xfrm>
            <a:off x="7062889" y="3677394"/>
            <a:ext cx="1837134" cy="20534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2357" y="2794544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Sách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5653" y="2794544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Vở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1682" y="2831170"/>
            <a:ext cx="283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Thước kẻ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68009" y="2831170"/>
            <a:ext cx="283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Bút mực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24338" y="2809578"/>
            <a:ext cx="185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Bút chì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962" y="5565873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Tẩy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35647" y="5627107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Kéo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57848" y="5627107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Bút màu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75183" y="5657554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Bút nhớ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750" b="73250" l="20250" r="84125">
                        <a14:foregroundMark x1="45500" y1="48875" x2="73625" y2="62500"/>
                        <a14:foregroundMark x1="71250" y1="47750" x2="72500" y2="59125"/>
                        <a14:foregroundMark x1="63750" y1="65750" x2="68750" y2="6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7" t="18012" r="18604" b="25848"/>
          <a:stretch/>
        </p:blipFill>
        <p:spPr>
          <a:xfrm>
            <a:off x="9613611" y="4050287"/>
            <a:ext cx="1653221" cy="14960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547765" y="5546298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Dập ghim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/>
          <p:nvPr/>
        </p:nvSpPr>
        <p:spPr>
          <a:xfrm>
            <a:off x="2921001" y="656874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183074" y="192466"/>
            <a:ext cx="10777433" cy="584775"/>
            <a:chOff x="238537" y="232458"/>
            <a:chExt cx="10777433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Viết 3 – 4 câu tả một đồ dùng học tập của em.</a:t>
              </a:r>
              <a:endParaRPr lang="vi-VN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9" b="80078" l="26765" r="72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30702" r="27554" b="20833"/>
          <a:stretch/>
        </p:blipFill>
        <p:spPr bwMode="auto">
          <a:xfrm>
            <a:off x="1731714" y="1026694"/>
            <a:ext cx="8614611" cy="51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744" y="942080"/>
            <a:ext cx="861934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Chiếc bút mực này là bố tặng em nhân dịp sinh nhật lần thứ 7. 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có chiều dài khoảng mười lăm xăng-ti-mét, gần bằng gang tay em. 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 </a:t>
            </a:r>
            <a:r>
              <a:rPr lang="vi-VN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tròn, thuôn về phía sau và được làm bằng nhựa màu hồng nhạt. 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hiếc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bút</a:t>
            </a:r>
            <a:r>
              <a:rPr lang="en-US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mực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 em 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 bài, </a:t>
            </a:r>
            <a:r>
              <a:rPr lang="vi-VN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bài tập </a:t>
            </a:r>
            <a:r>
              <a:rPr lang="en-US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 ngày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Em</a:t>
            </a:r>
            <a:r>
              <a:rPr lang="en-US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rất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 </a:t>
            </a:r>
            <a:r>
              <a:rPr lang="en-US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vì nó là </a:t>
            </a:r>
            <a:r>
              <a:rPr lang="en-US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món quà mà bố tặng em, mong em chăm chỉ cố gắng học tập.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</a:t>
            </a:r>
            <a:r>
              <a:rPr lang="vi-VN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hứa sẽ giữ gìn bút cẩn thận, không để nó bị rơi xuống đất.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2143430">
            <a:off x="10005926" y="1199371"/>
            <a:ext cx="759104" cy="448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0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8209" y="850773"/>
            <a:ext cx="90690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</a:t>
            </a:r>
            <a:r>
              <a:rPr lang="vi-VN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 học mới, mẹ mua cho em nhiều dụng cụ học tập nào là bút, thước, bảng 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  <a:r>
              <a:rPr lang="en-US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,...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 em thích nhất là cây thước kẻ. 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thước kẻ làm bằng gỗ, chiều dài 20cm và chiều ngang mỗi cạnh là 1cm. 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</a:t>
            </a:r>
            <a:r>
              <a:rPr lang="vi-VN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thước có các vạch kẻ rất đều nhau màu đen đánh dấu từng xăng-ti-mét. 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</a:t>
            </a:r>
            <a:r>
              <a:rPr lang="vi-VN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vạch đó mà em thuận lợi trong giờ học toán, trong tiết học vẽ. 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</a:t>
            </a:r>
            <a:r>
              <a:rPr lang="vi-VN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 giữ gìn cây thước cẩn thận mỗi khi dùng xong vì cây thước góp phần giúp em tiến bộ trong học tập.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6957" l="13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376">
            <a:off x="-433291" y="1773445"/>
            <a:ext cx="3254185" cy="341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0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6708" y="1044068"/>
            <a:ext cx="86905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Chiếc đèn học là phần thưởng mà mẹ tặng em khi em bước vào lớp 1. </a:t>
            </a:r>
            <a:r>
              <a:rPr lang="en-US" sz="2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èn học</a:t>
            </a:r>
            <a:r>
              <a:rPr lang="en-US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được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 sát tường, nằm ở vị trí trung tâm trên mặt bàn để 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ngồi </a:t>
            </a:r>
            <a:r>
              <a:rPr lang="vi-VN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học. </a:t>
            </a:r>
            <a:r>
              <a:rPr lang="en-US" sz="2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 </a:t>
            </a:r>
            <a:r>
              <a:rPr lang="vi-VN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uốn cong như một cành hoa được gắn liền với đế đèn. </a:t>
            </a:r>
            <a:r>
              <a:rPr lang="en-US" sz="2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 </a:t>
            </a:r>
            <a:r>
              <a:rPr lang="vi-VN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 có công tắc và nút vặn điều chỉnh độ sáng của đèn khi sử dụng. </a:t>
            </a:r>
            <a:r>
              <a:rPr lang="en-US" sz="2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em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vi-VN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nên để đèn sáng quá sẽ gây chói và hại mắt. </a:t>
            </a:r>
            <a:r>
              <a:rPr lang="en-US" sz="2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 </a:t>
            </a:r>
            <a:r>
              <a:rPr lang="vi-VN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bàn nhỏ bé xinh xinh là người bạn thân của </a:t>
            </a:r>
            <a:r>
              <a:rPr lang="vi-VN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100000" l="195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56" t="1170" r="10940" b="-1170"/>
          <a:stretch/>
        </p:blipFill>
        <p:spPr>
          <a:xfrm>
            <a:off x="180127" y="1568723"/>
            <a:ext cx="2747662" cy="39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9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483</Words>
  <Application>Microsoft Office PowerPoint</Application>
  <PresentationFormat>Custom</PresentationFormat>
  <Paragraphs>35</Paragraphs>
  <Slides>10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209</cp:revision>
  <dcterms:created xsi:type="dcterms:W3CDTF">2021-05-29T04:05:18Z</dcterms:created>
  <dcterms:modified xsi:type="dcterms:W3CDTF">2021-07-02T15:06:02Z</dcterms:modified>
</cp:coreProperties>
</file>