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59" r:id="rId4"/>
    <p:sldId id="257" r:id="rId5"/>
    <p:sldId id="260" r:id="rId6"/>
    <p:sldId id="267" r:id="rId7"/>
    <p:sldId id="268" r:id="rId8"/>
    <p:sldId id="269" r:id="rId9"/>
    <p:sldId id="270" r:id="rId10"/>
    <p:sldId id="271" r:id="rId11"/>
    <p:sldId id="266" r:id="rId12"/>
    <p:sldId id="2007577095" r:id="rId13"/>
    <p:sldId id="2007577096" r:id="rId14"/>
    <p:sldId id="2007577099" r:id="rId15"/>
    <p:sldId id="2007577110" r:id="rId16"/>
    <p:sldId id="2007577111" r:id="rId17"/>
    <p:sldId id="2007577097" r:id="rId18"/>
    <p:sldId id="2007577105" r:id="rId19"/>
    <p:sldId id="2007577108" r:id="rId20"/>
    <p:sldId id="2007577102" r:id="rId21"/>
    <p:sldId id="20075771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7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23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959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5077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319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06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4145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9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32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48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32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5502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79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1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2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9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05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86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40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75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6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9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1797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6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3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6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0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450CB-1E1B-40AE-9EDD-1C7A5D33EB6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6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7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gif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38.png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5.xml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6.gif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6.gif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6.gif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jp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Magnetic Disk 19"/>
          <p:cNvSpPr/>
          <p:nvPr/>
        </p:nvSpPr>
        <p:spPr>
          <a:xfrm>
            <a:off x="691523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8910020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4067" y="2430444"/>
            <a:ext cx="2719293" cy="3393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573">
            <a:off x="3437021" y="1911190"/>
            <a:ext cx="4904874" cy="4904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3" y="2430444"/>
            <a:ext cx="2719293" cy="3393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3" y="0"/>
            <a:ext cx="114861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Đoạt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Cup</a:t>
            </a:r>
          </a:p>
        </p:txBody>
      </p:sp>
      <p:pic>
        <p:nvPicPr>
          <p:cNvPr id="5" name="bensound-retroso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0286" y="-78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54C4F-A2F2-4670-B74C-037D5744634D}"/>
              </a:ext>
            </a:extLst>
          </p:cNvPr>
          <p:cNvSpPr txBox="1"/>
          <p:nvPr/>
        </p:nvSpPr>
        <p:spPr>
          <a:xfrm>
            <a:off x="4681119" y="1293793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A010E-0263-4467-8342-B90FB0B0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969499"/>
            <a:ext cx="8094203" cy="396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8754D-1BA3-4164-B396-6C1654C9A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" y="48968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555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EC75D2-E1A5-493A-A269-070E0DA6F011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A4478F-44E2-43E2-9B4D-4992BC57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E15760-85B9-4EA7-BCAE-7459D3925D5F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4D2FA6-E00F-48B1-8AC3-996021605DAE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67F38F-D801-431F-A96A-E3B8CD0C8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AC877A-9986-458A-BFE3-4777A542BBE3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A7AA71-390E-47EE-BD1C-93E58F1C461E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2CDD5-A424-4408-8935-C53ABD3687A2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5208C-8799-4464-9567-23855B775783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09DC82-5215-4914-A3EC-C0516C216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DE22E6-CC46-4833-BEB2-E2AA232CD383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2CA050-A106-4B69-AADD-D59F72BDC8F0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182C22-F438-4414-8109-07773067C3EB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52E005-8D42-4D12-839F-64BE5708677A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93732-B60F-4C98-80A5-027D7E006F52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FA750-2E76-4E6B-B92D-68E8F380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47DD92-D2CC-4E9B-B3D2-D9311BA5F562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A7DDCFB-AA18-4581-90CC-EF2CAF738347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C5D3B-7426-4305-8E30-87F52E55A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CC4C5-33B4-4DCB-A00D-35FC567B91FA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5D3593-1D93-48BE-85F1-250FE3D6894E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29A7D-613B-4F3F-8C5C-F13A4BE38FEE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D4F0C8-DE56-4220-96AD-D53F5217E9B2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F822B07D-10C9-46AF-AC89-2BA8718F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D1E973D0-9664-4B01-AAE1-F89E72479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842AFFCF-8417-456F-A6EB-70D31E3D6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F0C78-7A8F-41FE-8FE5-9B3A2E73FBF2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05129A-AA6E-4687-AE17-BB1E24038D5E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F23E23ED-BAC1-4BA6-9521-F7349B38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DCE8E71D-71AC-41EE-B9F8-78A9942EE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58006A1-22DC-46B5-94F9-D5862EB43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D6D609-B4CE-4B4D-8A78-1E40E3BAB8D5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6C75-CB0D-425E-96D5-849CDE78D8E3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1049C-B500-4787-A208-C85A481A882C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B545F-0459-4D03-906C-893B3A81C91D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C8798DE-24BC-475A-82AB-4D24E3F6B5DB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D8810-2CBB-4FD7-98AE-0B4A700051C2}"/>
              </a:ext>
            </a:extLst>
          </p:cNvPr>
          <p:cNvSpPr txBox="1"/>
          <p:nvPr/>
        </p:nvSpPr>
        <p:spPr>
          <a:xfrm>
            <a:off x="3012540" y="3285251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6B8DC-A0B0-41AD-B1FA-968078847B73}"/>
              </a:ext>
            </a:extLst>
          </p:cNvPr>
          <p:cNvSpPr txBox="1"/>
          <p:nvPr/>
        </p:nvSpPr>
        <p:spPr>
          <a:xfrm>
            <a:off x="3648171" y="3796732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1DDB-E1FB-4B7A-A26E-53645F522930}"/>
              </a:ext>
            </a:extLst>
          </p:cNvPr>
          <p:cNvSpPr txBox="1"/>
          <p:nvPr/>
        </p:nvSpPr>
        <p:spPr>
          <a:xfrm>
            <a:off x="3648170" y="4800201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8C707D-3FC6-4F26-BA4F-68FFD53A6C16}"/>
              </a:ext>
            </a:extLst>
          </p:cNvPr>
          <p:cNvSpPr txBox="1"/>
          <p:nvPr/>
        </p:nvSpPr>
        <p:spPr>
          <a:xfrm>
            <a:off x="3648170" y="56620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4E2F2E-7321-481F-BA53-FCD66723BD57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17FBF3-CDA7-403C-9750-9AAA9D5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t="-39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đội 2"/>
          <p:cNvSpPr/>
          <p:nvPr/>
        </p:nvSpPr>
        <p:spPr>
          <a:xfrm>
            <a:off x="10561695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đội 1"/>
          <p:cNvSpPr/>
          <p:nvPr/>
        </p:nvSpPr>
        <p:spPr>
          <a:xfrm>
            <a:off x="86950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Cube 12"/>
          <p:cNvSpPr/>
          <p:nvPr/>
        </p:nvSpPr>
        <p:spPr>
          <a:xfrm>
            <a:off x="2105664" y="5260627"/>
            <a:ext cx="8103591" cy="146331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Cube 13"/>
          <p:cNvSpPr/>
          <p:nvPr/>
        </p:nvSpPr>
        <p:spPr>
          <a:xfrm>
            <a:off x="3302296" y="4479942"/>
            <a:ext cx="5464482" cy="1110225"/>
          </a:xfrm>
          <a:prstGeom prst="cub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Cube 14"/>
          <p:cNvSpPr/>
          <p:nvPr/>
        </p:nvSpPr>
        <p:spPr>
          <a:xfrm>
            <a:off x="4558660" y="3524080"/>
            <a:ext cx="2855472" cy="1226532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Cube 15"/>
          <p:cNvSpPr/>
          <p:nvPr/>
        </p:nvSpPr>
        <p:spPr>
          <a:xfrm>
            <a:off x="5394457" y="2584764"/>
            <a:ext cx="1280159" cy="1209985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99" y="4693764"/>
            <a:ext cx="763331" cy="939600"/>
          </a:xfrm>
          <a:prstGeom prst="rect">
            <a:avLst/>
          </a:prstGeom>
        </p:spPr>
      </p:pic>
      <p:pic>
        <p:nvPicPr>
          <p:cNvPr id="24" name="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53" y="3695415"/>
            <a:ext cx="741511" cy="1038934"/>
          </a:xfrm>
          <a:prstGeom prst="rect">
            <a:avLst/>
          </a:prstGeom>
        </p:spPr>
      </p:pic>
      <p:pic>
        <p:nvPicPr>
          <p:cNvPr id="23" name="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7" y="2741474"/>
            <a:ext cx="600045" cy="953941"/>
          </a:xfrm>
          <a:prstGeom prst="rect">
            <a:avLst/>
          </a:prstGeom>
        </p:spPr>
      </p:pic>
      <p:pic>
        <p:nvPicPr>
          <p:cNvPr id="26" name="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0" y="2795947"/>
            <a:ext cx="678277" cy="929989"/>
          </a:xfrm>
          <a:prstGeom prst="rect">
            <a:avLst/>
          </a:prstGeom>
        </p:spPr>
      </p:pic>
      <p:pic>
        <p:nvPicPr>
          <p:cNvPr id="27" name="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62" y="3695415"/>
            <a:ext cx="678277" cy="929989"/>
          </a:xfrm>
          <a:prstGeom prst="rect">
            <a:avLst/>
          </a:prstGeom>
        </p:spPr>
      </p:pic>
      <p:pic>
        <p:nvPicPr>
          <p:cNvPr id="25" name="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19" y="4570059"/>
            <a:ext cx="678277" cy="929989"/>
          </a:xfrm>
          <a:prstGeom prst="rect">
            <a:avLst/>
          </a:prstGeom>
        </p:spPr>
      </p:pic>
      <p:pic>
        <p:nvPicPr>
          <p:cNvPr id="31" name="gà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8835" y="3904020"/>
            <a:ext cx="2018714" cy="2519088"/>
          </a:xfrm>
          <a:prstGeom prst="rect">
            <a:avLst/>
          </a:prstGeom>
        </p:spPr>
      </p:pic>
      <p:pic>
        <p:nvPicPr>
          <p:cNvPr id="3" name="gà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62" y="3895777"/>
            <a:ext cx="2018714" cy="2519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18708"/>
          <a:stretch/>
        </p:blipFill>
        <p:spPr>
          <a:xfrm>
            <a:off x="5729027" y="1559899"/>
            <a:ext cx="732049" cy="1311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5" t="3522" r="4611" b="80020"/>
          <a:stretch/>
        </p:blipFill>
        <p:spPr>
          <a:xfrm>
            <a:off x="-4568983" y="-81866"/>
            <a:ext cx="4283233" cy="1641765"/>
          </a:xfrm>
          <a:prstGeom prst="rect">
            <a:avLst/>
          </a:prstGeom>
        </p:spPr>
      </p:pic>
      <p:sp>
        <p:nvSpPr>
          <p:cNvPr id="7" name="5-Point Star 6">
            <a:hlinkClick r:id="rId17" action="ppaction://hlinksldjump"/>
          </p:cNvPr>
          <p:cNvSpPr/>
          <p:nvPr/>
        </p:nvSpPr>
        <p:spPr>
          <a:xfrm>
            <a:off x="5378714" y="553555"/>
            <a:ext cx="1356554" cy="1123950"/>
          </a:xfrm>
          <a:prstGeom prst="star5">
            <a:avLst/>
          </a:prstGeom>
          <a:solidFill>
            <a:srgbClr val="F4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endlessmo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61076" y="-576188"/>
            <a:ext cx="541421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7014 C 0.18815 -0.07708 0.44414 -0.08148 0.72878 -0.08148 C 1.01315 -0.08148 1.26979 -0.07708 1.44037 -0.07014 C 1.26979 -0.0632 1.01315 -0.05857 0.72878 -0.05857 C 0.44414 -0.05857 0.18815 -0.0632 0.01758 -0.07014 Z " pathEditMode="relative" rAng="0" ptsTypes="AAAAA">
                                      <p:cBhvr>
                                        <p:cTn id="8" dur="40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565 L 0.00964 -0.03148 C 0.00964 -0.06157 0.04909 -0.09838 0.08112 -0.09838 L 0.15261 -0.0983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1 -0.09838 L 0.15261 -0.16829 C 0.15261 -0.19954 0.18216 -0.23773 0.20638 -0.23773 L 0.26055 -0.23773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55 -0.23773 L 0.26055 -0.29653 C 0.26055 -0.32268 0.28216 -0.35393 0.29987 -0.35393 L 0.33985 -0.3539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84 -0.35393 L 0.33984 -0.42708 C 0.33984 -0.45972 0.36458 -0.5 0.38464 -0.5 L 0.42956 -0.5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4977 C -1.875E-6 -0.07222 -0.04271 -0.09954 -0.07721 -0.09954 L -0.15429 -0.0995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29 -0.09954 L -0.15429 -0.16343 C -0.15429 -0.19259 -0.19023 -0.22732 -0.21888 -0.22732 L -0.28242 -0.22732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42 -0.22731 L -0.28242 -0.29606 C -0.28242 -0.32685 -0.30807 -0.36435 -0.32851 -0.36435 L -0.37448 -0.36435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48 -0.36435 L -0.37448 -0.43797 C -0.37448 -0.47084 -0.39153 -0.51111 -0.40534 -0.51111 L -0.43607 -0.5111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– 9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7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9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+ 5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+ 8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905250" y="1371600"/>
            <a:ext cx="1123950" cy="8589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– 9 =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7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Widescreen</PresentationFormat>
  <Paragraphs>59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2021-08-07T04:16:22Z</dcterms:created>
  <dcterms:modified xsi:type="dcterms:W3CDTF">2021-08-07T04:17:03Z</dcterms:modified>
</cp:coreProperties>
</file>