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sldIdLst>
    <p:sldId id="2007577119" r:id="rId3"/>
    <p:sldId id="2007577111" r:id="rId4"/>
    <p:sldId id="2007577097" r:id="rId5"/>
    <p:sldId id="2007577106" r:id="rId6"/>
    <p:sldId id="2007577107" r:id="rId7"/>
    <p:sldId id="2007577103" r:id="rId8"/>
    <p:sldId id="2007577112" r:id="rId9"/>
    <p:sldId id="200757712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684887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5" y="6517885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93080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868546-2164-4C33-8F22-32B28A4FD9F0}"/>
              </a:ext>
            </a:extLst>
          </p:cNvPr>
          <p:cNvSpPr txBox="1"/>
          <p:nvPr userDrawn="1"/>
        </p:nvSpPr>
        <p:spPr>
          <a:xfrm>
            <a:off x="8942603" y="-31899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629866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9756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1723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7753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4698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665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9094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5945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442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BA24C5-7A23-4C04-A532-B0BAAA602ECA}"/>
              </a:ext>
            </a:extLst>
          </p:cNvPr>
          <p:cNvSpPr txBox="1"/>
          <p:nvPr userDrawn="1"/>
        </p:nvSpPr>
        <p:spPr>
          <a:xfrm>
            <a:off x="1943051" y="6278480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27251655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0584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0803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21670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69457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5412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3330766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68FBC2-A039-41A8-B368-926DE1556C72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00316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2021/8/7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56D77B1-C2AC-4E51-885D-2E687FD792DE}"/>
              </a:ext>
            </a:extLst>
          </p:cNvPr>
          <p:cNvSpPr txBox="1"/>
          <p:nvPr userDrawn="1"/>
        </p:nvSpPr>
        <p:spPr>
          <a:xfrm>
            <a:off x="9201992" y="-18115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68049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9D82C2-117E-4A35-95BF-D458B26D688D}"/>
              </a:ext>
            </a:extLst>
          </p:cNvPr>
          <p:cNvSpPr txBox="1"/>
          <p:nvPr userDrawn="1"/>
        </p:nvSpPr>
        <p:spPr>
          <a:xfrm>
            <a:off x="8011749" y="0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99824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733CB7-2EEC-42DC-9103-2D109DD1CFEE}"/>
              </a:ext>
            </a:extLst>
          </p:cNvPr>
          <p:cNvSpPr txBox="1"/>
          <p:nvPr userDrawn="1"/>
        </p:nvSpPr>
        <p:spPr>
          <a:xfrm>
            <a:off x="7320632" y="6524284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26594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D616774-3438-47D7-81AB-B40EEBD5818D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28209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C8F1E24-5B7F-481A-86BE-BC8D3CC99D79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54702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0" y="656013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15469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4234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811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2023C8-03CC-4ED0-830D-BF606451F86B}"/>
              </a:ext>
            </a:extLst>
          </p:cNvPr>
          <p:cNvSpPr txBox="1"/>
          <p:nvPr/>
        </p:nvSpPr>
        <p:spPr>
          <a:xfrm>
            <a:off x="1615469" y="3256553"/>
            <a:ext cx="8813492" cy="8301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14: LUYỆN TẬP CHUNG</a:t>
            </a:r>
            <a:endParaRPr kumimoji="0" lang="vi-VN" sz="4400" b="1" i="0" u="none" strike="noStrike" kern="1200" cap="none" spc="0" normalizeH="0" baseline="0" noProof="0" dirty="0">
              <a:ln w="22225">
                <a:solidFill>
                  <a:srgbClr val="70AD47">
                    <a:lumMod val="50000"/>
                  </a:srgbClr>
                </a:solidFill>
                <a:prstDash val="solid"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CBC260D-FA70-43A2-A5AC-8FAC030EFAE9}"/>
              </a:ext>
            </a:extLst>
          </p:cNvPr>
          <p:cNvGrpSpPr/>
          <p:nvPr/>
        </p:nvGrpSpPr>
        <p:grpSpPr>
          <a:xfrm>
            <a:off x="1461743" y="860928"/>
            <a:ext cx="2190751" cy="1531398"/>
            <a:chOff x="1523998" y="0"/>
            <a:chExt cx="2190751" cy="98066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0A336D1-6EAB-4D88-B050-1A664761CDAA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2CCECC4C-EFA0-4170-AF5B-8E735A0187EF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7" name="Rectangle: Top Corners Rounded 6">
                <a:extLst>
                  <a:ext uri="{FF2B5EF4-FFF2-40B4-BE49-F238E27FC236}">
                    <a16:creationId xmlns:a16="http://schemas.microsoft.com/office/drawing/2014/main" id="{47C0B4B5-27EA-44D3-9621-0CB828F23E5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4D8ACC7-221E-48DD-83A2-16D3E6FF1490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6898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CHỦ ĐỀ 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2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9308AFA-8573-43EC-992F-FC51DD70C7E8}"/>
              </a:ext>
            </a:extLst>
          </p:cNvPr>
          <p:cNvSpPr txBox="1"/>
          <p:nvPr/>
        </p:nvSpPr>
        <p:spPr>
          <a:xfrm>
            <a:off x="3119534" y="1172272"/>
            <a:ext cx="68885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PHÉP CỘNG, PHÉP TRỪ TRONG PHẠM VI 20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6137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86FC1E2-E192-4684-8AC0-52155A0925FB}"/>
              </a:ext>
            </a:extLst>
          </p:cNvPr>
          <p:cNvSpPr txBox="1"/>
          <p:nvPr/>
        </p:nvSpPr>
        <p:spPr>
          <a:xfrm>
            <a:off x="4373697" y="2555913"/>
            <a:ext cx="49796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TIẾT 2</a:t>
            </a:r>
          </a:p>
        </p:txBody>
      </p:sp>
    </p:spTree>
    <p:extLst>
      <p:ext uri="{BB962C8B-B14F-4D97-AF65-F5344CB8AC3E}">
        <p14:creationId xmlns:p14="http://schemas.microsoft.com/office/powerpoint/2010/main" val="1118156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779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A41BC314-5820-4EFB-A18C-80F7CFFAC239}"/>
              </a:ext>
            </a:extLst>
          </p:cNvPr>
          <p:cNvSpPr/>
          <p:nvPr/>
        </p:nvSpPr>
        <p:spPr>
          <a:xfrm>
            <a:off x="3740729" y="773982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10B6C6-7F61-4230-ADD5-E8B1CA41B3C8}"/>
              </a:ext>
            </a:extLst>
          </p:cNvPr>
          <p:cNvSpPr txBox="1"/>
          <p:nvPr/>
        </p:nvSpPr>
        <p:spPr>
          <a:xfrm>
            <a:off x="4263949" y="661336"/>
            <a:ext cx="1984452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Tính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nhẩm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7D76488-1C34-4ECE-80C5-3392E7AEAB28}"/>
              </a:ext>
            </a:extLst>
          </p:cNvPr>
          <p:cNvGrpSpPr/>
          <p:nvPr/>
        </p:nvGrpSpPr>
        <p:grpSpPr>
          <a:xfrm>
            <a:off x="1257514" y="1741285"/>
            <a:ext cx="8707157" cy="1777762"/>
            <a:chOff x="1215949" y="2073799"/>
            <a:chExt cx="8707157" cy="177776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0C86414-02C2-4296-8AB7-432ADADB4A6B}"/>
                </a:ext>
              </a:extLst>
            </p:cNvPr>
            <p:cNvGrpSpPr/>
            <p:nvPr/>
          </p:nvGrpSpPr>
          <p:grpSpPr>
            <a:xfrm>
              <a:off x="1215949" y="2078181"/>
              <a:ext cx="2105891" cy="685800"/>
              <a:chOff x="1801091" y="2743200"/>
              <a:chExt cx="2105891" cy="685800"/>
            </a:xfrm>
          </p:grpSpPr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F8E76D04-99F5-4401-BF55-2BC2C704B39A}"/>
                  </a:ext>
                </a:extLst>
              </p:cNvPr>
              <p:cNvSpPr/>
              <p:nvPr/>
            </p:nvSpPr>
            <p:spPr>
              <a:xfrm>
                <a:off x="1801091" y="2743200"/>
                <a:ext cx="2105891" cy="685800"/>
              </a:xfrm>
              <a:prstGeom prst="roundRect">
                <a:avLst/>
              </a:prstGeom>
              <a:solidFill>
                <a:srgbClr val="9DD046"/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E43683D-0DDB-4D1A-8E28-596559E63A6D}"/>
                  </a:ext>
                </a:extLst>
              </p:cNvPr>
              <p:cNvSpPr txBox="1"/>
              <p:nvPr/>
            </p:nvSpPr>
            <p:spPr>
              <a:xfrm>
                <a:off x="2356944" y="2824490"/>
                <a:ext cx="99418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7 + 6</a:t>
                </a: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2668F4B-B2C7-4BD4-9650-5A981AC81EBF}"/>
                </a:ext>
              </a:extLst>
            </p:cNvPr>
            <p:cNvGrpSpPr/>
            <p:nvPr/>
          </p:nvGrpSpPr>
          <p:grpSpPr>
            <a:xfrm>
              <a:off x="2268894" y="3165761"/>
              <a:ext cx="2105891" cy="685800"/>
              <a:chOff x="1801091" y="2743200"/>
              <a:chExt cx="2105891" cy="685800"/>
            </a:xfrm>
            <a:solidFill>
              <a:schemeClr val="accent2">
                <a:lumMod val="60000"/>
                <a:lumOff val="40000"/>
              </a:schemeClr>
            </a:solidFill>
          </p:grpSpPr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D5F21497-8B02-4920-8859-D13FA6329C87}"/>
                  </a:ext>
                </a:extLst>
              </p:cNvPr>
              <p:cNvSpPr/>
              <p:nvPr/>
            </p:nvSpPr>
            <p:spPr>
              <a:xfrm>
                <a:off x="1801091" y="2743200"/>
                <a:ext cx="2105891" cy="6858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4C70E03-262A-4EC3-86EB-875B0CF4DFBE}"/>
                  </a:ext>
                </a:extLst>
              </p:cNvPr>
              <p:cNvSpPr txBox="1"/>
              <p:nvPr/>
            </p:nvSpPr>
            <p:spPr>
              <a:xfrm>
                <a:off x="2356944" y="2824490"/>
                <a:ext cx="994183" cy="523220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9 + 7</a:t>
                </a: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D582B82-9CD4-491B-80EC-9A4EC1CCCF31}"/>
                </a:ext>
              </a:extLst>
            </p:cNvPr>
            <p:cNvGrpSpPr/>
            <p:nvPr/>
          </p:nvGrpSpPr>
          <p:grpSpPr>
            <a:xfrm>
              <a:off x="4263949" y="2078181"/>
              <a:ext cx="2105891" cy="685800"/>
              <a:chOff x="1801091" y="2743200"/>
              <a:chExt cx="2105891" cy="685800"/>
            </a:xfrm>
            <a:solidFill>
              <a:schemeClr val="accent1">
                <a:lumMod val="40000"/>
                <a:lumOff val="60000"/>
              </a:schemeClr>
            </a:solidFill>
          </p:grpSpPr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C9698D53-58A8-4ADA-90FF-65A7AFFBF65F}"/>
                  </a:ext>
                </a:extLst>
              </p:cNvPr>
              <p:cNvSpPr/>
              <p:nvPr/>
            </p:nvSpPr>
            <p:spPr>
              <a:xfrm>
                <a:off x="1801091" y="2743200"/>
                <a:ext cx="2105891" cy="6858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D081A21-917C-4BED-82BD-4FBD23C1EBB6}"/>
                  </a:ext>
                </a:extLst>
              </p:cNvPr>
              <p:cNvSpPr txBox="1"/>
              <p:nvPr/>
            </p:nvSpPr>
            <p:spPr>
              <a:xfrm>
                <a:off x="2356944" y="2824490"/>
                <a:ext cx="994183" cy="523220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8 + 4</a:t>
                </a: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880DABF-8450-40D9-90A2-441A349B7B76}"/>
                </a:ext>
              </a:extLst>
            </p:cNvPr>
            <p:cNvGrpSpPr/>
            <p:nvPr/>
          </p:nvGrpSpPr>
          <p:grpSpPr>
            <a:xfrm>
              <a:off x="7817215" y="3165761"/>
              <a:ext cx="2105891" cy="685800"/>
              <a:chOff x="1801091" y="2743200"/>
              <a:chExt cx="2105891" cy="685800"/>
            </a:xfrm>
            <a:solidFill>
              <a:schemeClr val="bg2">
                <a:lumMod val="75000"/>
              </a:schemeClr>
            </a:solidFill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ED5DCC74-07F5-4CB6-B71A-FC5A1E899387}"/>
                  </a:ext>
                </a:extLst>
              </p:cNvPr>
              <p:cNvSpPr/>
              <p:nvPr/>
            </p:nvSpPr>
            <p:spPr>
              <a:xfrm>
                <a:off x="1801091" y="2743200"/>
                <a:ext cx="2105891" cy="6858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7341D34-265F-4952-AB80-F41A49DED9FA}"/>
                  </a:ext>
                </a:extLst>
              </p:cNvPr>
              <p:cNvSpPr txBox="1"/>
              <p:nvPr/>
            </p:nvSpPr>
            <p:spPr>
              <a:xfrm>
                <a:off x="2218397" y="2824490"/>
                <a:ext cx="1284326" cy="523220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12 – 8 </a:t>
                </a: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0099DBB-D3F3-4B7F-9694-657245C5F9C7}"/>
                </a:ext>
              </a:extLst>
            </p:cNvPr>
            <p:cNvGrpSpPr/>
            <p:nvPr/>
          </p:nvGrpSpPr>
          <p:grpSpPr>
            <a:xfrm>
              <a:off x="5043054" y="3165761"/>
              <a:ext cx="2105891" cy="685800"/>
              <a:chOff x="1801091" y="2743200"/>
              <a:chExt cx="2105891" cy="685800"/>
            </a:xfrm>
            <a:solidFill>
              <a:srgbClr val="FFFF00"/>
            </a:solidFill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E441137E-AB49-4F4B-BF7C-27340E385081}"/>
                  </a:ext>
                </a:extLst>
              </p:cNvPr>
              <p:cNvSpPr/>
              <p:nvPr/>
            </p:nvSpPr>
            <p:spPr>
              <a:xfrm>
                <a:off x="1801091" y="2743200"/>
                <a:ext cx="2105891" cy="6858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DF8FDE2-050A-4333-B854-A95DABC0EFCC}"/>
                  </a:ext>
                </a:extLst>
              </p:cNvPr>
              <p:cNvSpPr txBox="1"/>
              <p:nvPr/>
            </p:nvSpPr>
            <p:spPr>
              <a:xfrm>
                <a:off x="2218397" y="2824490"/>
                <a:ext cx="1284326" cy="523220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13 – 7 </a:t>
                </a: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11382833-35CF-4852-B63D-E1F9217D7A0E}"/>
                </a:ext>
              </a:extLst>
            </p:cNvPr>
            <p:cNvGrpSpPr/>
            <p:nvPr/>
          </p:nvGrpSpPr>
          <p:grpSpPr>
            <a:xfrm>
              <a:off x="7242674" y="2073799"/>
              <a:ext cx="2105891" cy="685800"/>
              <a:chOff x="1801091" y="2743200"/>
              <a:chExt cx="2105891" cy="685800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17C74DF8-94EC-4FBA-96CD-3E6361341D21}"/>
                  </a:ext>
                </a:extLst>
              </p:cNvPr>
              <p:cNvSpPr/>
              <p:nvPr/>
            </p:nvSpPr>
            <p:spPr>
              <a:xfrm>
                <a:off x="1801091" y="2743200"/>
                <a:ext cx="2105891" cy="6858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BFC428B-4A4A-4272-A538-C61A05596C9B}"/>
                  </a:ext>
                </a:extLst>
              </p:cNvPr>
              <p:cNvSpPr txBox="1"/>
              <p:nvPr/>
            </p:nvSpPr>
            <p:spPr>
              <a:xfrm>
                <a:off x="2356944" y="2824490"/>
                <a:ext cx="994183" cy="523220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6 + 8</a:t>
                </a:r>
              </a:p>
            </p:txBody>
          </p:sp>
        </p:grp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16A66C9-7496-4455-BDC1-A050E339D750}"/>
              </a:ext>
            </a:extLst>
          </p:cNvPr>
          <p:cNvGrpSpPr/>
          <p:nvPr/>
        </p:nvGrpSpPr>
        <p:grpSpPr>
          <a:xfrm>
            <a:off x="1631928" y="4220130"/>
            <a:ext cx="8707157" cy="1777762"/>
            <a:chOff x="1215949" y="2073799"/>
            <a:chExt cx="8707157" cy="1777762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DA142227-805E-449C-B05C-F2883FE63545}"/>
                </a:ext>
              </a:extLst>
            </p:cNvPr>
            <p:cNvGrpSpPr/>
            <p:nvPr/>
          </p:nvGrpSpPr>
          <p:grpSpPr>
            <a:xfrm>
              <a:off x="1215949" y="2078181"/>
              <a:ext cx="2105891" cy="685800"/>
              <a:chOff x="1801091" y="2743200"/>
              <a:chExt cx="2105891" cy="685800"/>
            </a:xfrm>
          </p:grpSpPr>
          <p:sp>
            <p:nvSpPr>
              <p:cNvPr id="40" name="Rectangle: Rounded Corners 39">
                <a:extLst>
                  <a:ext uri="{FF2B5EF4-FFF2-40B4-BE49-F238E27FC236}">
                    <a16:creationId xmlns:a16="http://schemas.microsoft.com/office/drawing/2014/main" id="{6957C68F-854D-4685-9ACD-40AD61B31027}"/>
                  </a:ext>
                </a:extLst>
              </p:cNvPr>
              <p:cNvSpPr/>
              <p:nvPr/>
            </p:nvSpPr>
            <p:spPr>
              <a:xfrm>
                <a:off x="1801091" y="2743200"/>
                <a:ext cx="2105891" cy="68580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7933F550-1C43-4D6A-A7DE-C6342E20B61C}"/>
                  </a:ext>
                </a:extLst>
              </p:cNvPr>
              <p:cNvSpPr txBox="1"/>
              <p:nvPr/>
            </p:nvSpPr>
            <p:spPr>
              <a:xfrm>
                <a:off x="2211802" y="2824490"/>
                <a:ext cx="128432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14 – 6 </a:t>
                </a: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DBC6D013-7E84-48D8-9F54-5B826508E402}"/>
                </a:ext>
              </a:extLst>
            </p:cNvPr>
            <p:cNvGrpSpPr/>
            <p:nvPr/>
          </p:nvGrpSpPr>
          <p:grpSpPr>
            <a:xfrm>
              <a:off x="2268894" y="3165761"/>
              <a:ext cx="2105891" cy="685800"/>
              <a:chOff x="1801091" y="2743200"/>
              <a:chExt cx="2105891" cy="685800"/>
            </a:xfrm>
            <a:solidFill>
              <a:schemeClr val="accent2">
                <a:lumMod val="60000"/>
                <a:lumOff val="40000"/>
              </a:schemeClr>
            </a:solidFill>
          </p:grpSpPr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id="{8F675808-D87A-4644-A1CD-0B75D4038AEB}"/>
                  </a:ext>
                </a:extLst>
              </p:cNvPr>
              <p:cNvSpPr/>
              <p:nvPr/>
            </p:nvSpPr>
            <p:spPr>
              <a:xfrm>
                <a:off x="1801091" y="2743200"/>
                <a:ext cx="2105891" cy="685800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681C545B-3B1C-49C5-9AE3-7C5AECB1F343}"/>
                  </a:ext>
                </a:extLst>
              </p:cNvPr>
              <p:cNvSpPr txBox="1"/>
              <p:nvPr/>
            </p:nvSpPr>
            <p:spPr>
              <a:xfrm>
                <a:off x="2197287" y="2839004"/>
                <a:ext cx="1284326" cy="52322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12 – 4 </a:t>
                </a: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7B6B65FD-4B7C-4B5F-8BA4-4CF284045395}"/>
                </a:ext>
              </a:extLst>
            </p:cNvPr>
            <p:cNvGrpSpPr/>
            <p:nvPr/>
          </p:nvGrpSpPr>
          <p:grpSpPr>
            <a:xfrm>
              <a:off x="4263949" y="2078181"/>
              <a:ext cx="2105891" cy="685800"/>
              <a:chOff x="1801091" y="2743200"/>
              <a:chExt cx="2105891" cy="685800"/>
            </a:xfrm>
            <a:solidFill>
              <a:schemeClr val="accent1">
                <a:lumMod val="40000"/>
                <a:lumOff val="60000"/>
              </a:schemeClr>
            </a:solidFill>
          </p:grpSpPr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D8376657-F6B9-409E-B283-0E7F167D285E}"/>
                  </a:ext>
                </a:extLst>
              </p:cNvPr>
              <p:cNvSpPr/>
              <p:nvPr/>
            </p:nvSpPr>
            <p:spPr>
              <a:xfrm>
                <a:off x="1801091" y="2743200"/>
                <a:ext cx="2105891" cy="685800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310B245C-7C92-4633-B435-21880C63CE15}"/>
                  </a:ext>
                </a:extLst>
              </p:cNvPr>
              <p:cNvSpPr txBox="1"/>
              <p:nvPr/>
            </p:nvSpPr>
            <p:spPr>
              <a:xfrm>
                <a:off x="2211802" y="2824490"/>
                <a:ext cx="1284326" cy="52322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16 – 9 </a:t>
                </a: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64470077-300D-457E-AC61-F720715E9227}"/>
                </a:ext>
              </a:extLst>
            </p:cNvPr>
            <p:cNvGrpSpPr/>
            <p:nvPr/>
          </p:nvGrpSpPr>
          <p:grpSpPr>
            <a:xfrm>
              <a:off x="7817215" y="3165761"/>
              <a:ext cx="2105891" cy="685800"/>
              <a:chOff x="1801091" y="2743200"/>
              <a:chExt cx="2105891" cy="685800"/>
            </a:xfrm>
            <a:solidFill>
              <a:schemeClr val="bg2">
                <a:lumMod val="75000"/>
              </a:schemeClr>
            </a:solidFill>
          </p:grpSpPr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793B813F-0809-4B29-93BB-52D47B5F9562}"/>
                  </a:ext>
                </a:extLst>
              </p:cNvPr>
              <p:cNvSpPr/>
              <p:nvPr/>
            </p:nvSpPr>
            <p:spPr>
              <a:xfrm>
                <a:off x="1801091" y="2743200"/>
                <a:ext cx="2105891" cy="685800"/>
              </a:xfrm>
              <a:prstGeom prst="roundRect">
                <a:avLst/>
              </a:prstGeom>
              <a:solidFill>
                <a:srgbClr val="FFFF99"/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0630001-AA1A-4996-A5AC-43CFF198E1A7}"/>
                  </a:ext>
                </a:extLst>
              </p:cNvPr>
              <p:cNvSpPr txBox="1"/>
              <p:nvPr/>
            </p:nvSpPr>
            <p:spPr>
              <a:xfrm>
                <a:off x="2197287" y="2839004"/>
                <a:ext cx="1284326" cy="523220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16 – 7 </a:t>
                </a: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17A00438-87BC-4295-8934-0BE6BFB0E267}"/>
                </a:ext>
              </a:extLst>
            </p:cNvPr>
            <p:cNvGrpSpPr/>
            <p:nvPr/>
          </p:nvGrpSpPr>
          <p:grpSpPr>
            <a:xfrm>
              <a:off x="5043054" y="3165761"/>
              <a:ext cx="2105891" cy="685800"/>
              <a:chOff x="1801091" y="2743200"/>
              <a:chExt cx="2105891" cy="685800"/>
            </a:xfrm>
            <a:solidFill>
              <a:srgbClr val="FFFF00"/>
            </a:solidFill>
          </p:grpSpPr>
          <p:sp>
            <p:nvSpPr>
              <p:cNvPr id="32" name="Rectangle: Rounded Corners 31">
                <a:extLst>
                  <a:ext uri="{FF2B5EF4-FFF2-40B4-BE49-F238E27FC236}">
                    <a16:creationId xmlns:a16="http://schemas.microsoft.com/office/drawing/2014/main" id="{F62CF76A-3CCD-415A-BD61-0C134662D279}"/>
                  </a:ext>
                </a:extLst>
              </p:cNvPr>
              <p:cNvSpPr/>
              <p:nvPr/>
            </p:nvSpPr>
            <p:spPr>
              <a:xfrm>
                <a:off x="1801091" y="2743200"/>
                <a:ext cx="2105891" cy="685800"/>
              </a:xfrm>
              <a:prstGeom prst="roundRect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9769922-57F6-42F8-A288-586D577334C7}"/>
                  </a:ext>
                </a:extLst>
              </p:cNvPr>
              <p:cNvSpPr txBox="1"/>
              <p:nvPr/>
            </p:nvSpPr>
            <p:spPr>
              <a:xfrm>
                <a:off x="2197287" y="2839004"/>
                <a:ext cx="1284326" cy="523220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14 – 8 </a:t>
                </a: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9D08412A-C9EA-491F-BE73-33C176D00C5B}"/>
                </a:ext>
              </a:extLst>
            </p:cNvPr>
            <p:cNvGrpSpPr/>
            <p:nvPr/>
          </p:nvGrpSpPr>
          <p:grpSpPr>
            <a:xfrm>
              <a:off x="7242674" y="2073799"/>
              <a:ext cx="2105891" cy="685800"/>
              <a:chOff x="1801091" y="2743200"/>
              <a:chExt cx="2105891" cy="685800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7AD3F5E2-84ED-4A93-9BBF-300FD2760D6C}"/>
                  </a:ext>
                </a:extLst>
              </p:cNvPr>
              <p:cNvSpPr/>
              <p:nvPr/>
            </p:nvSpPr>
            <p:spPr>
              <a:xfrm>
                <a:off x="1801091" y="2743200"/>
                <a:ext cx="2105891" cy="685800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0CDBF40-012C-4094-BC9F-E17E81014BAA}"/>
                  </a:ext>
                </a:extLst>
              </p:cNvPr>
              <p:cNvSpPr txBox="1"/>
              <p:nvPr/>
            </p:nvSpPr>
            <p:spPr>
              <a:xfrm>
                <a:off x="2197288" y="2824490"/>
                <a:ext cx="1284326" cy="52322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13 – 6 </a:t>
                </a:r>
              </a:p>
            </p:txBody>
          </p:sp>
        </p:grp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D10F73C5-04B1-4FE5-A749-16A6E238221D}"/>
              </a:ext>
            </a:extLst>
          </p:cNvPr>
          <p:cNvGrpSpPr/>
          <p:nvPr/>
        </p:nvGrpSpPr>
        <p:grpSpPr>
          <a:xfrm>
            <a:off x="1257512" y="1741285"/>
            <a:ext cx="2105891" cy="685800"/>
            <a:chOff x="1508520" y="4738254"/>
            <a:chExt cx="2105891" cy="685800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A5E62F22-47C6-4074-8CFB-E0D1D873D705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solidFill>
              <a:srgbClr val="9DD046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E106ADBF-2ECD-41C2-B9BD-EC29B33CB22B}"/>
                </a:ext>
              </a:extLst>
            </p:cNvPr>
            <p:cNvSpPr txBox="1"/>
            <p:nvPr/>
          </p:nvSpPr>
          <p:spPr>
            <a:xfrm>
              <a:off x="1659615" y="4819544"/>
              <a:ext cx="180369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7 + 6 = 13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D1456A6-6724-47C6-B954-FDA8C08B9F00}"/>
              </a:ext>
            </a:extLst>
          </p:cNvPr>
          <p:cNvGrpSpPr/>
          <p:nvPr/>
        </p:nvGrpSpPr>
        <p:grpSpPr>
          <a:xfrm>
            <a:off x="4305514" y="1728175"/>
            <a:ext cx="2105891" cy="685800"/>
            <a:chOff x="1508520" y="4738254"/>
            <a:chExt cx="2105891" cy="685800"/>
          </a:xfrm>
          <a:solidFill>
            <a:srgbClr val="B9CDE5"/>
          </a:solidFill>
        </p:grpSpPr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E00C2DE3-F3EC-42B1-9441-BD6A83D6954E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232C2B1F-D091-4EA7-AC2D-28042979257A}"/>
                </a:ext>
              </a:extLst>
            </p:cNvPr>
            <p:cNvSpPr txBox="1"/>
            <p:nvPr/>
          </p:nvSpPr>
          <p:spPr>
            <a:xfrm>
              <a:off x="1659615" y="4819544"/>
              <a:ext cx="1803699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8 + 4 = 12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EF293507-E677-4A1B-8109-634CCB2BAEDD}"/>
              </a:ext>
            </a:extLst>
          </p:cNvPr>
          <p:cNvGrpSpPr/>
          <p:nvPr/>
        </p:nvGrpSpPr>
        <p:grpSpPr>
          <a:xfrm>
            <a:off x="7284239" y="1741285"/>
            <a:ext cx="2105891" cy="685800"/>
            <a:chOff x="1508520" y="4738254"/>
            <a:chExt cx="2105891" cy="6858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9A2881CE-BED9-411D-9A93-8923931BE5E9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7AA3D54B-581A-42DD-A02A-E027278E667E}"/>
                </a:ext>
              </a:extLst>
            </p:cNvPr>
            <p:cNvSpPr txBox="1"/>
            <p:nvPr/>
          </p:nvSpPr>
          <p:spPr>
            <a:xfrm>
              <a:off x="1659615" y="4819544"/>
              <a:ext cx="1903085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6 + 8 = 14 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9430C62A-07E4-4663-8B54-15FC19477D2F}"/>
              </a:ext>
            </a:extLst>
          </p:cNvPr>
          <p:cNvGrpSpPr/>
          <p:nvPr/>
        </p:nvGrpSpPr>
        <p:grpSpPr>
          <a:xfrm>
            <a:off x="2310458" y="2813948"/>
            <a:ext cx="2105891" cy="685800"/>
            <a:chOff x="1508520" y="4738254"/>
            <a:chExt cx="2105891" cy="685800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0BCD9B25-D41C-4346-81D2-90C462481DBC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625DB150-597E-4E8D-9D0D-5F6B741B1E66}"/>
                </a:ext>
              </a:extLst>
            </p:cNvPr>
            <p:cNvSpPr txBox="1"/>
            <p:nvPr/>
          </p:nvSpPr>
          <p:spPr>
            <a:xfrm>
              <a:off x="1659615" y="4819544"/>
              <a:ext cx="1803699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9 + 7 = 16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F21A2119-429C-4B6C-B33D-9AA59FA43B08}"/>
              </a:ext>
            </a:extLst>
          </p:cNvPr>
          <p:cNvGrpSpPr/>
          <p:nvPr/>
        </p:nvGrpSpPr>
        <p:grpSpPr>
          <a:xfrm>
            <a:off x="5084617" y="2813948"/>
            <a:ext cx="2105891" cy="685800"/>
            <a:chOff x="1508520" y="4738254"/>
            <a:chExt cx="2105891" cy="685800"/>
          </a:xfrm>
        </p:grpSpPr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3A3A8B31-34CC-4327-B63B-1203DC658C36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DA86F2F8-B965-416C-B15C-5A8093A3B780}"/>
                </a:ext>
              </a:extLst>
            </p:cNvPr>
            <p:cNvSpPr txBox="1"/>
            <p:nvPr/>
          </p:nvSpPr>
          <p:spPr>
            <a:xfrm>
              <a:off x="1659615" y="4819544"/>
              <a:ext cx="179408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13 – 7 = 6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794973EC-ABCD-4B46-B3BE-5729C45874BA}"/>
              </a:ext>
            </a:extLst>
          </p:cNvPr>
          <p:cNvGrpSpPr/>
          <p:nvPr/>
        </p:nvGrpSpPr>
        <p:grpSpPr>
          <a:xfrm>
            <a:off x="7858780" y="2833247"/>
            <a:ext cx="2105891" cy="685800"/>
            <a:chOff x="1508520" y="4738254"/>
            <a:chExt cx="2105891" cy="685800"/>
          </a:xfrm>
        </p:grpSpPr>
        <p:sp>
          <p:nvSpPr>
            <p:cNvPr id="58" name="Rectangle: Rounded Corners 57">
              <a:extLst>
                <a:ext uri="{FF2B5EF4-FFF2-40B4-BE49-F238E27FC236}">
                  <a16:creationId xmlns:a16="http://schemas.microsoft.com/office/drawing/2014/main" id="{8D68E789-12D4-4F2F-A3BE-C1CBD43D4EBE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1F170CDF-860B-43AB-9343-E9658CCC07D6}"/>
                </a:ext>
              </a:extLst>
            </p:cNvPr>
            <p:cNvSpPr txBox="1"/>
            <p:nvPr/>
          </p:nvSpPr>
          <p:spPr>
            <a:xfrm>
              <a:off x="1659615" y="4819544"/>
              <a:ext cx="179408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12 – 8 = 4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AA17BF09-878B-46EB-B088-64DDEE3A4490}"/>
              </a:ext>
            </a:extLst>
          </p:cNvPr>
          <p:cNvGrpSpPr/>
          <p:nvPr/>
        </p:nvGrpSpPr>
        <p:grpSpPr>
          <a:xfrm>
            <a:off x="1616348" y="4205213"/>
            <a:ext cx="2105891" cy="685800"/>
            <a:chOff x="1508520" y="4738254"/>
            <a:chExt cx="2105891" cy="685800"/>
          </a:xfrm>
        </p:grpSpPr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BEC29D5A-8750-45F3-A17B-88A515AE3527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solidFill>
              <a:srgbClr val="E6B9B8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0A9F1A43-A221-44D2-91E9-999F76C80F0A}"/>
                </a:ext>
              </a:extLst>
            </p:cNvPr>
            <p:cNvSpPr txBox="1"/>
            <p:nvPr/>
          </p:nvSpPr>
          <p:spPr>
            <a:xfrm>
              <a:off x="1659615" y="4819544"/>
              <a:ext cx="179408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14 – 6 = 8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990256C5-4A0B-424D-820E-44FBFE2586F5}"/>
              </a:ext>
            </a:extLst>
          </p:cNvPr>
          <p:cNvGrpSpPr/>
          <p:nvPr/>
        </p:nvGrpSpPr>
        <p:grpSpPr>
          <a:xfrm>
            <a:off x="4673756" y="4228445"/>
            <a:ext cx="2105891" cy="685800"/>
            <a:chOff x="1508520" y="4738254"/>
            <a:chExt cx="2105891" cy="685800"/>
          </a:xfrm>
          <a:solidFill>
            <a:srgbClr val="B7DEE8"/>
          </a:solidFill>
        </p:grpSpPr>
        <p:sp>
          <p:nvSpPr>
            <p:cNvPr id="64" name="Rectangle: Rounded Corners 63">
              <a:extLst>
                <a:ext uri="{FF2B5EF4-FFF2-40B4-BE49-F238E27FC236}">
                  <a16:creationId xmlns:a16="http://schemas.microsoft.com/office/drawing/2014/main" id="{4A73C49F-3E2D-4E83-AADE-ABE5EC48BC23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607744CA-E500-44F3-8B68-8DBBF5655E4A}"/>
                </a:ext>
              </a:extLst>
            </p:cNvPr>
            <p:cNvSpPr txBox="1"/>
            <p:nvPr/>
          </p:nvSpPr>
          <p:spPr>
            <a:xfrm>
              <a:off x="1659615" y="4819544"/>
              <a:ext cx="1794081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16 – 9 = 7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B8FBD9FA-CB58-4DAD-A41A-F7289328A45F}"/>
              </a:ext>
            </a:extLst>
          </p:cNvPr>
          <p:cNvGrpSpPr/>
          <p:nvPr/>
        </p:nvGrpSpPr>
        <p:grpSpPr>
          <a:xfrm>
            <a:off x="7658651" y="4211729"/>
            <a:ext cx="2105891" cy="685800"/>
            <a:chOff x="1508520" y="4738254"/>
            <a:chExt cx="2105891" cy="685800"/>
          </a:xfrm>
          <a:solidFill>
            <a:srgbClr val="FCD5B5"/>
          </a:solidFill>
        </p:grpSpPr>
        <p:sp>
          <p:nvSpPr>
            <p:cNvPr id="67" name="Rectangle: Rounded Corners 66">
              <a:extLst>
                <a:ext uri="{FF2B5EF4-FFF2-40B4-BE49-F238E27FC236}">
                  <a16:creationId xmlns:a16="http://schemas.microsoft.com/office/drawing/2014/main" id="{EE02111E-1640-4C50-9AE5-46D2A09ACC82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5D603C71-5819-4818-9294-6A4FDE2F7BC3}"/>
                </a:ext>
              </a:extLst>
            </p:cNvPr>
            <p:cNvSpPr txBox="1"/>
            <p:nvPr/>
          </p:nvSpPr>
          <p:spPr>
            <a:xfrm>
              <a:off x="1659615" y="4819544"/>
              <a:ext cx="1794081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13 – 6 = 7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74B9D018-0485-48CE-8D80-30DAE00C227A}"/>
              </a:ext>
            </a:extLst>
          </p:cNvPr>
          <p:cNvGrpSpPr/>
          <p:nvPr/>
        </p:nvGrpSpPr>
        <p:grpSpPr>
          <a:xfrm>
            <a:off x="2684872" y="5326606"/>
            <a:ext cx="2105891" cy="685800"/>
            <a:chOff x="1508520" y="4738254"/>
            <a:chExt cx="2105891" cy="685800"/>
          </a:xfrm>
          <a:solidFill>
            <a:srgbClr val="B9CDE5"/>
          </a:solidFill>
        </p:grpSpPr>
        <p:sp>
          <p:nvSpPr>
            <p:cNvPr id="70" name="Rectangle: Rounded Corners 69">
              <a:extLst>
                <a:ext uri="{FF2B5EF4-FFF2-40B4-BE49-F238E27FC236}">
                  <a16:creationId xmlns:a16="http://schemas.microsoft.com/office/drawing/2014/main" id="{4004730C-09AD-42B6-B98A-D79AA253E345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AD4C5794-5008-4C80-8576-97E7C16E68D9}"/>
                </a:ext>
              </a:extLst>
            </p:cNvPr>
            <p:cNvSpPr txBox="1"/>
            <p:nvPr/>
          </p:nvSpPr>
          <p:spPr>
            <a:xfrm>
              <a:off x="1659615" y="4819544"/>
              <a:ext cx="1794081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12 – 4 = 8</a:t>
              </a: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0F3A2143-BD47-454D-AF52-9C0410EA7F09}"/>
              </a:ext>
            </a:extLst>
          </p:cNvPr>
          <p:cNvGrpSpPr/>
          <p:nvPr/>
        </p:nvGrpSpPr>
        <p:grpSpPr>
          <a:xfrm>
            <a:off x="5463492" y="5326606"/>
            <a:ext cx="2105891" cy="685800"/>
            <a:chOff x="1508520" y="4738254"/>
            <a:chExt cx="2105891" cy="685800"/>
          </a:xfrm>
          <a:solidFill>
            <a:srgbClr val="C4BD97"/>
          </a:solidFill>
        </p:grpSpPr>
        <p:sp>
          <p:nvSpPr>
            <p:cNvPr id="73" name="Rectangle: Rounded Corners 72">
              <a:extLst>
                <a:ext uri="{FF2B5EF4-FFF2-40B4-BE49-F238E27FC236}">
                  <a16:creationId xmlns:a16="http://schemas.microsoft.com/office/drawing/2014/main" id="{F524C7F8-1D5B-4C13-A69F-994413C4A598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797CAD2C-11C9-441F-968D-4785DD915087}"/>
                </a:ext>
              </a:extLst>
            </p:cNvPr>
            <p:cNvSpPr txBox="1"/>
            <p:nvPr/>
          </p:nvSpPr>
          <p:spPr>
            <a:xfrm>
              <a:off x="1659615" y="4819544"/>
              <a:ext cx="1794081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14 – 8 = 6</a:t>
              </a: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B1F7DC37-B80D-45EC-A2EB-80D6366339F8}"/>
              </a:ext>
            </a:extLst>
          </p:cNvPr>
          <p:cNvGrpSpPr/>
          <p:nvPr/>
        </p:nvGrpSpPr>
        <p:grpSpPr>
          <a:xfrm>
            <a:off x="8237652" y="5326606"/>
            <a:ext cx="2105891" cy="685800"/>
            <a:chOff x="1508520" y="4738254"/>
            <a:chExt cx="2105891" cy="685800"/>
          </a:xfrm>
          <a:solidFill>
            <a:srgbClr val="FFFF99"/>
          </a:solidFill>
        </p:grpSpPr>
        <p:sp>
          <p:nvSpPr>
            <p:cNvPr id="76" name="Rectangle: Rounded Corners 75">
              <a:extLst>
                <a:ext uri="{FF2B5EF4-FFF2-40B4-BE49-F238E27FC236}">
                  <a16:creationId xmlns:a16="http://schemas.microsoft.com/office/drawing/2014/main" id="{8B4DE2A7-F5C5-4113-B15A-E7E5976627BA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E8E6523A-E110-4C7C-A000-3C9923366073}"/>
                </a:ext>
              </a:extLst>
            </p:cNvPr>
            <p:cNvSpPr txBox="1"/>
            <p:nvPr/>
          </p:nvSpPr>
          <p:spPr>
            <a:xfrm>
              <a:off x="1659615" y="4819544"/>
              <a:ext cx="1794081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16 – 7 = 9</a:t>
              </a:r>
            </a:p>
          </p:txBody>
        </p:sp>
      </p:grpSp>
      <p:pic>
        <p:nvPicPr>
          <p:cNvPr id="78" name="Picture 77" descr="C:\Users\TUAN\Downloads\Luyện tập 1.png">
            <a:extLst>
              <a:ext uri="{FF2B5EF4-FFF2-40B4-BE49-F238E27FC236}">
                <a16:creationId xmlns:a16="http://schemas.microsoft.com/office/drawing/2014/main" id="{1D9C84CD-F011-45F5-8066-A228EDBCF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9766" y="557302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3224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FDD7E4A7-3C4C-40DE-9C60-D934130337E6}"/>
              </a:ext>
            </a:extLst>
          </p:cNvPr>
          <p:cNvSpPr/>
          <p:nvPr/>
        </p:nvSpPr>
        <p:spPr>
          <a:xfrm>
            <a:off x="4478082" y="996827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AE4C2B-541C-47EA-BA51-8C5F99DBDBD5}"/>
              </a:ext>
            </a:extLst>
          </p:cNvPr>
          <p:cNvSpPr txBox="1"/>
          <p:nvPr/>
        </p:nvSpPr>
        <p:spPr>
          <a:xfrm>
            <a:off x="4970529" y="949250"/>
            <a:ext cx="973069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Tính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1CEC30C-4C5B-4150-B025-F6594F01967C}"/>
              </a:ext>
            </a:extLst>
          </p:cNvPr>
          <p:cNvGrpSpPr/>
          <p:nvPr/>
        </p:nvGrpSpPr>
        <p:grpSpPr>
          <a:xfrm>
            <a:off x="1287753" y="1925784"/>
            <a:ext cx="4447669" cy="3295319"/>
            <a:chOff x="1054383" y="1482436"/>
            <a:chExt cx="4447669" cy="3295319"/>
          </a:xfrm>
        </p:grpSpPr>
        <p:pic>
          <p:nvPicPr>
            <p:cNvPr id="5" name="Picture 2" descr="手繪 卡通 太空飛行器 星星裝飾邊框, 藍色邊框, 裝飾性邊框, 復工通知函卡通邊框素材，PSD格式圖案和PNG圖片免費下載 | Clip art  borders, Scrapbook background, Text balloon">
              <a:extLst>
                <a:ext uri="{FF2B5EF4-FFF2-40B4-BE49-F238E27FC236}">
                  <a16:creationId xmlns:a16="http://schemas.microsoft.com/office/drawing/2014/main" id="{6BDA2908-9E0C-4D13-AFA7-8F7BE547600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159" b="13750"/>
            <a:stretch/>
          </p:blipFill>
          <p:spPr bwMode="auto">
            <a:xfrm>
              <a:off x="1054383" y="1482436"/>
              <a:ext cx="4447669" cy="3295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0C80FB6-A9C2-409B-B51D-A9A1B29AF3C3}"/>
                </a:ext>
              </a:extLst>
            </p:cNvPr>
            <p:cNvSpPr txBox="1"/>
            <p:nvPr/>
          </p:nvSpPr>
          <p:spPr>
            <a:xfrm>
              <a:off x="1904991" y="2400088"/>
              <a:ext cx="211307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a) 9 + 7 – 8 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0536A80-D2D7-4F23-95A3-686106547563}"/>
              </a:ext>
            </a:extLst>
          </p:cNvPr>
          <p:cNvGrpSpPr/>
          <p:nvPr/>
        </p:nvGrpSpPr>
        <p:grpSpPr>
          <a:xfrm>
            <a:off x="6319110" y="2022766"/>
            <a:ext cx="4447669" cy="3295319"/>
            <a:chOff x="1054383" y="1482436"/>
            <a:chExt cx="4447669" cy="3295319"/>
          </a:xfrm>
        </p:grpSpPr>
        <p:pic>
          <p:nvPicPr>
            <p:cNvPr id="8" name="Picture 2" descr="手繪 卡通 太空飛行器 星星裝飾邊框, 藍色邊框, 裝飾性邊框, 復工通知函卡通邊框素材，PSD格式圖案和PNG圖片免費下載 | Clip art  borders, Scrapbook background, Text balloon">
              <a:extLst>
                <a:ext uri="{FF2B5EF4-FFF2-40B4-BE49-F238E27FC236}">
                  <a16:creationId xmlns:a16="http://schemas.microsoft.com/office/drawing/2014/main" id="{D50F9C81-DC2C-4BFF-A6EA-C59EE9424AF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159" b="13750"/>
            <a:stretch/>
          </p:blipFill>
          <p:spPr bwMode="auto">
            <a:xfrm>
              <a:off x="1054383" y="1482436"/>
              <a:ext cx="4447669" cy="3295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311AC79-8888-460F-A8D4-8C758792F0B1}"/>
                </a:ext>
              </a:extLst>
            </p:cNvPr>
            <p:cNvSpPr txBox="1"/>
            <p:nvPr/>
          </p:nvSpPr>
          <p:spPr>
            <a:xfrm>
              <a:off x="1904991" y="2400088"/>
              <a:ext cx="20233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b) 6 + 5 + 4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0A8D841F-E0D7-4031-8DA1-748BFB7B37C2}"/>
              </a:ext>
            </a:extLst>
          </p:cNvPr>
          <p:cNvSpPr txBox="1"/>
          <p:nvPr/>
        </p:nvSpPr>
        <p:spPr>
          <a:xfrm>
            <a:off x="2465359" y="3271303"/>
            <a:ext cx="1593706" cy="1305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= 16 – 8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=     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6A80ED-58DB-49F1-BA29-4D50C62A9E09}"/>
              </a:ext>
            </a:extLst>
          </p:cNvPr>
          <p:cNvSpPr txBox="1"/>
          <p:nvPr/>
        </p:nvSpPr>
        <p:spPr>
          <a:xfrm>
            <a:off x="7467650" y="3302266"/>
            <a:ext cx="1477264" cy="1305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= 11 + 4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=     15</a:t>
            </a:r>
          </a:p>
        </p:txBody>
      </p:sp>
      <p:pic>
        <p:nvPicPr>
          <p:cNvPr id="12" name="Picture 11" descr="C:\Users\TUAN\Downloads\Luyện tập 1.png">
            <a:extLst>
              <a:ext uri="{FF2B5EF4-FFF2-40B4-BE49-F238E27FC236}">
                <a16:creationId xmlns:a16="http://schemas.microsoft.com/office/drawing/2014/main" id="{4AC58A40-789F-4BE5-A30F-91ADE4DEDA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9766" y="557302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0118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3401C011-DA79-4AE2-A2F4-D1BB93D0BD58}"/>
              </a:ext>
            </a:extLst>
          </p:cNvPr>
          <p:cNvSpPr/>
          <p:nvPr/>
        </p:nvSpPr>
        <p:spPr>
          <a:xfrm>
            <a:off x="2974137" y="4224117"/>
            <a:ext cx="1055766" cy="1055766"/>
          </a:xfrm>
          <a:prstGeom prst="ellipse">
            <a:avLst/>
          </a:prstGeom>
          <a:solidFill>
            <a:srgbClr val="FF00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FB29DE4-F3E1-427E-BB73-A11E09E0D6A9}"/>
              </a:ext>
            </a:extLst>
          </p:cNvPr>
          <p:cNvSpPr/>
          <p:nvPr/>
        </p:nvSpPr>
        <p:spPr>
          <a:xfrm>
            <a:off x="-601881" y="4351445"/>
            <a:ext cx="3313447" cy="3313447"/>
          </a:xfrm>
          <a:prstGeom prst="ellipse">
            <a:avLst/>
          </a:prstGeom>
          <a:solidFill>
            <a:srgbClr val="00B05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29EE351-A905-4D7C-B577-DE55A7A3C021}"/>
              </a:ext>
            </a:extLst>
          </p:cNvPr>
          <p:cNvSpPr/>
          <p:nvPr/>
        </p:nvSpPr>
        <p:spPr>
          <a:xfrm>
            <a:off x="7618344" y="-458115"/>
            <a:ext cx="1996440" cy="1996440"/>
          </a:xfrm>
          <a:prstGeom prst="ellipse">
            <a:avLst/>
          </a:prstGeom>
          <a:solidFill>
            <a:srgbClr val="F2D6C6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4D2C7B1-49D5-4ED2-AC35-52886B13B3FC}"/>
              </a:ext>
            </a:extLst>
          </p:cNvPr>
          <p:cNvSpPr/>
          <p:nvPr/>
        </p:nvSpPr>
        <p:spPr>
          <a:xfrm>
            <a:off x="8878553" y="-1169817"/>
            <a:ext cx="3313447" cy="3313447"/>
          </a:xfrm>
          <a:prstGeom prst="ellipse">
            <a:avLst/>
          </a:prstGeom>
          <a:solidFill>
            <a:schemeClr val="accent5">
              <a:lumMod val="20000"/>
              <a:lumOff val="80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8AF0B9A-5EE5-47F8-BE50-35E91612AD3C}"/>
              </a:ext>
            </a:extLst>
          </p:cNvPr>
          <p:cNvSpPr/>
          <p:nvPr/>
        </p:nvSpPr>
        <p:spPr>
          <a:xfrm>
            <a:off x="3054164" y="5714319"/>
            <a:ext cx="305818" cy="305818"/>
          </a:xfrm>
          <a:prstGeom prst="ellipse">
            <a:avLst/>
          </a:prstGeom>
          <a:solidFill>
            <a:srgbClr val="7030A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C05038E1-0543-45EB-9F33-22DBBC316819}"/>
              </a:ext>
            </a:extLst>
          </p:cNvPr>
          <p:cNvSpPr txBox="1"/>
          <p:nvPr/>
        </p:nvSpPr>
        <p:spPr>
          <a:xfrm>
            <a:off x="1379871" y="309519"/>
            <a:ext cx="9835817" cy="1218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Trong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đợt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trại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hè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, Nam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vẽ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được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11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bức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tranh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, Mai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vẽ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được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ít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hơn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Nam 3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bức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tranh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Hỏi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Mai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vẽ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được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bao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nhiêu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bức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tranh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?</a:t>
            </a:r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2802C554-4D35-42B7-834B-0AA8C75DF86C}"/>
              </a:ext>
            </a:extLst>
          </p:cNvPr>
          <p:cNvCxnSpPr>
            <a:cxnSpLocks/>
          </p:cNvCxnSpPr>
          <p:nvPr/>
        </p:nvCxnSpPr>
        <p:spPr>
          <a:xfrm>
            <a:off x="4511454" y="857926"/>
            <a:ext cx="421820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5D6D1439-3FFD-4D56-9083-745F2E1373E2}"/>
              </a:ext>
            </a:extLst>
          </p:cNvPr>
          <p:cNvCxnSpPr>
            <a:cxnSpLocks/>
          </p:cNvCxnSpPr>
          <p:nvPr/>
        </p:nvCxnSpPr>
        <p:spPr>
          <a:xfrm>
            <a:off x="4821636" y="1429439"/>
            <a:ext cx="5605784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C3B89DA6-A690-43E9-8828-D61EC76408F7}"/>
              </a:ext>
            </a:extLst>
          </p:cNvPr>
          <p:cNvCxnSpPr>
            <a:cxnSpLocks/>
          </p:cNvCxnSpPr>
          <p:nvPr/>
        </p:nvCxnSpPr>
        <p:spPr>
          <a:xfrm flipV="1">
            <a:off x="8939502" y="857926"/>
            <a:ext cx="2145485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>
            <a:extLst>
              <a:ext uri="{FF2B5EF4-FFF2-40B4-BE49-F238E27FC236}">
                <a16:creationId xmlns:a16="http://schemas.microsoft.com/office/drawing/2014/main" id="{FBEA8C6D-F4FD-4809-8371-2119F36019B1}"/>
              </a:ext>
            </a:extLst>
          </p:cNvPr>
          <p:cNvSpPr txBox="1"/>
          <p:nvPr/>
        </p:nvSpPr>
        <p:spPr>
          <a:xfrm>
            <a:off x="6096000" y="1593466"/>
            <a:ext cx="4375735" cy="23294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Tóm</a:t>
            </a:r>
            <a:r>
              <a:rPr kumimoji="0" lang="en-US" sz="25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5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tắt</a:t>
            </a:r>
            <a:endParaRPr kumimoji="0" lang="en-US" sz="25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Nam  : 11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bức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tranh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Mai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ít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hơn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Nam: 3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bức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tranh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Mai: …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bức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tranh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?</a:t>
            </a:r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6C08E0E1-CA11-4037-AC8A-CE17506AD465}"/>
              </a:ext>
            </a:extLst>
          </p:cNvPr>
          <p:cNvSpPr/>
          <p:nvPr/>
        </p:nvSpPr>
        <p:spPr>
          <a:xfrm>
            <a:off x="791249" y="624170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3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C94D8587-A4DD-4CDA-A8A9-C3616CBFC004}"/>
              </a:ext>
            </a:extLst>
          </p:cNvPr>
          <p:cNvSpPr txBox="1"/>
          <p:nvPr/>
        </p:nvSpPr>
        <p:spPr>
          <a:xfrm>
            <a:off x="5678267" y="4045127"/>
            <a:ext cx="5406720" cy="2418867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giải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bức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tranh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Mai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vẽ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được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11 – 3 = 8 (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bức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tranh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  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Đáp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 8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bức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tranh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</a:t>
            </a:r>
          </a:p>
        </p:txBody>
      </p:sp>
      <p:pic>
        <p:nvPicPr>
          <p:cNvPr id="95" name="Picture 94">
            <a:extLst>
              <a:ext uri="{FF2B5EF4-FFF2-40B4-BE49-F238E27FC236}">
                <a16:creationId xmlns:a16="http://schemas.microsoft.com/office/drawing/2014/main" id="{59AF9731-BF88-4B81-871A-413E289871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249" y="2348600"/>
            <a:ext cx="4375734" cy="3071813"/>
          </a:xfrm>
          <a:prstGeom prst="rect">
            <a:avLst/>
          </a:prstGeom>
        </p:spPr>
      </p:pic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65DA69AD-C6F0-469D-915E-2E34BF76FD64}"/>
              </a:ext>
            </a:extLst>
          </p:cNvPr>
          <p:cNvCxnSpPr>
            <a:cxnSpLocks/>
          </p:cNvCxnSpPr>
          <p:nvPr/>
        </p:nvCxnSpPr>
        <p:spPr>
          <a:xfrm flipV="1">
            <a:off x="1379871" y="1429439"/>
            <a:ext cx="3335004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405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9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8C9A7FB2-F23A-47FA-933C-508A7A5610D1}"/>
              </a:ext>
            </a:extLst>
          </p:cNvPr>
          <p:cNvSpPr/>
          <p:nvPr/>
        </p:nvSpPr>
        <p:spPr>
          <a:xfrm>
            <a:off x="1718668" y="1412249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ED63B0-FFA7-4F2D-A21F-FFF7374A1444}"/>
              </a:ext>
            </a:extLst>
          </p:cNvPr>
          <p:cNvSpPr txBox="1"/>
          <p:nvPr/>
        </p:nvSpPr>
        <p:spPr>
          <a:xfrm>
            <a:off x="2241889" y="1316122"/>
            <a:ext cx="1309030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Đ, S 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93E828F-E5B1-40FE-9098-9049CB41C09B}"/>
              </a:ext>
            </a:extLst>
          </p:cNvPr>
          <p:cNvGrpSpPr/>
          <p:nvPr/>
        </p:nvGrpSpPr>
        <p:grpSpPr>
          <a:xfrm>
            <a:off x="2492234" y="2252811"/>
            <a:ext cx="2483215" cy="685800"/>
            <a:chOff x="1508520" y="4738254"/>
            <a:chExt cx="2483215" cy="685800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044ADC6C-3B8A-4B2E-B48C-30C4AE6B086D}"/>
                </a:ext>
              </a:extLst>
            </p:cNvPr>
            <p:cNvSpPr/>
            <p:nvPr/>
          </p:nvSpPr>
          <p:spPr>
            <a:xfrm>
              <a:off x="1508520" y="4738254"/>
              <a:ext cx="2483215" cy="685800"/>
            </a:xfrm>
            <a:prstGeom prst="roundRect">
              <a:avLst/>
            </a:prstGeom>
            <a:solidFill>
              <a:srgbClr val="9DD046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CEFCBC3-5584-48B6-A4C5-E77EB2B302B1}"/>
                </a:ext>
              </a:extLst>
            </p:cNvPr>
            <p:cNvSpPr txBox="1"/>
            <p:nvPr/>
          </p:nvSpPr>
          <p:spPr>
            <a:xfrm>
              <a:off x="1659615" y="4819544"/>
              <a:ext cx="222368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Arial"/>
                  <a:cs typeface="+mn-cs"/>
                </a:rPr>
                <a:t>a) 9 + 6 = 14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B404FE3-E79D-461A-957A-80CE6684E8C2}"/>
              </a:ext>
            </a:extLst>
          </p:cNvPr>
          <p:cNvGrpSpPr/>
          <p:nvPr/>
        </p:nvGrpSpPr>
        <p:grpSpPr>
          <a:xfrm>
            <a:off x="7207850" y="2252811"/>
            <a:ext cx="3051250" cy="685800"/>
            <a:chOff x="1508520" y="4738254"/>
            <a:chExt cx="3051250" cy="685800"/>
          </a:xfrm>
          <a:solidFill>
            <a:srgbClr val="B9CDE5"/>
          </a:solidFill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98C580E4-BC4D-42B7-9D71-E6D152101736}"/>
                </a:ext>
              </a:extLst>
            </p:cNvPr>
            <p:cNvSpPr/>
            <p:nvPr/>
          </p:nvSpPr>
          <p:spPr>
            <a:xfrm>
              <a:off x="1508520" y="4738254"/>
              <a:ext cx="3051250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95123CC-381B-4375-B01A-EDC79DD014C5}"/>
                </a:ext>
              </a:extLst>
            </p:cNvPr>
            <p:cNvSpPr txBox="1"/>
            <p:nvPr/>
          </p:nvSpPr>
          <p:spPr>
            <a:xfrm>
              <a:off x="1659615" y="4819544"/>
              <a:ext cx="2731838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Arial"/>
                  <a:cs typeface="+mn-cs"/>
                </a:rPr>
                <a:t>b) 8 + 4 = 4 + 8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4604D8C-4E5D-4755-9302-919F0ED9414E}"/>
              </a:ext>
            </a:extLst>
          </p:cNvPr>
          <p:cNvGrpSpPr/>
          <p:nvPr/>
        </p:nvGrpSpPr>
        <p:grpSpPr>
          <a:xfrm>
            <a:off x="2471752" y="4147811"/>
            <a:ext cx="2524177" cy="685800"/>
            <a:chOff x="1508520" y="4738254"/>
            <a:chExt cx="2524177" cy="685800"/>
          </a:xfrm>
          <a:solidFill>
            <a:srgbClr val="FCD5B5"/>
          </a:solidFill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53F22B5B-D9A9-44C2-8971-A36261DB660E}"/>
                </a:ext>
              </a:extLst>
            </p:cNvPr>
            <p:cNvSpPr/>
            <p:nvPr/>
          </p:nvSpPr>
          <p:spPr>
            <a:xfrm>
              <a:off x="1508520" y="4738254"/>
              <a:ext cx="2524177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1D36F92-9A4A-4721-B1D2-220B2C3A6E5F}"/>
                </a:ext>
              </a:extLst>
            </p:cNvPr>
            <p:cNvSpPr txBox="1"/>
            <p:nvPr/>
          </p:nvSpPr>
          <p:spPr>
            <a:xfrm>
              <a:off x="1659615" y="4819544"/>
              <a:ext cx="2193229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Arial"/>
                  <a:cs typeface="+mn-cs"/>
                </a:rPr>
                <a:t>c) 15 – 8 &gt; 6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9EBFBF4-6DED-425F-B552-22056CC257FE}"/>
              </a:ext>
            </a:extLst>
          </p:cNvPr>
          <p:cNvGrpSpPr/>
          <p:nvPr/>
        </p:nvGrpSpPr>
        <p:grpSpPr>
          <a:xfrm>
            <a:off x="7207850" y="4147811"/>
            <a:ext cx="3264448" cy="685800"/>
            <a:chOff x="1508520" y="4738254"/>
            <a:chExt cx="3264448" cy="685800"/>
          </a:xfrm>
          <a:solidFill>
            <a:srgbClr val="FFFF99"/>
          </a:solidFill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35A0880B-3D9C-4B51-AD90-57108CCB5322}"/>
                </a:ext>
              </a:extLst>
            </p:cNvPr>
            <p:cNvSpPr/>
            <p:nvPr/>
          </p:nvSpPr>
          <p:spPr>
            <a:xfrm>
              <a:off x="1508520" y="4738254"/>
              <a:ext cx="3264448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8EE95C1-25AE-4C3C-8D86-60C50116720D}"/>
                </a:ext>
              </a:extLst>
            </p:cNvPr>
            <p:cNvSpPr txBox="1"/>
            <p:nvPr/>
          </p:nvSpPr>
          <p:spPr>
            <a:xfrm>
              <a:off x="1659615" y="4819544"/>
              <a:ext cx="3113353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Arial"/>
                  <a:cs typeface="+mn-cs"/>
                </a:rPr>
                <a:t>d) 13 – 4 &lt; 17 – 9 </a:t>
              </a:r>
            </a:p>
          </p:txBody>
        </p:sp>
      </p:grpSp>
      <p:pic>
        <p:nvPicPr>
          <p:cNvPr id="16" name="Picture 2" descr="Happy Cute Kid Girl Waiter Write Order | Cute kids, Artsy background, Cute  art">
            <a:extLst>
              <a:ext uri="{FF2B5EF4-FFF2-40B4-BE49-F238E27FC236}">
                <a16:creationId xmlns:a16="http://schemas.microsoft.com/office/drawing/2014/main" id="{4BBF7CFC-1B1E-430A-8EC6-191ED816F7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88" r="31316" b="8059"/>
          <a:stretch/>
        </p:blipFill>
        <p:spPr bwMode="auto">
          <a:xfrm>
            <a:off x="643244" y="1679667"/>
            <a:ext cx="1598645" cy="3711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C0DC04C-A0EB-465F-AF18-A6A93620B428}"/>
              </a:ext>
            </a:extLst>
          </p:cNvPr>
          <p:cNvSpPr/>
          <p:nvPr/>
        </p:nvSpPr>
        <p:spPr>
          <a:xfrm>
            <a:off x="5281863" y="2284007"/>
            <a:ext cx="623407" cy="623407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?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5F03A7C-4892-400B-A732-1D47711FC187}"/>
              </a:ext>
            </a:extLst>
          </p:cNvPr>
          <p:cNvSpPr/>
          <p:nvPr/>
        </p:nvSpPr>
        <p:spPr>
          <a:xfrm>
            <a:off x="10608016" y="2284007"/>
            <a:ext cx="623407" cy="623407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?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BEE0FAD8-501F-4825-9F37-E97944192D98}"/>
              </a:ext>
            </a:extLst>
          </p:cNvPr>
          <p:cNvSpPr/>
          <p:nvPr/>
        </p:nvSpPr>
        <p:spPr>
          <a:xfrm>
            <a:off x="5281863" y="4178618"/>
            <a:ext cx="623407" cy="623407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?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89225E53-1135-4A71-B429-3BF88F7B521E}"/>
              </a:ext>
            </a:extLst>
          </p:cNvPr>
          <p:cNvSpPr/>
          <p:nvPr/>
        </p:nvSpPr>
        <p:spPr>
          <a:xfrm>
            <a:off x="10608016" y="4178618"/>
            <a:ext cx="623407" cy="623407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?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7E50F306-4F12-4E8E-A0EC-089D8A2F2E5E}"/>
              </a:ext>
            </a:extLst>
          </p:cNvPr>
          <p:cNvSpPr/>
          <p:nvPr/>
        </p:nvSpPr>
        <p:spPr>
          <a:xfrm>
            <a:off x="5349765" y="2334101"/>
            <a:ext cx="495041" cy="523220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S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59A867BC-4561-404B-8BF9-1B9308B3B8A3}"/>
              </a:ext>
            </a:extLst>
          </p:cNvPr>
          <p:cNvSpPr/>
          <p:nvPr/>
        </p:nvSpPr>
        <p:spPr>
          <a:xfrm>
            <a:off x="10672198" y="2334100"/>
            <a:ext cx="495041" cy="523220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Đ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B62A8FD3-D2B1-49E5-BFAC-AE75E89D3291}"/>
              </a:ext>
            </a:extLst>
          </p:cNvPr>
          <p:cNvSpPr/>
          <p:nvPr/>
        </p:nvSpPr>
        <p:spPr>
          <a:xfrm>
            <a:off x="5346045" y="4229101"/>
            <a:ext cx="495041" cy="523220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Đ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2392B0E-685F-46FD-856E-780A8475BC6C}"/>
              </a:ext>
            </a:extLst>
          </p:cNvPr>
          <p:cNvSpPr/>
          <p:nvPr/>
        </p:nvSpPr>
        <p:spPr>
          <a:xfrm>
            <a:off x="10672197" y="4229101"/>
            <a:ext cx="495041" cy="523220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S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CFC3E3AB-A477-4ED2-9131-3F2ABA46665D}"/>
              </a:ext>
            </a:extLst>
          </p:cNvPr>
          <p:cNvSpPr/>
          <p:nvPr/>
        </p:nvSpPr>
        <p:spPr>
          <a:xfrm>
            <a:off x="2421742" y="3146059"/>
            <a:ext cx="2595437" cy="446045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  <a:sym typeface="Wingdings" panose="05000000000000000000" pitchFamily="2" charset="2"/>
              </a:rPr>
              <a:t>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9 + 6 = 15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5A65BBBF-A494-4643-A178-CEA54F551D35}"/>
              </a:ext>
            </a:extLst>
          </p:cNvPr>
          <p:cNvSpPr/>
          <p:nvPr/>
        </p:nvSpPr>
        <p:spPr>
          <a:xfrm>
            <a:off x="7283739" y="5002029"/>
            <a:ext cx="3112670" cy="446045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  <a:sym typeface="Wingdings" panose="05000000000000000000" pitchFamily="2" charset="2"/>
              </a:rPr>
              <a:t>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13 – 4 &gt; 17 – 9 </a:t>
            </a:r>
          </a:p>
        </p:txBody>
      </p:sp>
      <p:pic>
        <p:nvPicPr>
          <p:cNvPr id="27" name="Picture 26" descr="C:\Users\TUAN\Downloads\Luyện tập 1.png">
            <a:extLst>
              <a:ext uri="{FF2B5EF4-FFF2-40B4-BE49-F238E27FC236}">
                <a16:creationId xmlns:a16="http://schemas.microsoft.com/office/drawing/2014/main" id="{9915AF82-5131-4B5F-BF77-186A28675E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614" y="441228"/>
            <a:ext cx="2383548" cy="9197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14229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23C01-F1C3-4F4A-A585-43D56DAAB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8108" y="1830197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Củng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cố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bài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học</a:t>
            </a:r>
            <a:endParaRPr lang="en-US" sz="66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A7052F-57EE-4025-9847-16EE610FAB80}"/>
              </a:ext>
            </a:extLst>
          </p:cNvPr>
          <p:cNvSpPr txBox="1"/>
          <p:nvPr/>
        </p:nvSpPr>
        <p:spPr>
          <a:xfrm>
            <a:off x="8942603" y="6581001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0953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301</Words>
  <Application>Microsoft Office PowerPoint</Application>
  <PresentationFormat>Widescreen</PresentationFormat>
  <Paragraphs>66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等线</vt:lpstr>
      <vt:lpstr>Microsoft YaHei</vt:lpstr>
      <vt:lpstr>Arial</vt:lpstr>
      <vt:lpstr>Arial-Rounded</vt:lpstr>
      <vt:lpstr>Calibri</vt:lpstr>
      <vt:lpstr>UTM Avo</vt:lpstr>
      <vt:lpstr>1_Office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bài học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tran thao</cp:lastModifiedBy>
  <cp:revision>1</cp:revision>
  <dcterms:created xsi:type="dcterms:W3CDTF">2021-08-07T04:09:35Z</dcterms:created>
  <dcterms:modified xsi:type="dcterms:W3CDTF">2021-08-07T04:09:48Z</dcterms:modified>
</cp:coreProperties>
</file>