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1"/>
  </p:handoutMasterIdLst>
  <p:sldIdLst>
    <p:sldId id="2007577120" r:id="rId3"/>
    <p:sldId id="2007577113" r:id="rId4"/>
    <p:sldId id="2007577114" r:id="rId5"/>
    <p:sldId id="2007577115" r:id="rId6"/>
    <p:sldId id="2007577108" r:id="rId7"/>
    <p:sldId id="2007577117" r:id="rId8"/>
    <p:sldId id="2007577116" r:id="rId9"/>
    <p:sldId id="20075770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12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212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242C1E-5890-41BC-9194-2BB7E4C3425C}"/>
              </a:ext>
            </a:extLst>
          </p:cNvPr>
          <p:cNvGrpSpPr/>
          <p:nvPr/>
        </p:nvGrpSpPr>
        <p:grpSpPr>
          <a:xfrm>
            <a:off x="716023" y="437881"/>
            <a:ext cx="6637904" cy="635866"/>
            <a:chOff x="3740729" y="661336"/>
            <a:chExt cx="6637904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5495285-DE1D-454A-8D06-3AC8AE34FB42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2D4D7F-01DE-4EC6-884F-4D8368F5A992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23504-6E88-4812-9F58-74EBA3FDB9C3}"/>
              </a:ext>
            </a:extLst>
          </p:cNvPr>
          <p:cNvGrpSpPr/>
          <p:nvPr/>
        </p:nvGrpSpPr>
        <p:grpSpPr>
          <a:xfrm>
            <a:off x="1500069" y="1069224"/>
            <a:ext cx="2994296" cy="988122"/>
            <a:chOff x="1287418" y="1544314"/>
            <a:chExt cx="2994296" cy="9881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27002-428C-405C-BF4C-D8E4E651DEB8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8A6D515-0822-482C-B000-E83A22EF398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B440A6-6EED-4DC8-94CF-A075F796447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80BD2F-D769-4573-8D3E-1D544EF3B098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8" name="Picture 2" descr="Premium Vector | Cute cat cartoon">
              <a:extLst>
                <a:ext uri="{FF2B5EF4-FFF2-40B4-BE49-F238E27FC236}">
                  <a16:creationId xmlns:a16="http://schemas.microsoft.com/office/drawing/2014/main" id="{BDAFA3E2-F806-4472-BBAF-6E18CEBA7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AF61E1-39CB-4D49-8229-7208A9D39FE7}"/>
              </a:ext>
            </a:extLst>
          </p:cNvPr>
          <p:cNvGrpSpPr/>
          <p:nvPr/>
        </p:nvGrpSpPr>
        <p:grpSpPr>
          <a:xfrm>
            <a:off x="1673565" y="2072386"/>
            <a:ext cx="2820800" cy="1069412"/>
            <a:chOff x="1460914" y="2083019"/>
            <a:chExt cx="2820800" cy="10694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92F3AC-48EC-4196-8A41-355714D9854E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FB88055-A555-4DF2-AD5A-18B01AD333E0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90AE74F-798C-4033-A78A-2E254B2A7E79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0044CAF-1392-403D-B0D7-3C121F5C5AB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80A9AB-99C7-47F0-87A6-CE7E7C6E2B77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13" name="Picture 4" descr="Premium Vector | Cute monkey cartoon">
              <a:extLst>
                <a:ext uri="{FF2B5EF4-FFF2-40B4-BE49-F238E27FC236}">
                  <a16:creationId xmlns:a16="http://schemas.microsoft.com/office/drawing/2014/main" id="{221E4786-2B32-4A8D-906A-038DB9A51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14FDC1-8C88-481D-BC05-CC058E7E36BB}"/>
              </a:ext>
            </a:extLst>
          </p:cNvPr>
          <p:cNvGrpSpPr/>
          <p:nvPr/>
        </p:nvGrpSpPr>
        <p:grpSpPr>
          <a:xfrm>
            <a:off x="1673565" y="3264111"/>
            <a:ext cx="2820800" cy="988122"/>
            <a:chOff x="1460914" y="3274744"/>
            <a:chExt cx="2820800" cy="9881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107E56-85C1-465B-B670-078BA2364022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76EAE64-CA47-427D-9971-74EE25E2FC14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FB2EA9AE-DECD-4667-A7DE-274B41D9B73A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0C8D69-2F04-405D-8CFC-4E8ED9DEC1B9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9C6C3C4-806A-446A-B32C-F890A814759A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20" name="Picture 6" descr="Dog Cartoons High Res Stock Images | Shutterstock">
              <a:extLst>
                <a:ext uri="{FF2B5EF4-FFF2-40B4-BE49-F238E27FC236}">
                  <a16:creationId xmlns:a16="http://schemas.microsoft.com/office/drawing/2014/main" id="{60DDEFCB-EBAE-4129-93EC-7C1F1A8BC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C52EC3-6743-4822-9CCD-82B819745954}"/>
              </a:ext>
            </a:extLst>
          </p:cNvPr>
          <p:cNvGrpSpPr/>
          <p:nvPr/>
        </p:nvGrpSpPr>
        <p:grpSpPr>
          <a:xfrm>
            <a:off x="1648829" y="4470493"/>
            <a:ext cx="2845536" cy="795089"/>
            <a:chOff x="1436178" y="4481126"/>
            <a:chExt cx="2845536" cy="7950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38C6C8D-1F98-4F92-BAAC-13739D550C44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F0A36BA-89D4-4585-81DD-85E285F0D314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9B5D2EF-8879-4C10-B243-4B035B5766D0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7FC6BBD-BF6A-45FE-8327-61CB46F1DEE7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2D4E757-6C50-4EB5-BD60-47648BFA334E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27" name="Picture 8" descr="Premium Vector | Happy elephant cartoon">
              <a:extLst>
                <a:ext uri="{FF2B5EF4-FFF2-40B4-BE49-F238E27FC236}">
                  <a16:creationId xmlns:a16="http://schemas.microsoft.com/office/drawing/2014/main" id="{464AF544-CF8E-48C7-89E3-5AAE9082A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64ABF6-1AD7-4E78-B52A-D4FED60C8A5A}"/>
              </a:ext>
            </a:extLst>
          </p:cNvPr>
          <p:cNvGrpSpPr/>
          <p:nvPr/>
        </p:nvGrpSpPr>
        <p:grpSpPr>
          <a:xfrm>
            <a:off x="1673565" y="5649194"/>
            <a:ext cx="2820800" cy="685800"/>
            <a:chOff x="1460914" y="5659827"/>
            <a:chExt cx="2820800" cy="6858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D63F3B-2B2A-4C03-8EAB-C580826E0688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F881BAF-49BC-4E35-B1EB-29604D0498B0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06305FF8-F3B7-485B-8726-ABC79BEDCF2C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42D4A59-7006-4D59-8195-8AD4F10E9A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34D16C-7851-47AC-923A-D10D519B8BDB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57A0A53F-10DC-4474-87E7-98DDD3643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245AA-1932-4013-8C7A-9EEC1109FFA0}"/>
              </a:ext>
            </a:extLst>
          </p:cNvPr>
          <p:cNvGrpSpPr/>
          <p:nvPr/>
        </p:nvGrpSpPr>
        <p:grpSpPr>
          <a:xfrm>
            <a:off x="7875517" y="5516016"/>
            <a:ext cx="2524177" cy="796221"/>
            <a:chOff x="7662866" y="5526649"/>
            <a:chExt cx="2524177" cy="79622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EA82353-9250-497F-B301-7305B543CE14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84468BC-FFB0-44D7-8467-0E387CA6A1AF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D4A56E0-7C16-4C58-AADD-BED5F4F9977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923E80F0-BBDA-45DF-83E2-9D7A27644B61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46B2B4F-24D9-47A6-802B-4A09F7DA0925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2559D90-A634-4B74-BA68-BD49966BAB4E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2A817C-E29E-4484-9E12-F65CCB244A6B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41" name="Picture 12" descr="Banana Cartoon HD Stock Images | Shutterstock">
              <a:extLst>
                <a:ext uri="{FF2B5EF4-FFF2-40B4-BE49-F238E27FC236}">
                  <a16:creationId xmlns:a16="http://schemas.microsoft.com/office/drawing/2014/main" id="{4C9C44E2-B056-4935-9A6C-6B227118B7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BFEEC8-A605-4148-A469-F30FC8FB6C37}"/>
              </a:ext>
            </a:extLst>
          </p:cNvPr>
          <p:cNvGrpSpPr/>
          <p:nvPr/>
        </p:nvGrpSpPr>
        <p:grpSpPr>
          <a:xfrm>
            <a:off x="7875516" y="4527814"/>
            <a:ext cx="2524177" cy="760844"/>
            <a:chOff x="7662865" y="4538447"/>
            <a:chExt cx="2524177" cy="76084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E4EFB5-EDFF-4190-8D8E-61343CAE562D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1505E0C-042A-4C89-9C83-C42ACB4A4C38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D3832B51-0146-4955-86A7-203932F671FA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5F9CE77-6F6C-4C14-84F1-BAD29AC4AC7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BBDC259-5874-4FFB-91B9-360B366FFB3B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50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134EEDAA-2B56-4450-93B0-7F801ABE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1080DC-4FFA-4FD8-B09A-E197158E262E}"/>
              </a:ext>
            </a:extLst>
          </p:cNvPr>
          <p:cNvGrpSpPr/>
          <p:nvPr/>
        </p:nvGrpSpPr>
        <p:grpSpPr>
          <a:xfrm>
            <a:off x="7875515" y="3504236"/>
            <a:ext cx="2524177" cy="685800"/>
            <a:chOff x="7662864" y="3514869"/>
            <a:chExt cx="2524177" cy="685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3D32F2-EE26-490B-BE07-364B9B544A6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FFE07A1-5A15-4C06-9739-1AE332B97DD2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2580EA1C-8A08-4074-B393-19FF057C9A7F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FA64ED0-F4D0-455A-8A90-7E8566D91AE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C30B13-301B-4CB3-9BD5-F4778612ECE9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57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5D8F0C35-71DC-478F-BB4D-5E7EC82D3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01D34A-ADD4-449E-BC04-CB14199F0F3F}"/>
              </a:ext>
            </a:extLst>
          </p:cNvPr>
          <p:cNvGrpSpPr/>
          <p:nvPr/>
        </p:nvGrpSpPr>
        <p:grpSpPr>
          <a:xfrm>
            <a:off x="7875514" y="2167767"/>
            <a:ext cx="2524177" cy="1144107"/>
            <a:chOff x="7662863" y="2178400"/>
            <a:chExt cx="2524177" cy="114410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65839F5-E9B0-4AC3-BB5C-5E4C609F6AAD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B1032E5-4375-462C-A6D2-31D5D698B293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D41271E1-6A4E-41CA-BA3F-60CCFE1159A4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69" name="Rectangle: Rounded Corners 68">
                    <a:extLst>
                      <a:ext uri="{FF2B5EF4-FFF2-40B4-BE49-F238E27FC236}">
                        <a16:creationId xmlns:a16="http://schemas.microsoft.com/office/drawing/2014/main" id="{4C2155FD-AC6F-42F5-BD8B-8C5293C4B3FE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8EA0DFB-7317-485C-9D6F-F121ECFB1888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F60DF05-2718-4A63-BF84-D11C5EE03D31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8BBDF29-F614-4EEE-8794-2294A060445C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64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08ABB3A1-D49B-4996-BD78-690DEB4C5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2E03E4-1573-40D5-BF88-1B10B813069A}"/>
              </a:ext>
            </a:extLst>
          </p:cNvPr>
          <p:cNvGrpSpPr/>
          <p:nvPr/>
        </p:nvGrpSpPr>
        <p:grpSpPr>
          <a:xfrm>
            <a:off x="7875518" y="1371546"/>
            <a:ext cx="2524177" cy="685800"/>
            <a:chOff x="7662867" y="1382179"/>
            <a:chExt cx="2524177" cy="6858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60A40FD-8B02-473B-99F1-D2CE09FC7D27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6DCDD21-F57B-4A47-B87C-57894EE33844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875F4BCC-20C5-45BA-992A-ECFE05892E44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6DC8D7-A43A-45F4-A43F-90F63BD0A0B7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821714C-4DFA-454E-83A7-7F1A256F9105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73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CB4F606-34F3-4DD7-9B77-400375C13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070692-46A5-487C-81D9-FBF9F347576F}"/>
              </a:ext>
            </a:extLst>
          </p:cNvPr>
          <p:cNvCxnSpPr>
            <a:stCxn id="7" idx="3"/>
            <a:endCxn id="59" idx="2"/>
          </p:cNvCxnSpPr>
          <p:nvPr/>
        </p:nvCxnSpPr>
        <p:spPr>
          <a:xfrm>
            <a:off x="4378312" y="1714446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CB8E01-FA0A-4389-A2FC-E356C368516D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4369603" y="2782763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FB7934-8D0F-4EA5-B114-C304846DE9F8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4371434" y="1714446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E4D3BB4-5B2F-4694-949F-250676A69A85}"/>
              </a:ext>
            </a:extLst>
          </p:cNvPr>
          <p:cNvCxnSpPr>
            <a:cxnSpLocks/>
          </p:cNvCxnSpPr>
          <p:nvPr/>
        </p:nvCxnSpPr>
        <p:spPr>
          <a:xfrm flipV="1">
            <a:off x="4398999" y="2766345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FDE9A02-7DF4-4971-9FE1-2F9BB349C040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398999" y="4916481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84BB0-DCEC-49B6-B3C3-8EA4529A5267}"/>
              </a:ext>
            </a:extLst>
          </p:cNvPr>
          <p:cNvSpPr/>
          <p:nvPr/>
        </p:nvSpPr>
        <p:spPr>
          <a:xfrm>
            <a:off x="1166776" y="9636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3F8C1-A43E-45E8-B140-0C16244D7500}"/>
              </a:ext>
            </a:extLst>
          </p:cNvPr>
          <p:cNvSpPr txBox="1"/>
          <p:nvPr/>
        </p:nvSpPr>
        <p:spPr>
          <a:xfrm>
            <a:off x="1689996" y="828029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8775-E8DC-4DC5-9A9A-47F9D883E68F}"/>
              </a:ext>
            </a:extLst>
          </p:cNvPr>
          <p:cNvSpPr txBox="1"/>
          <p:nvPr/>
        </p:nvSpPr>
        <p:spPr>
          <a:xfrm>
            <a:off x="1914928" y="1622479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3CCACA-A5DE-4264-9652-A0CAF946D447}"/>
              </a:ext>
            </a:extLst>
          </p:cNvPr>
          <p:cNvSpPr/>
          <p:nvPr/>
        </p:nvSpPr>
        <p:spPr>
          <a:xfrm>
            <a:off x="5519900" y="237222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A843E1-354F-4169-AD9D-101C83428BB5}"/>
              </a:ext>
            </a:extLst>
          </p:cNvPr>
          <p:cNvSpPr/>
          <p:nvPr/>
        </p:nvSpPr>
        <p:spPr>
          <a:xfrm>
            <a:off x="8263100" y="3671139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891A9A-B84E-4DBA-861E-04DB43367C6B}"/>
              </a:ext>
            </a:extLst>
          </p:cNvPr>
          <p:cNvGrpSpPr/>
          <p:nvPr/>
        </p:nvGrpSpPr>
        <p:grpSpPr>
          <a:xfrm>
            <a:off x="3107834" y="4888349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859B372-5031-405E-8B09-3CE56A5BD3B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F842B-75A0-4636-B95E-AFB8F89FCC45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52962D-A5D7-4E84-B614-520C44CC11AE}"/>
              </a:ext>
            </a:extLst>
          </p:cNvPr>
          <p:cNvGrpSpPr/>
          <p:nvPr/>
        </p:nvGrpSpPr>
        <p:grpSpPr>
          <a:xfrm>
            <a:off x="7417966" y="4894334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124911-DCFE-42DE-AFF7-FD5C06A4C36D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08CA9B-15F2-403F-BE26-23C716317973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994C259-3B03-42B3-9FF8-3225D27772E5}"/>
              </a:ext>
            </a:extLst>
          </p:cNvPr>
          <p:cNvSpPr/>
          <p:nvPr/>
        </p:nvSpPr>
        <p:spPr>
          <a:xfrm>
            <a:off x="1225644" y="430159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BFE4E-44B9-4C13-BA0D-6C7BC931FFD4}"/>
              </a:ext>
            </a:extLst>
          </p:cNvPr>
          <p:cNvSpPr txBox="1"/>
          <p:nvPr/>
        </p:nvSpPr>
        <p:spPr>
          <a:xfrm>
            <a:off x="1748864" y="4153194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6D549-13EB-4A37-AA11-15A772A6148C}"/>
              </a:ext>
            </a:extLst>
          </p:cNvPr>
          <p:cNvGrpSpPr/>
          <p:nvPr/>
        </p:nvGrpSpPr>
        <p:grpSpPr>
          <a:xfrm rot="10800000">
            <a:off x="3107833" y="5384057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16" name="Rectangle 82">
              <a:extLst>
                <a:ext uri="{FF2B5EF4-FFF2-40B4-BE49-F238E27FC236}">
                  <a16:creationId xmlns:a16="http://schemas.microsoft.com/office/drawing/2014/main" id="{EB2DC552-4092-406E-A938-8DAF854FC4FE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D400D2-FAF2-4D6F-BD82-98C0A65C4FD1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F34843-5D7E-4C89-BEAE-861301E73208}"/>
              </a:ext>
            </a:extLst>
          </p:cNvPr>
          <p:cNvGrpSpPr/>
          <p:nvPr/>
        </p:nvGrpSpPr>
        <p:grpSpPr>
          <a:xfrm rot="10800000">
            <a:off x="7417965" y="5389064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19" name="Rectangle 82">
              <a:extLst>
                <a:ext uri="{FF2B5EF4-FFF2-40B4-BE49-F238E27FC236}">
                  <a16:creationId xmlns:a16="http://schemas.microsoft.com/office/drawing/2014/main" id="{3DB0148F-D96D-4916-92FB-2867B256FC96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AD0278-21EE-4AE5-9263-CE8DC1697C56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id="{E3BBC9DA-32C2-4915-A5BF-9668FCCB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13" y="154001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5144C-0BED-4B30-98A6-44524C823B5E}"/>
              </a:ext>
            </a:extLst>
          </p:cNvPr>
          <p:cNvSpPr txBox="1"/>
          <p:nvPr/>
        </p:nvSpPr>
        <p:spPr>
          <a:xfrm>
            <a:off x="3283076" y="572302"/>
            <a:ext cx="77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71860-0A5B-42C1-A2FA-1B6244AF5CDF}"/>
              </a:ext>
            </a:extLst>
          </p:cNvPr>
          <p:cNvSpPr txBox="1"/>
          <p:nvPr/>
        </p:nvSpPr>
        <p:spPr>
          <a:xfrm>
            <a:off x="637391" y="1740891"/>
            <a:ext cx="64403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chơi</a:t>
            </a:r>
            <a:r>
              <a:rPr lang="en-US" sz="2400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ô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dirty="0"/>
              <a:t>. Khi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.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ở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ô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,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quay </a:t>
            </a:r>
            <a:r>
              <a:rPr lang="en-US" sz="2400" dirty="0" err="1"/>
              <a:t>về</a:t>
            </a:r>
            <a:r>
              <a:rPr lang="en-US" sz="2400" dirty="0"/>
              <a:t> ô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Khi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thang,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;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đích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A3693-8A41-4D6F-BC02-732E2725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  <p:pic>
        <p:nvPicPr>
          <p:cNvPr id="5" name="Picture 6" descr="Không có mô tả.">
            <a:extLst>
              <a:ext uri="{FF2B5EF4-FFF2-40B4-BE49-F238E27FC236}">
                <a16:creationId xmlns:a16="http://schemas.microsoft.com/office/drawing/2014/main" id="{87EB5C90-BB10-4381-BC6F-58A5DD16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1" y="45155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Microsoft YaHei</vt:lpstr>
      <vt:lpstr>Arial</vt:lpstr>
      <vt:lpstr>Arial-Rounded</vt:lpstr>
      <vt:lpstr>Calibri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12</cp:revision>
  <dcterms:created xsi:type="dcterms:W3CDTF">2021-07-24T01:07:49Z</dcterms:created>
  <dcterms:modified xsi:type="dcterms:W3CDTF">2021-08-07T04:10:07Z</dcterms:modified>
</cp:coreProperties>
</file>