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80" r:id="rId2"/>
    <p:sldId id="398" r:id="rId3"/>
    <p:sldId id="399" r:id="rId4"/>
    <p:sldId id="400" r:id="rId5"/>
    <p:sldId id="401" r:id="rId6"/>
    <p:sldId id="402"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DDC9-51EA-4153-9EA9-11A251F833AF}" type="datetimeFigureOut">
              <a:rPr lang="en-US" smtClean="0"/>
              <a:t>7/31/2021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78C42-5F5A-4C6A-A304-95F1C46C8B9F}" type="slidenum">
              <a:rPr lang="en-US" smtClean="0"/>
              <a:t>‹#›</a:t>
            </a:fld>
            <a:endParaRPr lang="en-US"/>
          </a:p>
        </p:txBody>
      </p:sp>
    </p:spTree>
    <p:extLst>
      <p:ext uri="{BB962C8B-B14F-4D97-AF65-F5344CB8AC3E}">
        <p14:creationId xmlns:p14="http://schemas.microsoft.com/office/powerpoint/2010/main" val="239179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009991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48098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2475701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i="1"/>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2366161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42141738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397276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1952987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01360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329434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839969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2021/7/31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6863061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780B6-D6E4-4D4C-8DE4-267CF02E96CC}" type="datetimeFigureOut">
              <a:rPr lang="zh-CN" altLang="en-US" smtClean="0"/>
              <a:t>2021/7/31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E5E9-3381-48B5-A0F3-64B76823723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7927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052" y="701336"/>
            <a:ext cx="7776235" cy="43032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A_图片 1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98891" y="4532894"/>
            <a:ext cx="2437094" cy="2241007"/>
          </a:xfrm>
          <a:prstGeom prst="rect">
            <a:avLst/>
          </a:prstGeom>
        </p:spPr>
      </p:pic>
      <p:pic>
        <p:nvPicPr>
          <p:cNvPr id="4"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438" y="1385435"/>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E:\丫头\png\小人\卡通类素材\yu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9273" y="492489"/>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305148" y="4182334"/>
            <a:ext cx="463503" cy="619473"/>
            <a:chOff x="-2033679" y="889419"/>
            <a:chExt cx="463503" cy="619473"/>
          </a:xfrm>
        </p:grpSpPr>
        <p:pic>
          <p:nvPicPr>
            <p:cNvPr id="23"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3160" y="1830717"/>
            <a:ext cx="3279407" cy="451783"/>
          </a:xfrm>
          <a:prstGeom prst="rect">
            <a:avLst/>
          </a:prstGeom>
        </p:spPr>
      </p:pic>
      <p:sp>
        <p:nvSpPr>
          <p:cNvPr id="28" name="文本框 27"/>
          <p:cNvSpPr txBox="1"/>
          <p:nvPr/>
        </p:nvSpPr>
        <p:spPr>
          <a:xfrm>
            <a:off x="2184020" y="2675666"/>
            <a:ext cx="6368297"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C9180E"/>
                </a:solidFill>
                <a:latin typeface="Arial" panose="020B0604020202020204" pitchFamily="34" charset="0"/>
                <a:ea typeface="汉仪小麦体简" panose="00020600040101010101" pitchFamily="18" charset="-122"/>
              </a:rPr>
              <a:t>Ôn</a:t>
            </a:r>
            <a:r>
              <a:rPr lang="en-US" altLang="zh-CN" sz="5400" b="1" dirty="0">
                <a:solidFill>
                  <a:srgbClr val="C9180E"/>
                </a:solidFill>
                <a:latin typeface="Arial" panose="020B0604020202020204" pitchFamily="34" charset="0"/>
                <a:ea typeface="汉仪小麦体简" panose="00020600040101010101" pitchFamily="18" charset="-122"/>
              </a:rPr>
              <a:t> </a:t>
            </a:r>
            <a:r>
              <a:rPr lang="en-US" altLang="zh-CN" sz="5400" b="1" dirty="0" err="1">
                <a:solidFill>
                  <a:srgbClr val="C9180E"/>
                </a:solidFill>
                <a:latin typeface="Arial" panose="020B0604020202020204" pitchFamily="34" charset="0"/>
                <a:ea typeface="汉仪小麦体简" panose="00020600040101010101" pitchFamily="18" charset="-122"/>
              </a:rPr>
              <a:t>tập</a:t>
            </a:r>
            <a:r>
              <a:rPr lang="en-US" altLang="zh-CN" sz="5400" b="1" dirty="0">
                <a:solidFill>
                  <a:srgbClr val="C9180E"/>
                </a:solidFill>
                <a:latin typeface="Arial" panose="020B0604020202020204" pitchFamily="34" charset="0"/>
                <a:ea typeface="汉仪小麦体简" panose="00020600040101010101" pitchFamily="18" charset="-122"/>
              </a:rPr>
              <a:t> </a:t>
            </a:r>
            <a:r>
              <a:rPr lang="en-US" altLang="zh-CN" sz="5400" b="1" dirty="0" err="1">
                <a:solidFill>
                  <a:srgbClr val="C9180E"/>
                </a:solidFill>
                <a:latin typeface="Arial" panose="020B0604020202020204" pitchFamily="34" charset="0"/>
                <a:ea typeface="汉仪小麦体简" panose="00020600040101010101" pitchFamily="18" charset="-122"/>
              </a:rPr>
              <a:t>giữa</a:t>
            </a:r>
            <a:r>
              <a:rPr lang="en-US" altLang="zh-CN" sz="5400" b="1" dirty="0">
                <a:solidFill>
                  <a:srgbClr val="C9180E"/>
                </a:solidFill>
                <a:latin typeface="Arial" panose="020B0604020202020204" pitchFamily="34" charset="0"/>
                <a:ea typeface="汉仪小麦体简" panose="00020600040101010101" pitchFamily="18" charset="-122"/>
              </a:rPr>
              <a:t> HK1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汉仪小麦体简" panose="00020600040101010101" pitchFamily="18" charset="-122"/>
                <a:cs typeface="+mn-cs"/>
              </a:rPr>
              <a:t>(</a:t>
            </a:r>
            <a:r>
              <a:rPr kumimoji="0" lang="en-US" altLang="zh-CN" sz="2400" b="1" i="0" u="none" strike="noStrike" kern="1200" cap="none" spc="0" normalizeH="0" baseline="0" noProof="0" dirty="0" err="1">
                <a:ln>
                  <a:noFill/>
                </a:ln>
                <a:effectLst/>
                <a:uLnTx/>
                <a:uFillTx/>
                <a:latin typeface="Arial" panose="020B0604020202020204" pitchFamily="34" charset="0"/>
                <a:ea typeface="汉仪小麦体简" panose="00020600040101010101" pitchFamily="18" charset="-122"/>
                <a:cs typeface="+mn-cs"/>
              </a:rPr>
              <a:t>Tiết</a:t>
            </a:r>
            <a:r>
              <a:rPr kumimoji="0" lang="en-US" altLang="zh-CN" sz="2400" b="1" i="0" u="none" strike="noStrike" kern="1200" cap="none" spc="0" normalizeH="0" noProof="0" dirty="0">
                <a:ln>
                  <a:noFill/>
                </a:ln>
                <a:effectLst/>
                <a:uLnTx/>
                <a:uFillTx/>
                <a:latin typeface="Arial" panose="020B0604020202020204" pitchFamily="34" charset="0"/>
                <a:ea typeface="汉仪小麦体简" panose="00020600040101010101" pitchFamily="18" charset="-122"/>
                <a:cs typeface="+mn-cs"/>
              </a:rPr>
              <a:t> 9 – 10)</a:t>
            </a:r>
            <a:endParaRPr kumimoji="0" lang="zh-CN" altLang="en-US" sz="2400" b="1" i="0" u="none" strike="noStrike" kern="1200" cap="none" spc="0" normalizeH="0" baseline="0" noProof="0" dirty="0">
              <a:ln>
                <a:noFill/>
              </a:ln>
              <a:effectLst/>
              <a:uLnTx/>
              <a:uFillTx/>
              <a:latin typeface="Arial" panose="020B0604020202020204" pitchFamily="34" charset="0"/>
              <a:ea typeface="汉仪小麦体简" panose="00020600040101010101" pitchFamily="18"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0" presetClass="path" presetSubtype="0" accel="50000" decel="50000" fill="hold" nodeType="withEffect">
                                  <p:stCondLst>
                                    <p:cond delay="0"/>
                                  </p:stCondLst>
                                  <p:childTnLst>
                                    <p:animMotion origin="layout" path="M 0.31055 0.06389 L 0.31055 0.06412 C 0.3056 0.06528 0.30078 0.06644 0.29623 0.06875 C 0.29401 0.06968 0.29206 0.07199 0.29011 0.07315 C 0.28646 0.07523 0.28268 0.07616 0.27904 0.07778 C 0.27735 0.07847 0.27604 0.0794 0.27435 0.08009 C 0.27136 0.08102 0.26823 0.08148 0.26498 0.08287 C 0.24844 0.08148 0.23164 0.08195 0.21524 0.08009 C 0.21185 0.07963 0.20834 0.07824 0.20573 0.07546 L 0.20104 0.07084 C 0.19727 0.05371 0.20274 0.07431 0.19479 0.05926 C 0.19388 0.05764 0.19401 0.05463 0.19323 0.05255 C 0.19206 0.04977 0.18998 0.04792 0.18867 0.0456 C 0.18724 0.04352 0.18633 0.04097 0.18542 0.03866 L 0.18229 0.02477 C 0.1819 0.02269 0.18229 0.01875 0.18086 0.01806 L 0.17604 0.01551 C 0.17292 0.01621 0.16003 0.01806 0.15573 0.02037 C 0.15365 0.0213 0.15182 0.02361 0.14961 0.02477 C 0.1474 0.02593 0.14544 0.02639 0.1431 0.02709 C 0.1418 0.02778 0.14024 0.02871 0.13867 0.0294 C 0.13698 0.03079 0.13542 0.03287 0.13412 0.03426 C 0.13255 0.03519 0.13086 0.03565 0.1293 0.03634 C 0.125 0.03796 0.12084 0.03889 0.11667 0.04097 C 0.10534 0.04653 0.11055 0.04468 0.10117 0.04769 C 0.0888 0.04699 0.07617 0.04746 0.06367 0.0456 C 0.06107 0.04514 0.05326 0.04005 0.04974 0.03866 C 0.04753 0.03796 0.04544 0.03727 0.04336 0.03634 C 0.04024 0.03496 0.03724 0.03357 0.03412 0.03171 C 0.03242 0.03079 0.03112 0.03009 0.0293 0.0294 C 0.02735 0.02871 0.02526 0.02801 0.02318 0.02709 C 0.02149 0.02685 0.02018 0.02523 0.01836 0.02477 C 0.01589 0.02384 0.01328 0.02338 0.01055 0.02269 C 0.00847 0.01806 0.0056 0.01389 0.00443 0.0088 C 0.00391 0.00671 0.00391 0.00371 0.00287 0.00209 C 0.00222 0.00046 0.00078 0.00046 -1.66667E-6 -1.85185E-6 L -1.66667E-6 -1.85185E-6 " pathEditMode="relative" rAng="0" ptsTypes="AAAAAAAAAAAAAAAAAAAAAAAAAAAAAAAAAAAAA">
                                      <p:cBhvr>
                                        <p:cTn id="21" dur="2000" fill="hold"/>
                                        <p:tgtEl>
                                          <p:spTgt spid="11"/>
                                        </p:tgtEl>
                                        <p:attrNameLst>
                                          <p:attrName>ppt_x</p:attrName>
                                          <p:attrName>ppt_y</p:attrName>
                                        </p:attrNameLst>
                                      </p:cBhvr>
                                      <p:rCtr x="-15534" y="-2245"/>
                                    </p:animMotion>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9" dur="1500" fill="hold"/>
                                        <p:tgtEl>
                                          <p:spTgt spid="4"/>
                                        </p:tgtEl>
                                        <p:attrNameLst>
                                          <p:attrName>ppt_x</p:attrName>
                                          <p:attrName>ppt_y</p:attrName>
                                        </p:attrNameLst>
                                      </p:cBhvr>
                                      <p:rCtr x="1059" y="31"/>
                                    </p:animMotion>
                                  </p:childTnLst>
                                </p:cTn>
                              </p:par>
                              <p:par>
                                <p:cTn id="30"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31" dur="1500" fill="hold"/>
                                        <p:tgtEl>
                                          <p:spTgt spid="9"/>
                                        </p:tgtEl>
                                        <p:attrNameLst>
                                          <p:attrName>ppt_x</p:attrName>
                                          <p:attrName>ppt_y</p:attrName>
                                        </p:attrNameLst>
                                      </p:cBhvr>
                                    </p:animMotion>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CA56-3325-4BC4-A8DD-87494A026289}"/>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4F1D513F-22DE-4188-8BEE-9A3337462884}"/>
              </a:ext>
            </a:extLst>
          </p:cNvPr>
          <p:cNvSpPr>
            <a:spLocks noGrp="1"/>
          </p:cNvSpPr>
          <p:nvPr>
            <p:ph idx="1"/>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DFB4F7AB-8C01-4602-8EE1-0862A606226A}"/>
              </a:ext>
            </a:extLst>
          </p:cNvPr>
          <p:cNvSpPr txBox="1"/>
          <p:nvPr/>
        </p:nvSpPr>
        <p:spPr>
          <a:xfrm>
            <a:off x="1403785" y="486621"/>
            <a:ext cx="8629216" cy="461665"/>
          </a:xfrm>
          <a:prstGeom prst="rect">
            <a:avLst/>
          </a:prstGeom>
          <a:noFill/>
        </p:spPr>
        <p:txBody>
          <a:bodyPr wrap="square" rtlCol="0">
            <a:spAutoFit/>
          </a:bodyPr>
          <a:lstStyle/>
          <a:p>
            <a:pPr defTabSz="1219170">
              <a:buClr>
                <a:srgbClr val="000000"/>
              </a:buClr>
            </a:pPr>
            <a:r>
              <a:rPr lang="en-US" sz="24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13.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Trả</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lời</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hỏi</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thực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hiện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6" name="TextBox 5">
            <a:extLst>
              <a:ext uri="{FF2B5EF4-FFF2-40B4-BE49-F238E27FC236}">
                <a16:creationId xmlns:a16="http://schemas.microsoft.com/office/drawing/2014/main" id="{FE4F7063-D612-4B37-9D7C-DC10DF521486}"/>
              </a:ext>
            </a:extLst>
          </p:cNvPr>
          <p:cNvSpPr txBox="1"/>
          <p:nvPr/>
        </p:nvSpPr>
        <p:spPr>
          <a:xfrm>
            <a:off x="1216241" y="785651"/>
            <a:ext cx="10292177" cy="6821804"/>
          </a:xfrm>
          <a:prstGeom prst="rect">
            <a:avLst/>
          </a:prstGeom>
          <a:noFill/>
        </p:spPr>
        <p:txBody>
          <a:bodyPr wrap="square" rtlCol="0">
            <a:spAutoFit/>
          </a:bodyPr>
          <a:lstStyle/>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lớn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tình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giữa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anh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như</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thế</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đổi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khuyên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Người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cha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thử</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thách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các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con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bằng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việc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bó</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gãy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được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đũa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Vì</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họ</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đều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cầm</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cả</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bó</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để</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gãy</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đũa</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bằng</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cách</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endParaRP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Ông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tách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từng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chiếc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đũa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rồi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bẻ</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Người</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cha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muốn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khuyên</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con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điều</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267"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Ông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Muốn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khuyên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các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con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phải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đoàn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kết</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yêu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thương</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p>
          <a:p>
            <a:pPr defTabSz="1219170">
              <a:lnSpc>
                <a:spcPct val="150000"/>
              </a:lnSpc>
              <a:buClr>
                <a:srgbClr val="000000"/>
              </a:buClr>
            </a:pP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lẫn</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nhau</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như</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vậy</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mới</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tạo</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ra</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sức</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en-US" sz="2267" kern="0" dirty="0" err="1">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mạnh</a:t>
            </a:r>
            <a:r>
              <a:rPr lang="en-US" sz="2267" kern="0" dirty="0">
                <a:solidFill>
                  <a:srgbClr val="FB5B53"/>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BB82C970-2CC6-4156-8E30-838B9B23B10F}"/>
              </a:ext>
            </a:extLst>
          </p:cNvPr>
          <p:cNvSpPr/>
          <p:nvPr/>
        </p:nvSpPr>
        <p:spPr>
          <a:xfrm>
            <a:off x="1216242" y="1341013"/>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a:extLst>
              <a:ext uri="{FF2B5EF4-FFF2-40B4-BE49-F238E27FC236}">
                <a16:creationId xmlns:a16="http://schemas.microsoft.com/office/drawing/2014/main" id="{47B0026E-2B81-4A65-9AF6-9AFFE54AF01C}"/>
              </a:ext>
            </a:extLst>
          </p:cNvPr>
          <p:cNvSpPr/>
          <p:nvPr/>
        </p:nvSpPr>
        <p:spPr>
          <a:xfrm>
            <a:off x="3063385" y="1341013"/>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a16="http://schemas.microsoft.com/office/drawing/2014/main" id="{2737623C-C492-46FA-8793-381D5FBC7786}"/>
              </a:ext>
            </a:extLst>
          </p:cNvPr>
          <p:cNvSpPr txBox="1"/>
          <p:nvPr/>
        </p:nvSpPr>
        <p:spPr>
          <a:xfrm>
            <a:off x="5576516" y="1215438"/>
            <a:ext cx="382122" cy="620876"/>
          </a:xfrm>
          <a:prstGeom prst="rect">
            <a:avLst/>
          </a:prstGeom>
          <a:noFill/>
        </p:spPr>
        <p:txBody>
          <a:bodyPr wrap="square" rtlCol="0">
            <a:spAutoFit/>
          </a:bodyPr>
          <a:lstStyle/>
          <a:p>
            <a:pPr defTabSz="1219170">
              <a:lnSpc>
                <a:spcPct val="150000"/>
              </a:lnSpc>
              <a:buClr>
                <a:srgbClr val="000000"/>
              </a:buClr>
            </a:pPr>
            <a:r>
              <a:rPr lang="en-US" sz="26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 </a:t>
            </a:r>
          </a:p>
        </p:txBody>
      </p:sp>
      <p:sp>
        <p:nvSpPr>
          <p:cNvPr id="11" name="Rectangle 10">
            <a:extLst>
              <a:ext uri="{FF2B5EF4-FFF2-40B4-BE49-F238E27FC236}">
                <a16:creationId xmlns:a16="http://schemas.microsoft.com/office/drawing/2014/main" id="{9610874D-8B2A-4592-9BB4-18A8B0157105}"/>
              </a:ext>
            </a:extLst>
          </p:cNvPr>
          <p:cNvSpPr/>
          <p:nvPr/>
        </p:nvSpPr>
        <p:spPr>
          <a:xfrm>
            <a:off x="5513540" y="1387659"/>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6061116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500"/>
                                        <p:tgtEl>
                                          <p:spTgt spid="6">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Effect transition="in" filter="fade">
                                      <p:cBhvr>
                                        <p:cTn id="71" dur="500"/>
                                        <p:tgtEl>
                                          <p:spTgt spid="6">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fade">
                                      <p:cBhvr>
                                        <p:cTn id="7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animBg="1"/>
      <p:bldP spid="8"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8905C59-E278-4BC6-9697-51C7E3985EE7}"/>
              </a:ext>
            </a:extLst>
          </p:cNvPr>
          <p:cNvSpPr txBox="1"/>
          <p:nvPr/>
        </p:nvSpPr>
        <p:spPr>
          <a:xfrm>
            <a:off x="1454618" y="518146"/>
            <a:ext cx="9282763" cy="730200"/>
          </a:xfrm>
          <a:prstGeom prst="rect">
            <a:avLst/>
          </a:prstGeom>
          <a:noFill/>
        </p:spPr>
        <p:txBody>
          <a:bodyPr wrap="square" rtlCol="0">
            <a:spAutoFit/>
          </a:bodyPr>
          <a:lstStyle/>
          <a:p>
            <a:pPr algn="just" defTabSz="1219170">
              <a:lnSpc>
                <a:spcPct val="150000"/>
              </a:lnSpc>
              <a:buClr>
                <a:srgbClr val="000000"/>
              </a:buClr>
            </a:pP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Tìm</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cột</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phù</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với</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nó</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cột</a:t>
            </a:r>
            <a:r>
              <a:rPr lang="en-US"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B</a:t>
            </a:r>
          </a:p>
        </p:txBody>
      </p:sp>
      <p:sp>
        <p:nvSpPr>
          <p:cNvPr id="13" name="TextBox 12">
            <a:extLst>
              <a:ext uri="{FF2B5EF4-FFF2-40B4-BE49-F238E27FC236}">
                <a16:creationId xmlns:a16="http://schemas.microsoft.com/office/drawing/2014/main" id="{5B81B632-99A0-4093-8B8B-77A98440EA5C}"/>
              </a:ext>
            </a:extLst>
          </p:cNvPr>
          <p:cNvSpPr txBox="1"/>
          <p:nvPr/>
        </p:nvSpPr>
        <p:spPr>
          <a:xfrm>
            <a:off x="2683761" y="1613446"/>
            <a:ext cx="6650740" cy="628121"/>
          </a:xfrm>
          <a:prstGeom prst="rect">
            <a:avLst/>
          </a:prstGeom>
          <a:noFill/>
        </p:spPr>
        <p:txBody>
          <a:bodyPr wrap="square" rtlCol="0">
            <a:spAutoFit/>
          </a:bodyPr>
          <a:lstStyle/>
          <a:p>
            <a:pPr algn="just" defTabSz="1219170">
              <a:lnSpc>
                <a:spcPct val="150000"/>
              </a:lnSpc>
              <a:buClr>
                <a:srgbClr val="000000"/>
              </a:buClr>
            </a:pPr>
            <a:r>
              <a:rPr lang="en-US" sz="2667"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B</a:t>
            </a:r>
          </a:p>
        </p:txBody>
      </p:sp>
      <p:sp>
        <p:nvSpPr>
          <p:cNvPr id="14" name="Rounded Rectangle 3">
            <a:extLst>
              <a:ext uri="{FF2B5EF4-FFF2-40B4-BE49-F238E27FC236}">
                <a16:creationId xmlns:a16="http://schemas.microsoft.com/office/drawing/2014/main" id="{C3F9C414-B88F-4BC5-9FB3-EB79B863B198}"/>
              </a:ext>
            </a:extLst>
          </p:cNvPr>
          <p:cNvSpPr/>
          <p:nvPr/>
        </p:nvSpPr>
        <p:spPr>
          <a:xfrm>
            <a:off x="2048996" y="2460890"/>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hòa</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thuận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15" name="Rounded Rectangle 4">
            <a:extLst>
              <a:ext uri="{FF2B5EF4-FFF2-40B4-BE49-F238E27FC236}">
                <a16:creationId xmlns:a16="http://schemas.microsoft.com/office/drawing/2014/main" id="{BE3B19AC-CAF9-4DC2-95F0-B7970DB2B63A}"/>
              </a:ext>
            </a:extLst>
          </p:cNvPr>
          <p:cNvSpPr/>
          <p:nvPr/>
        </p:nvSpPr>
        <p:spPr>
          <a:xfrm>
            <a:off x="2048996" y="3247103"/>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thương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Rounded Rectangle 5">
            <a:extLst>
              <a:ext uri="{FF2B5EF4-FFF2-40B4-BE49-F238E27FC236}">
                <a16:creationId xmlns:a16="http://schemas.microsoft.com/office/drawing/2014/main" id="{9B20D2F6-0E13-4514-BC2D-B4EF418804C6}"/>
              </a:ext>
            </a:extLst>
          </p:cNvPr>
          <p:cNvSpPr/>
          <p:nvPr/>
        </p:nvSpPr>
        <p:spPr>
          <a:xfrm>
            <a:off x="2048996" y="4059535"/>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buồn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phiền</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Rounded Rectangle 6">
            <a:extLst>
              <a:ext uri="{FF2B5EF4-FFF2-40B4-BE49-F238E27FC236}">
                <a16:creationId xmlns:a16="http://schemas.microsoft.com/office/drawing/2014/main" id="{2BC69119-B3A3-4B57-A73E-4686707300F3}"/>
              </a:ext>
            </a:extLst>
          </p:cNvPr>
          <p:cNvSpPr/>
          <p:nvPr/>
        </p:nvSpPr>
        <p:spPr>
          <a:xfrm>
            <a:off x="5129165" y="2460890"/>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buồn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lo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yên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lòng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Rounded Rectangle 7">
            <a:extLst>
              <a:ext uri="{FF2B5EF4-FFF2-40B4-BE49-F238E27FC236}">
                <a16:creationId xmlns:a16="http://schemas.microsoft.com/office/drawing/2014/main" id="{4113FE4D-8A8D-49C1-A722-39CC8650B715}"/>
              </a:ext>
            </a:extLst>
          </p:cNvPr>
          <p:cNvSpPr/>
          <p:nvPr/>
        </p:nvSpPr>
        <p:spPr>
          <a:xfrm>
            <a:off x="5129165" y="3247103"/>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êm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ấm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xích</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mích</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9" name="Rounded Rectangle 8">
            <a:extLst>
              <a:ext uri="{FF2B5EF4-FFF2-40B4-BE49-F238E27FC236}">
                <a16:creationId xmlns:a16="http://schemas.microsoft.com/office/drawing/2014/main" id="{71CFCDC6-EEEE-4CF0-ADC6-66758A5AB239}"/>
              </a:ext>
            </a:extLst>
          </p:cNvPr>
          <p:cNvSpPr/>
          <p:nvPr/>
        </p:nvSpPr>
        <p:spPr>
          <a:xfrm>
            <a:off x="5129165" y="4059535"/>
            <a:ext cx="5027561" cy="85658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tình</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tha</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thiết</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gắn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bó</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quan</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tâm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chăm</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sóc</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hết</a:t>
            </a: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lòng</a:t>
            </a:r>
            <a:endPar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cxnSp>
        <p:nvCxnSpPr>
          <p:cNvPr id="20" name="Straight Connector 19">
            <a:extLst>
              <a:ext uri="{FF2B5EF4-FFF2-40B4-BE49-F238E27FC236}">
                <a16:creationId xmlns:a16="http://schemas.microsoft.com/office/drawing/2014/main" id="{85BA28B2-DDDC-40CF-9CDB-036A1161BD56}"/>
              </a:ext>
            </a:extLst>
          </p:cNvPr>
          <p:cNvCxnSpPr>
            <a:stCxn id="14" idx="3"/>
            <a:endCxn id="18" idx="1"/>
          </p:cNvCxnSpPr>
          <p:nvPr/>
        </p:nvCxnSpPr>
        <p:spPr>
          <a:xfrm>
            <a:off x="4159044" y="2723084"/>
            <a:ext cx="970120" cy="7862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294F3C-EA79-4DC3-9BFE-9742F2855993}"/>
              </a:ext>
            </a:extLst>
          </p:cNvPr>
          <p:cNvCxnSpPr>
            <a:stCxn id="15" idx="3"/>
            <a:endCxn id="19" idx="1"/>
          </p:cNvCxnSpPr>
          <p:nvPr/>
        </p:nvCxnSpPr>
        <p:spPr>
          <a:xfrm>
            <a:off x="4159044" y="3509298"/>
            <a:ext cx="970120" cy="9785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A93704-F87E-48EC-BA2C-3E6AA435E1ED}"/>
              </a:ext>
            </a:extLst>
          </p:cNvPr>
          <p:cNvCxnSpPr>
            <a:stCxn id="16" idx="3"/>
            <a:endCxn id="17" idx="1"/>
          </p:cNvCxnSpPr>
          <p:nvPr/>
        </p:nvCxnSpPr>
        <p:spPr>
          <a:xfrm flipV="1">
            <a:off x="4159044" y="2723084"/>
            <a:ext cx="970120" cy="15986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3974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uiExpand="1" build="p"/>
      <p:bldP spid="14"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B870BE41-1937-420E-8AA2-8E13C02649B5}"/>
              </a:ext>
            </a:extLst>
          </p:cNvPr>
          <p:cNvSpPr txBox="1"/>
          <p:nvPr/>
        </p:nvSpPr>
        <p:spPr>
          <a:xfrm>
            <a:off x="2315286" y="508137"/>
            <a:ext cx="7387687" cy="650499"/>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Xếp</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ngữ</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dưới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nhóm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thích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hợp</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4" name="Picture 23">
            <a:extLst>
              <a:ext uri="{FF2B5EF4-FFF2-40B4-BE49-F238E27FC236}">
                <a16:creationId xmlns:a16="http://schemas.microsoft.com/office/drawing/2014/main" id="{09D7261F-562B-4E58-963A-CAAF0AF32CD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76060" t="49219" r="7103" b="23437"/>
          <a:stretch/>
        </p:blipFill>
        <p:spPr>
          <a:xfrm>
            <a:off x="7419030" y="4165089"/>
            <a:ext cx="2302668" cy="2102436"/>
          </a:xfrm>
          <a:prstGeom prst="rect">
            <a:avLst/>
          </a:prstGeom>
        </p:spPr>
      </p:pic>
      <p:pic>
        <p:nvPicPr>
          <p:cNvPr id="25" name="Picture 24">
            <a:extLst>
              <a:ext uri="{FF2B5EF4-FFF2-40B4-BE49-F238E27FC236}">
                <a16:creationId xmlns:a16="http://schemas.microsoft.com/office/drawing/2014/main" id="{98DEB39A-37C5-4C50-B504-78EDCA6F6CF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19546" t="47656" r="63617" b="25000"/>
          <a:stretch/>
        </p:blipFill>
        <p:spPr>
          <a:xfrm>
            <a:off x="2603501" y="4165090"/>
            <a:ext cx="2302668" cy="2102436"/>
          </a:xfrm>
          <a:prstGeom prst="rect">
            <a:avLst/>
          </a:prstGeom>
        </p:spPr>
      </p:pic>
      <p:grpSp>
        <p:nvGrpSpPr>
          <p:cNvPr id="26" name="Group 25">
            <a:extLst>
              <a:ext uri="{FF2B5EF4-FFF2-40B4-BE49-F238E27FC236}">
                <a16:creationId xmlns:a16="http://schemas.microsoft.com/office/drawing/2014/main" id="{401ED90D-0B68-454E-A547-8D92887E198D}"/>
              </a:ext>
            </a:extLst>
          </p:cNvPr>
          <p:cNvGrpSpPr/>
          <p:nvPr/>
        </p:nvGrpSpPr>
        <p:grpSpPr>
          <a:xfrm>
            <a:off x="2986617" y="1778659"/>
            <a:ext cx="1972001" cy="876446"/>
            <a:chOff x="4123981" y="1588040"/>
            <a:chExt cx="1479001" cy="657334"/>
          </a:xfrm>
        </p:grpSpPr>
        <p:pic>
          <p:nvPicPr>
            <p:cNvPr id="27" name="Picture 6" descr="Wrapped hard candy cartoon - Transparent PNG &amp;amp; SVG vector file">
              <a:extLst>
                <a:ext uri="{FF2B5EF4-FFF2-40B4-BE49-F238E27FC236}">
                  <a16:creationId xmlns:a16="http://schemas.microsoft.com/office/drawing/2014/main" id="{3EDB43A6-5A86-4853-B789-149E00236C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294" b="28262"/>
            <a:stretch/>
          </p:blipFill>
          <p:spPr bwMode="auto">
            <a:xfrm>
              <a:off x="4123981" y="1588040"/>
              <a:ext cx="1479001" cy="6573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4EB943E-E79C-4798-981F-DAA98569F369}"/>
                </a:ext>
              </a:extLst>
            </p:cNvPr>
            <p:cNvSpPr txBox="1"/>
            <p:nvPr/>
          </p:nvSpPr>
          <p:spPr>
            <a:xfrm>
              <a:off x="4572968" y="1703764"/>
              <a:ext cx="581025"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gọi</a:t>
              </a:r>
              <a:endParaRPr lang="en-US" sz="2400" kern="0" dirty="0">
                <a:solidFill>
                  <a:srgbClr val="000000"/>
                </a:solidFill>
                <a:latin typeface="UTM Avo" panose="02040603050506020204" pitchFamily="18" charset="0"/>
                <a:cs typeface="Arial"/>
                <a:sym typeface="Arial"/>
              </a:endParaRPr>
            </a:p>
          </p:txBody>
        </p:sp>
      </p:grpSp>
      <p:grpSp>
        <p:nvGrpSpPr>
          <p:cNvPr id="29" name="Group 28">
            <a:extLst>
              <a:ext uri="{FF2B5EF4-FFF2-40B4-BE49-F238E27FC236}">
                <a16:creationId xmlns:a16="http://schemas.microsoft.com/office/drawing/2014/main" id="{D3746CF7-6C37-4476-BF20-777D8DC98B85}"/>
              </a:ext>
            </a:extLst>
          </p:cNvPr>
          <p:cNvGrpSpPr/>
          <p:nvPr/>
        </p:nvGrpSpPr>
        <p:grpSpPr>
          <a:xfrm rot="722096">
            <a:off x="4222910" y="1311410"/>
            <a:ext cx="1836709" cy="767234"/>
            <a:chOff x="2744788" y="2514600"/>
            <a:chExt cx="1377532" cy="575425"/>
          </a:xfrm>
        </p:grpSpPr>
        <p:pic>
          <p:nvPicPr>
            <p:cNvPr id="30" name="Picture 10" descr="candy cartoon doodle hand drawn concept vector kawaii illustration 2036772  Vector Art at Vecteezy">
              <a:extLst>
                <a:ext uri="{FF2B5EF4-FFF2-40B4-BE49-F238E27FC236}">
                  <a16:creationId xmlns:a16="http://schemas.microsoft.com/office/drawing/2014/main" id="{C186D80B-3ADA-483E-8A29-E47A20AF99C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A5FB56B-6FA1-4515-B8BB-EACE006402B5}"/>
                </a:ext>
              </a:extLst>
            </p:cNvPr>
            <p:cNvSpPr txBox="1"/>
            <p:nvPr/>
          </p:nvSpPr>
          <p:spPr>
            <a:xfrm>
              <a:off x="3106159" y="2585067"/>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nhà</a:t>
              </a:r>
              <a:endParaRPr lang="en-US" sz="2400" kern="0" dirty="0">
                <a:solidFill>
                  <a:srgbClr val="000000"/>
                </a:solidFill>
                <a:latin typeface="UTM Avo" panose="02040603050506020204" pitchFamily="18" charset="0"/>
                <a:cs typeface="Arial"/>
                <a:sym typeface="Arial"/>
              </a:endParaRPr>
            </a:p>
          </p:txBody>
        </p:sp>
      </p:grpSp>
      <p:grpSp>
        <p:nvGrpSpPr>
          <p:cNvPr id="32" name="Group 31">
            <a:extLst>
              <a:ext uri="{FF2B5EF4-FFF2-40B4-BE49-F238E27FC236}">
                <a16:creationId xmlns:a16="http://schemas.microsoft.com/office/drawing/2014/main" id="{6257F963-C58A-4A21-86BE-DF8D1F36EEA0}"/>
              </a:ext>
            </a:extLst>
          </p:cNvPr>
          <p:cNvGrpSpPr/>
          <p:nvPr/>
        </p:nvGrpSpPr>
        <p:grpSpPr>
          <a:xfrm rot="20777389">
            <a:off x="3237667" y="2738312"/>
            <a:ext cx="1976967" cy="733559"/>
            <a:chOff x="2413000" y="1201089"/>
            <a:chExt cx="1482725" cy="550169"/>
          </a:xfrm>
        </p:grpSpPr>
        <p:pic>
          <p:nvPicPr>
            <p:cNvPr id="33" name="Picture 12" descr="candy cartoon doodle hand drawn concept vector kawaii illustration 2036657  Vector Art at Vecteezy">
              <a:extLst>
                <a:ext uri="{FF2B5EF4-FFF2-40B4-BE49-F238E27FC236}">
                  <a16:creationId xmlns:a16="http://schemas.microsoft.com/office/drawing/2014/main" id="{1A9DC334-D26D-46A8-A850-94B2C35C1ED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6FB6277-D15E-43D4-A2F7-FF368C4A2569}"/>
                </a:ext>
              </a:extLst>
            </p:cNvPr>
            <p:cNvSpPr txBox="1"/>
            <p:nvPr/>
          </p:nvSpPr>
          <p:spPr>
            <a:xfrm>
              <a:off x="2845283" y="1263229"/>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bẻ</a:t>
              </a:r>
              <a:endParaRPr lang="en-US" sz="2400" kern="0" dirty="0">
                <a:solidFill>
                  <a:srgbClr val="000000"/>
                </a:solidFill>
                <a:latin typeface="UTM Avo" panose="02040603050506020204" pitchFamily="18" charset="0"/>
                <a:cs typeface="Arial"/>
                <a:sym typeface="Arial"/>
              </a:endParaRPr>
            </a:p>
          </p:txBody>
        </p:sp>
      </p:grpSp>
      <p:grpSp>
        <p:nvGrpSpPr>
          <p:cNvPr id="35" name="Group 34">
            <a:extLst>
              <a:ext uri="{FF2B5EF4-FFF2-40B4-BE49-F238E27FC236}">
                <a16:creationId xmlns:a16="http://schemas.microsoft.com/office/drawing/2014/main" id="{69C1A00B-AAEF-4301-9BD4-37D92B76F730}"/>
              </a:ext>
            </a:extLst>
          </p:cNvPr>
          <p:cNvGrpSpPr/>
          <p:nvPr/>
        </p:nvGrpSpPr>
        <p:grpSpPr>
          <a:xfrm rot="21261111">
            <a:off x="5586707" y="497101"/>
            <a:ext cx="1931275" cy="1890643"/>
            <a:chOff x="1360430" y="1552009"/>
            <a:chExt cx="1448456" cy="1417982"/>
          </a:xfrm>
        </p:grpSpPr>
        <p:pic>
          <p:nvPicPr>
            <p:cNvPr id="36" name="Picture 4" descr="Candy Free To Use Cliparts - Cartoon Candy Transparent Background, HD Png  Download , Transparent Png Image - PNGitem">
              <a:extLst>
                <a:ext uri="{FF2B5EF4-FFF2-40B4-BE49-F238E27FC236}">
                  <a16:creationId xmlns:a16="http://schemas.microsoft.com/office/drawing/2014/main" id="{49F9B8E1-A691-4CEE-AA30-B097F4E2D315}"/>
                </a:ext>
              </a:extLst>
            </p:cNvPr>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2607542">
              <a:off x="1360430" y="1552009"/>
              <a:ext cx="1448456" cy="14179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711A5D54-5822-482D-B4EA-41A676476EEA}"/>
                </a:ext>
              </a:extLst>
            </p:cNvPr>
            <p:cNvSpPr txBox="1"/>
            <p:nvPr/>
          </p:nvSpPr>
          <p:spPr>
            <a:xfrm rot="21376781">
              <a:off x="1790880" y="2135423"/>
              <a:ext cx="710215" cy="356636"/>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đặt</a:t>
              </a:r>
              <a:endParaRPr lang="en-US" sz="2400" kern="0" dirty="0">
                <a:solidFill>
                  <a:srgbClr val="000000"/>
                </a:solidFill>
                <a:latin typeface="UTM Avo" panose="02040603050506020204" pitchFamily="18" charset="0"/>
                <a:cs typeface="Arial"/>
                <a:sym typeface="Arial"/>
              </a:endParaRPr>
            </a:p>
          </p:txBody>
        </p:sp>
      </p:grpSp>
      <p:grpSp>
        <p:nvGrpSpPr>
          <p:cNvPr id="38" name="Group 37">
            <a:extLst>
              <a:ext uri="{FF2B5EF4-FFF2-40B4-BE49-F238E27FC236}">
                <a16:creationId xmlns:a16="http://schemas.microsoft.com/office/drawing/2014/main" id="{84168799-3B68-40F6-B5B0-AF490C0C1AC3}"/>
              </a:ext>
            </a:extLst>
          </p:cNvPr>
          <p:cNvGrpSpPr/>
          <p:nvPr/>
        </p:nvGrpSpPr>
        <p:grpSpPr>
          <a:xfrm>
            <a:off x="4927257" y="2261694"/>
            <a:ext cx="2166651" cy="694005"/>
            <a:chOff x="964136" y="2591222"/>
            <a:chExt cx="1624988" cy="520504"/>
          </a:xfrm>
        </p:grpSpPr>
        <p:pic>
          <p:nvPicPr>
            <p:cNvPr id="39" name="Picture 8" descr="Wrapped candy cartoon - Transparent PNG &amp;amp; SVG vector file">
              <a:extLst>
                <a:ext uri="{FF2B5EF4-FFF2-40B4-BE49-F238E27FC236}">
                  <a16:creationId xmlns:a16="http://schemas.microsoft.com/office/drawing/2014/main" id="{E182ABF8-050A-4F63-AE2E-470600DA63F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2715" b="35254"/>
            <a:stretch/>
          </p:blipFill>
          <p:spPr bwMode="auto">
            <a:xfrm>
              <a:off x="964136" y="2591222"/>
              <a:ext cx="1624988" cy="52050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A0F0036-DD5C-43C9-BD6B-11140ED78025}"/>
                </a:ext>
              </a:extLst>
            </p:cNvPr>
            <p:cNvSpPr txBox="1"/>
            <p:nvPr/>
          </p:nvSpPr>
          <p:spPr>
            <a:xfrm>
              <a:off x="1271185" y="2703531"/>
              <a:ext cx="1031958" cy="356636"/>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đũa</a:t>
              </a:r>
              <a:endParaRPr lang="en-US" sz="2400" kern="0" dirty="0">
                <a:solidFill>
                  <a:srgbClr val="000000"/>
                </a:solidFill>
                <a:latin typeface="UTM Avo" panose="02040603050506020204" pitchFamily="18" charset="0"/>
                <a:cs typeface="Arial"/>
                <a:sym typeface="Arial"/>
              </a:endParaRPr>
            </a:p>
          </p:txBody>
        </p:sp>
      </p:grpSp>
      <p:grpSp>
        <p:nvGrpSpPr>
          <p:cNvPr id="41" name="Group 40">
            <a:extLst>
              <a:ext uri="{FF2B5EF4-FFF2-40B4-BE49-F238E27FC236}">
                <a16:creationId xmlns:a16="http://schemas.microsoft.com/office/drawing/2014/main" id="{3E40819D-F72C-443E-BA92-07AA03E86286}"/>
              </a:ext>
            </a:extLst>
          </p:cNvPr>
          <p:cNvGrpSpPr/>
          <p:nvPr/>
        </p:nvGrpSpPr>
        <p:grpSpPr>
          <a:xfrm rot="868225">
            <a:off x="6763990" y="1632262"/>
            <a:ext cx="1836709" cy="767234"/>
            <a:chOff x="2744788" y="2514600"/>
            <a:chExt cx="1377532" cy="575425"/>
          </a:xfrm>
        </p:grpSpPr>
        <p:pic>
          <p:nvPicPr>
            <p:cNvPr id="42" name="Picture 10" descr="candy cartoon doodle hand drawn concept vector kawaii illustration 2036772  Vector Art at Vecteezy">
              <a:extLst>
                <a:ext uri="{FF2B5EF4-FFF2-40B4-BE49-F238E27FC236}">
                  <a16:creationId xmlns:a16="http://schemas.microsoft.com/office/drawing/2014/main" id="{9B2DF7DA-74CF-4BC6-AD40-22393F64D39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BDF0D450-9E9B-4396-BB76-2D9724E30B63}"/>
                </a:ext>
              </a:extLst>
            </p:cNvPr>
            <p:cNvSpPr txBox="1"/>
            <p:nvPr/>
          </p:nvSpPr>
          <p:spPr>
            <a:xfrm>
              <a:off x="3106159" y="2585065"/>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nói</a:t>
              </a:r>
              <a:endParaRPr lang="en-US" sz="2400" kern="0" dirty="0">
                <a:solidFill>
                  <a:srgbClr val="000000"/>
                </a:solidFill>
                <a:latin typeface="UTM Avo" panose="02040603050506020204" pitchFamily="18" charset="0"/>
                <a:cs typeface="Arial"/>
                <a:sym typeface="Arial"/>
              </a:endParaRPr>
            </a:p>
          </p:txBody>
        </p:sp>
      </p:grpSp>
      <p:grpSp>
        <p:nvGrpSpPr>
          <p:cNvPr id="44" name="Group 43">
            <a:extLst>
              <a:ext uri="{FF2B5EF4-FFF2-40B4-BE49-F238E27FC236}">
                <a16:creationId xmlns:a16="http://schemas.microsoft.com/office/drawing/2014/main" id="{A9460CC9-6BB9-4638-B6B1-8A9EAEF792C7}"/>
              </a:ext>
            </a:extLst>
          </p:cNvPr>
          <p:cNvGrpSpPr/>
          <p:nvPr/>
        </p:nvGrpSpPr>
        <p:grpSpPr>
          <a:xfrm>
            <a:off x="7053646" y="2500736"/>
            <a:ext cx="1976967" cy="733559"/>
            <a:chOff x="2413000" y="1201089"/>
            <a:chExt cx="1482725" cy="550169"/>
          </a:xfrm>
        </p:grpSpPr>
        <p:pic>
          <p:nvPicPr>
            <p:cNvPr id="45" name="Picture 12" descr="candy cartoon doodle hand drawn concept vector kawaii illustration 2036657  Vector Art at Vecteezy">
              <a:extLst>
                <a:ext uri="{FF2B5EF4-FFF2-40B4-BE49-F238E27FC236}">
                  <a16:creationId xmlns:a16="http://schemas.microsoft.com/office/drawing/2014/main" id="{EFEFCFC8-25E8-43AE-9106-5FBEB03AD986}"/>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433F64A8-FFDC-4390-A491-18EE8C65E10C}"/>
                </a:ext>
              </a:extLst>
            </p:cNvPr>
            <p:cNvSpPr txBox="1"/>
            <p:nvPr/>
          </p:nvSpPr>
          <p:spPr>
            <a:xfrm>
              <a:off x="2845283" y="1263230"/>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túi</a:t>
              </a:r>
              <a:endParaRPr lang="en-US" sz="2400" kern="0" dirty="0">
                <a:solidFill>
                  <a:srgbClr val="000000"/>
                </a:solidFill>
                <a:latin typeface="UTM Avo" panose="02040603050506020204" pitchFamily="18" charset="0"/>
                <a:cs typeface="Arial"/>
                <a:sym typeface="Arial"/>
              </a:endParaRPr>
            </a:p>
          </p:txBody>
        </p:sp>
      </p:grpSp>
    </p:spTree>
    <p:extLst>
      <p:ext uri="{BB962C8B-B14F-4D97-AF65-F5344CB8AC3E}">
        <p14:creationId xmlns:p14="http://schemas.microsoft.com/office/powerpoint/2010/main" val="3791429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4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40000">
                                          <p:cBhvr additive="base">
                                            <p:cTn id="1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40000">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14:bounceEnd="40000">
                                          <p:cBhvr additive="base">
                                            <p:cTn id="16"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14:presetBounceEnd="40000">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14:bounceEnd="40000">
                                          <p:cBhvr additive="base">
                                            <p:cTn id="20"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40000">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14:bounceEnd="40000">
                                          <p:cBhvr additive="base">
                                            <p:cTn id="24"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40000">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14:bounceEnd="40000">
                                          <p:cBhvr additive="base">
                                            <p:cTn id="28" dur="5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40000">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14:bounceEnd="40000">
                                          <p:cBhvr additive="base">
                                            <p:cTn id="32"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40000">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14:bounceEnd="40000">
                                          <p:cBhvr additive="base">
                                            <p:cTn id="36"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TextBox 46">
            <a:extLst>
              <a:ext uri="{FF2B5EF4-FFF2-40B4-BE49-F238E27FC236}">
                <a16:creationId xmlns:a16="http://schemas.microsoft.com/office/drawing/2014/main" id="{37BF8768-A64B-4A18-BD32-5FBBE46A518D}"/>
              </a:ext>
            </a:extLst>
          </p:cNvPr>
          <p:cNvSpPr txBox="1"/>
          <p:nvPr/>
        </p:nvSpPr>
        <p:spPr>
          <a:xfrm>
            <a:off x="1482572" y="597038"/>
            <a:ext cx="8220402" cy="1296830"/>
          </a:xfrm>
          <a:prstGeom prst="rect">
            <a:avLst/>
          </a:prstGeom>
          <a:noFill/>
        </p:spPr>
        <p:txBody>
          <a:bodyPr wrap="square" rtlCol="0">
            <a:spAutoFit/>
          </a:bodyPr>
          <a:lstStyle/>
          <a:p>
            <a:pPr algn="ctr" defTabSz="1219170">
              <a:lnSpc>
                <a:spcPct val="150000"/>
              </a:lnSpc>
              <a:buClr>
                <a:srgbClr val="000000"/>
              </a:buClr>
            </a:pPr>
            <a:r>
              <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14</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Viết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3 – 4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giới</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thiệu</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chơi</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hoặc</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một</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dùng</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gia</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đình</a:t>
            </a:r>
            <a:r>
              <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grpSp>
        <p:nvGrpSpPr>
          <p:cNvPr id="48" name="Group 47">
            <a:extLst>
              <a:ext uri="{FF2B5EF4-FFF2-40B4-BE49-F238E27FC236}">
                <a16:creationId xmlns:a16="http://schemas.microsoft.com/office/drawing/2014/main" id="{3AA02825-D9AC-47D1-B168-DE2795C42ACC}"/>
              </a:ext>
            </a:extLst>
          </p:cNvPr>
          <p:cNvGrpSpPr/>
          <p:nvPr/>
        </p:nvGrpSpPr>
        <p:grpSpPr>
          <a:xfrm>
            <a:off x="3238576" y="2284633"/>
            <a:ext cx="5932057" cy="3610140"/>
            <a:chOff x="1285931" y="1713474"/>
            <a:chExt cx="4238569" cy="2532106"/>
          </a:xfrm>
        </p:grpSpPr>
        <p:grpSp>
          <p:nvGrpSpPr>
            <p:cNvPr id="49" name="Group 48">
              <a:extLst>
                <a:ext uri="{FF2B5EF4-FFF2-40B4-BE49-F238E27FC236}">
                  <a16:creationId xmlns:a16="http://schemas.microsoft.com/office/drawing/2014/main" id="{D80DE681-F884-4152-AC87-3D026F74B619}"/>
                </a:ext>
              </a:extLst>
            </p:cNvPr>
            <p:cNvGrpSpPr/>
            <p:nvPr/>
          </p:nvGrpSpPr>
          <p:grpSpPr>
            <a:xfrm>
              <a:off x="1285931" y="1713474"/>
              <a:ext cx="4238569" cy="2522896"/>
              <a:chOff x="768927" y="1641595"/>
              <a:chExt cx="5340928" cy="2511698"/>
            </a:xfrm>
          </p:grpSpPr>
          <p:grpSp>
            <p:nvGrpSpPr>
              <p:cNvPr id="51" name="Group 50">
                <a:extLst>
                  <a:ext uri="{FF2B5EF4-FFF2-40B4-BE49-F238E27FC236}">
                    <a16:creationId xmlns:a16="http://schemas.microsoft.com/office/drawing/2014/main" id="{08F9B8DE-73EB-48B4-AA46-D00A20F515C5}"/>
                  </a:ext>
                </a:extLst>
              </p:cNvPr>
              <p:cNvGrpSpPr/>
              <p:nvPr/>
            </p:nvGrpSpPr>
            <p:grpSpPr>
              <a:xfrm>
                <a:off x="768927" y="1641595"/>
                <a:ext cx="5340928" cy="2511698"/>
                <a:chOff x="768927" y="1641595"/>
                <a:chExt cx="5340928" cy="2511698"/>
              </a:xfrm>
            </p:grpSpPr>
            <p:sp>
              <p:nvSpPr>
                <p:cNvPr id="53" name="Rectangle 14">
                  <a:extLst>
                    <a:ext uri="{FF2B5EF4-FFF2-40B4-BE49-F238E27FC236}">
                      <a16:creationId xmlns:a16="http://schemas.microsoft.com/office/drawing/2014/main" id="{88054456-484A-42AC-A001-4FB7EF639E82}"/>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54" name="Google Shape;1251;p47">
                  <a:extLst>
                    <a:ext uri="{FF2B5EF4-FFF2-40B4-BE49-F238E27FC236}">
                      <a16:creationId xmlns:a16="http://schemas.microsoft.com/office/drawing/2014/main" id="{B2EBDA55-119B-4E25-8D2E-6C87B004AB46}"/>
                    </a:ext>
                  </a:extLst>
                </p:cNvPr>
                <p:cNvGrpSpPr/>
                <p:nvPr/>
              </p:nvGrpSpPr>
              <p:grpSpPr>
                <a:xfrm>
                  <a:off x="768927" y="1641595"/>
                  <a:ext cx="5340928" cy="2511698"/>
                  <a:chOff x="4875791" y="946666"/>
                  <a:chExt cx="1252993" cy="1443671"/>
                </a:xfrm>
              </p:grpSpPr>
              <p:sp>
                <p:nvSpPr>
                  <p:cNvPr id="56" name="Google Shape;1252;p47">
                    <a:extLst>
                      <a:ext uri="{FF2B5EF4-FFF2-40B4-BE49-F238E27FC236}">
                        <a16:creationId xmlns:a16="http://schemas.microsoft.com/office/drawing/2014/main" id="{FAD861C9-6D70-4D6D-A146-D38BA0446E7E}"/>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7" name="Google Shape;1253;p47">
                    <a:extLst>
                      <a:ext uri="{FF2B5EF4-FFF2-40B4-BE49-F238E27FC236}">
                        <a16:creationId xmlns:a16="http://schemas.microsoft.com/office/drawing/2014/main" id="{3E8A2E42-3D9B-4AFE-B555-6A6B8C50282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8" name="Google Shape;1254;p47">
                    <a:extLst>
                      <a:ext uri="{FF2B5EF4-FFF2-40B4-BE49-F238E27FC236}">
                        <a16:creationId xmlns:a16="http://schemas.microsoft.com/office/drawing/2014/main" id="{4D8F9A4A-21E0-4439-9D64-9B9D6912DD49}"/>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9" name="Google Shape;1255;p47">
                    <a:extLst>
                      <a:ext uri="{FF2B5EF4-FFF2-40B4-BE49-F238E27FC236}">
                        <a16:creationId xmlns:a16="http://schemas.microsoft.com/office/drawing/2014/main" id="{CD3F886C-F059-43EA-A804-14994901B2CA}"/>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0" name="Google Shape;1256;p47">
                    <a:extLst>
                      <a:ext uri="{FF2B5EF4-FFF2-40B4-BE49-F238E27FC236}">
                        <a16:creationId xmlns:a16="http://schemas.microsoft.com/office/drawing/2014/main" id="{3439E47A-34F9-4985-B541-7767FCFAF0B7}"/>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1" name="Google Shape;1257;p47">
                    <a:extLst>
                      <a:ext uri="{FF2B5EF4-FFF2-40B4-BE49-F238E27FC236}">
                        <a16:creationId xmlns:a16="http://schemas.microsoft.com/office/drawing/2014/main" id="{48EFE369-64EA-48AC-907A-A66A2E1B50DD}"/>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2" name="Google Shape;1258;p47">
                    <a:extLst>
                      <a:ext uri="{FF2B5EF4-FFF2-40B4-BE49-F238E27FC236}">
                        <a16:creationId xmlns:a16="http://schemas.microsoft.com/office/drawing/2014/main" id="{537F05E1-935F-44E7-A1D3-1390D304EAA8}"/>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3" name="Google Shape;1259;p47">
                    <a:extLst>
                      <a:ext uri="{FF2B5EF4-FFF2-40B4-BE49-F238E27FC236}">
                        <a16:creationId xmlns:a16="http://schemas.microsoft.com/office/drawing/2014/main" id="{CD0C8FA9-B37A-4512-9FAC-E5148C18169C}"/>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4" name="Google Shape;1260;p47">
                    <a:extLst>
                      <a:ext uri="{FF2B5EF4-FFF2-40B4-BE49-F238E27FC236}">
                        <a16:creationId xmlns:a16="http://schemas.microsoft.com/office/drawing/2014/main" id="{89703EF1-95B6-431B-B629-1F2C70FE8B3E}"/>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5" name="Google Shape;1261;p47">
                    <a:extLst>
                      <a:ext uri="{FF2B5EF4-FFF2-40B4-BE49-F238E27FC236}">
                        <a16:creationId xmlns:a16="http://schemas.microsoft.com/office/drawing/2014/main" id="{EA5E3DB6-DF2E-4CDA-A879-C6F7CE972947}"/>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5" name="Rectangle 14">
                  <a:extLst>
                    <a:ext uri="{FF2B5EF4-FFF2-40B4-BE49-F238E27FC236}">
                      <a16:creationId xmlns:a16="http://schemas.microsoft.com/office/drawing/2014/main" id="{30660825-0960-4D4F-ADBB-D1277742717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2" name="TextBox 51">
                <a:extLst>
                  <a:ext uri="{FF2B5EF4-FFF2-40B4-BE49-F238E27FC236}">
                    <a16:creationId xmlns:a16="http://schemas.microsoft.com/office/drawing/2014/main" id="{E262F07F-140A-4D08-B8E1-4EADB0DDEEDF}"/>
                  </a:ext>
                </a:extLst>
              </p:cNvPr>
              <p:cNvSpPr txBox="1"/>
              <p:nvPr/>
            </p:nvSpPr>
            <p:spPr>
              <a:xfrm>
                <a:off x="2978765" y="1791860"/>
                <a:ext cx="1129910" cy="390673"/>
              </a:xfrm>
              <a:prstGeom prst="rect">
                <a:avLst/>
              </a:prstGeom>
              <a:noFill/>
            </p:spPr>
            <p:txBody>
              <a:bodyPr wrap="square" rtlCol="0">
                <a:spAutoFit/>
              </a:bodyPr>
              <a:lstStyle/>
              <a:p>
                <a:pPr defTabSz="1219170">
                  <a:buClr>
                    <a:srgbClr val="000000"/>
                  </a:buClr>
                </a:pP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Gợi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sp>
          <p:nvSpPr>
            <p:cNvPr id="50" name="TextBox 49">
              <a:extLst>
                <a:ext uri="{FF2B5EF4-FFF2-40B4-BE49-F238E27FC236}">
                  <a16:creationId xmlns:a16="http://schemas.microsoft.com/office/drawing/2014/main" id="{D142E705-FF32-4B59-9013-2CE9EB703717}"/>
                </a:ext>
              </a:extLst>
            </p:cNvPr>
            <p:cNvSpPr txBox="1"/>
            <p:nvPr/>
          </p:nvSpPr>
          <p:spPr>
            <a:xfrm>
              <a:off x="1353009" y="2303462"/>
              <a:ext cx="3992642" cy="1942118"/>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muốn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thiệu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đâu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gì</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về</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lợi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ích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đồ</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a:t>
              </a:r>
              <a:endPar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709378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1DC66071-E015-4BAF-8C63-5F5C1AB8D046}"/>
              </a:ext>
            </a:extLst>
          </p:cNvPr>
          <p:cNvSpPr txBox="1"/>
          <p:nvPr/>
        </p:nvSpPr>
        <p:spPr>
          <a:xfrm>
            <a:off x="1738543" y="1198484"/>
            <a:ext cx="8451542" cy="4524315"/>
          </a:xfrm>
          <a:prstGeom prst="rect">
            <a:avLst/>
          </a:prstGeom>
          <a:noFill/>
        </p:spPr>
        <p:txBody>
          <a:bodyPr wrap="square" rtlCol="0">
            <a:spAutoFit/>
          </a:bodyPr>
          <a:lstStyle/>
          <a:p>
            <a:pPr algn="just"/>
            <a:r>
              <a:rPr lang="vi-VN" sz="3600" b="0" i="0" dirty="0">
                <a:effectLst/>
                <a:latin typeface="Arial-Rounded" panose="020B0500000000000000" pitchFamily="34" charset="0"/>
                <a:ea typeface="Arial-Rounded" panose="020B0500000000000000" pitchFamily="34" charset="0"/>
                <a:cs typeface="Arial-Rounded" panose="020B0500000000000000" pitchFamily="34" charset="0"/>
              </a:rPr>
              <a:t>Con búp bê này là quà mà bố tặng em nhân dịp sinh nhật. Em đã đặt cho nó cái tên là Rose. Nó mặc một bộ váy dài màu hồng rất đáng yêu. Khuôn mặt của Rose rất xinh đẹp. Nhưng em thích nhất là mái tóc vàng óng, mềm mượt của Rose. Mỗi khi ở nhà, em lại chơi cùng với nó. Em rất yêu mến Rose.</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55261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72" y="1385435"/>
            <a:ext cx="6540015" cy="36191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A_图片 1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98891" y="4532894"/>
            <a:ext cx="2437094" cy="2241007"/>
          </a:xfrm>
          <a:prstGeom prst="rect">
            <a:avLst/>
          </a:prstGeom>
        </p:spPr>
      </p:pic>
      <p:pic>
        <p:nvPicPr>
          <p:cNvPr id="4"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438" y="1385435"/>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E:\丫头\png\小人\卡通类素材\yu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9273" y="492489"/>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305148" y="4182334"/>
            <a:ext cx="463503" cy="619473"/>
            <a:chOff x="-2033679" y="889419"/>
            <a:chExt cx="463503" cy="619473"/>
          </a:xfrm>
        </p:grpSpPr>
        <p:pic>
          <p:nvPicPr>
            <p:cNvPr id="23"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3160" y="1830717"/>
            <a:ext cx="3279407" cy="451783"/>
          </a:xfrm>
          <a:prstGeom prst="rect">
            <a:avLst/>
          </a:prstGeom>
        </p:spPr>
      </p:pic>
      <p:sp>
        <p:nvSpPr>
          <p:cNvPr id="28" name="文本框 27"/>
          <p:cNvSpPr txBox="1"/>
          <p:nvPr/>
        </p:nvSpPr>
        <p:spPr>
          <a:xfrm>
            <a:off x="3222028" y="2931897"/>
            <a:ext cx="5570756"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Củng</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cố</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bài</a:t>
            </a:r>
            <a:r>
              <a:rPr kumimoji="0" lang="en-US" altLang="zh-CN" sz="5400" b="1" i="0" u="none" strike="noStrike" kern="1200" cap="none" spc="0" normalizeH="0" noProof="0" dirty="0">
                <a:ln>
                  <a:noFill/>
                </a:ln>
                <a:solidFill>
                  <a:srgbClr val="C9180E"/>
                </a:solidFill>
                <a:effectLst/>
                <a:uLnTx/>
                <a:uFillTx/>
                <a:latin typeface="Arial" panose="020B0604020202020204" pitchFamily="34" charset="0"/>
                <a:ea typeface="汉仪小麦体简" panose="00020600040101010101" pitchFamily="18" charset="-122"/>
                <a:cs typeface="+mn-cs"/>
              </a:rPr>
              <a:t> </a:t>
            </a:r>
            <a:r>
              <a:rPr kumimoji="0" lang="en-US" altLang="zh-CN" sz="5400" b="1" i="0" u="none" strike="noStrike" kern="1200" cap="none" spc="0" normalizeH="0" noProof="0" dirty="0" err="1">
                <a:ln>
                  <a:noFill/>
                </a:ln>
                <a:solidFill>
                  <a:srgbClr val="C9180E"/>
                </a:solidFill>
                <a:effectLst/>
                <a:uLnTx/>
                <a:uFillTx/>
                <a:latin typeface="Arial" panose="020B0604020202020204" pitchFamily="34" charset="0"/>
                <a:ea typeface="汉仪小麦体简" panose="00020600040101010101" pitchFamily="18" charset="-122"/>
                <a:cs typeface="+mn-cs"/>
              </a:rPr>
              <a:t>học</a:t>
            </a:r>
            <a:endParaRPr kumimoji="0" lang="zh-CN" altLang="en-US" sz="5400" b="1" i="0" u="none" strike="noStrike" kern="1200" cap="none" spc="0" normalizeH="0" baseline="0" noProof="0" dirty="0">
              <a:ln>
                <a:noFill/>
              </a:ln>
              <a:solidFill>
                <a:srgbClr val="BCE2E6"/>
              </a:solidFill>
              <a:effectLst/>
              <a:uLnTx/>
              <a:uFillTx/>
              <a:latin typeface="Arial" panose="020B0604020202020204" pitchFamily="34" charset="0"/>
              <a:ea typeface="汉仪小麦体简" panose="00020600040101010101" pitchFamily="18"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0" presetClass="path" presetSubtype="0" accel="50000" decel="50000" fill="hold" nodeType="withEffect">
                                  <p:stCondLst>
                                    <p:cond delay="0"/>
                                  </p:stCondLst>
                                  <p:childTnLst>
                                    <p:animMotion origin="layout" path="M 0.31055 0.06389 L 0.31055 0.06412 C 0.3056 0.06528 0.30078 0.06644 0.29623 0.06875 C 0.29401 0.06968 0.29206 0.07199 0.29011 0.07315 C 0.28646 0.07523 0.28268 0.07616 0.27904 0.07778 C 0.27735 0.07847 0.27604 0.0794 0.27435 0.08009 C 0.27136 0.08102 0.26823 0.08148 0.26498 0.08287 C 0.24844 0.08148 0.23164 0.08195 0.21524 0.08009 C 0.21185 0.07963 0.20834 0.07824 0.20573 0.07546 L 0.20104 0.07084 C 0.19727 0.05371 0.20274 0.07431 0.19479 0.05926 C 0.19388 0.05764 0.19401 0.05463 0.19323 0.05255 C 0.19206 0.04977 0.18998 0.04792 0.18867 0.0456 C 0.18724 0.04352 0.18633 0.04097 0.18542 0.03866 L 0.18229 0.02477 C 0.1819 0.02269 0.18229 0.01875 0.18086 0.01806 L 0.17604 0.01551 C 0.17292 0.01621 0.16003 0.01806 0.15573 0.02037 C 0.15365 0.0213 0.15182 0.02361 0.14961 0.02477 C 0.1474 0.02593 0.14544 0.02639 0.1431 0.02709 C 0.1418 0.02778 0.14024 0.02871 0.13867 0.0294 C 0.13698 0.03079 0.13542 0.03287 0.13412 0.03426 C 0.13255 0.03519 0.13086 0.03565 0.1293 0.03634 C 0.125 0.03796 0.12084 0.03889 0.11667 0.04097 C 0.10534 0.04653 0.11055 0.04468 0.10117 0.04769 C 0.0888 0.04699 0.07617 0.04746 0.06367 0.0456 C 0.06107 0.04514 0.05326 0.04005 0.04974 0.03866 C 0.04753 0.03796 0.04544 0.03727 0.04336 0.03634 C 0.04024 0.03496 0.03724 0.03357 0.03412 0.03171 C 0.03242 0.03079 0.03112 0.03009 0.0293 0.0294 C 0.02735 0.02871 0.02526 0.02801 0.02318 0.02709 C 0.02149 0.02685 0.02018 0.02523 0.01836 0.02477 C 0.01589 0.02384 0.01328 0.02338 0.01055 0.02269 C 0.00847 0.01806 0.0056 0.01389 0.00443 0.0088 C 0.00391 0.00671 0.00391 0.00371 0.00287 0.00209 C 0.00222 0.00046 0.00078 0.00046 -1.66667E-6 -1.85185E-6 L -1.66667E-6 -1.85185E-6 " pathEditMode="relative" rAng="0" ptsTypes="AAAAAAAAAAAAAAAAAAAAAAAAAAAAAAAAAAAAA">
                                      <p:cBhvr>
                                        <p:cTn id="21" dur="2000" fill="hold"/>
                                        <p:tgtEl>
                                          <p:spTgt spid="11"/>
                                        </p:tgtEl>
                                        <p:attrNameLst>
                                          <p:attrName>ppt_x</p:attrName>
                                          <p:attrName>ppt_y</p:attrName>
                                        </p:attrNameLst>
                                      </p:cBhvr>
                                      <p:rCtr x="-15534" y="-2245"/>
                                    </p:animMotion>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9" dur="1500" fill="hold"/>
                                        <p:tgtEl>
                                          <p:spTgt spid="4"/>
                                        </p:tgtEl>
                                        <p:attrNameLst>
                                          <p:attrName>ppt_x</p:attrName>
                                          <p:attrName>ppt_y</p:attrName>
                                        </p:attrNameLst>
                                      </p:cBhvr>
                                      <p:rCtr x="1059" y="31"/>
                                    </p:animMotion>
                                  </p:childTnLst>
                                </p:cTn>
                              </p:par>
                              <p:par>
                                <p:cTn id="30"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31" dur="1500" fill="hold"/>
                                        <p:tgtEl>
                                          <p:spTgt spid="9"/>
                                        </p:tgtEl>
                                        <p:attrNameLst>
                                          <p:attrName>ppt_x</p:attrName>
                                          <p:attrName>ppt_y</p:attrName>
                                        </p:attrNameLst>
                                      </p:cBhvr>
                                    </p:animMotion>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374</Words>
  <Application>Microsoft Office PowerPoint</Application>
  <PresentationFormat>Widescreen</PresentationFormat>
  <Paragraphs>41</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Arial-Rounded</vt:lpstr>
      <vt:lpstr>Calibri</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1</cp:revision>
  <dcterms:created xsi:type="dcterms:W3CDTF">2021-07-31T04:12:41Z</dcterms:created>
  <dcterms:modified xsi:type="dcterms:W3CDTF">2021-07-31T04:18:53Z</dcterms:modified>
</cp:coreProperties>
</file>