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7577C-C8B0-42C4-846F-7A4AD697A1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F076-5C19-4498-9D35-C773E34DD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2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124F-12BF-4ABA-B063-0BDBEEAE98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E544-2091-4D56-B611-257744E2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5" y="937011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55329"/>
            <a:ext cx="4006806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2256281"/>
            <a:ext cx="9906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644728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schemeClr val="bg1"/>
                  </a:solidFill>
                </a:rPr>
                <a:t>B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2256281"/>
            <a:ext cx="990600" cy="13208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681597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À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2256281"/>
            <a:ext cx="9906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04278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I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2256281"/>
            <a:ext cx="1103520" cy="1320800"/>
            <a:chOff x="3276600" y="1657959"/>
            <a:chExt cx="110352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1018227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schemeClr val="bg1"/>
                  </a:solidFill>
                </a:rPr>
                <a:t>13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65708" y="3886200"/>
            <a:ext cx="5763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An </a:t>
            </a:r>
            <a:r>
              <a:rPr lang="en-US" altLang="zh-CN" sz="4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toàn trên đường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8058" y="6456651"/>
            <a:ext cx="184731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</p:spTree>
    <p:extLst>
      <p:ext uri="{BB962C8B-B14F-4D97-AF65-F5344CB8AC3E}">
        <p14:creationId xmlns:p14="http://schemas.microsoft.com/office/powerpoint/2010/main" val="7266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6105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458200" cy="62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630604" cy="492696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4318" y="306070"/>
            <a:ext cx="2402681" cy="108077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endParaRPr lang="en-US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5" y="937011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55329"/>
            <a:ext cx="4006806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995613" y="2378076"/>
            <a:ext cx="4624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991600" cy="32003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3276601"/>
            <a:ext cx="6705600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791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74955"/>
            <a:ext cx="75438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14339" descr="tnxh 13"/>
          <p:cNvPicPr>
            <a:picLocks noChangeAspect="1"/>
          </p:cNvPicPr>
          <p:nvPr/>
        </p:nvPicPr>
        <p:blipFill>
          <a:blip r:embed="rId2"/>
          <a:srcRect l="25000" t="13333" r="21875" b="74788"/>
          <a:stretch>
            <a:fillRect/>
          </a:stretch>
        </p:blipFill>
        <p:spPr>
          <a:xfrm>
            <a:off x="838200" y="1317626"/>
            <a:ext cx="8001000" cy="42322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1" name="Text Box 14340"/>
          <p:cNvSpPr txBox="1"/>
          <p:nvPr/>
        </p:nvSpPr>
        <p:spPr>
          <a:xfrm>
            <a:off x="1295400" y="5715000"/>
            <a:ext cx="1409700" cy="40011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Times New Roman" panose="02020603050405020304" charset="0"/>
              </a:rPr>
              <a:t>ĐƯỢC ĐI</a:t>
            </a:r>
          </a:p>
        </p:txBody>
      </p:sp>
      <p:sp>
        <p:nvSpPr>
          <p:cNvPr id="14342" name="Text Box 14341"/>
          <p:cNvSpPr txBox="1"/>
          <p:nvPr/>
        </p:nvSpPr>
        <p:spPr>
          <a:xfrm>
            <a:off x="3657600" y="5720862"/>
            <a:ext cx="2114550" cy="40011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latin typeface="Times New Roman" panose="02020603050405020304" charset="0"/>
              </a:rPr>
              <a:t>GIẢM TỐC ĐỘ</a:t>
            </a:r>
          </a:p>
        </p:txBody>
      </p:sp>
      <p:sp>
        <p:nvSpPr>
          <p:cNvPr id="14343" name="Text Box 14342"/>
          <p:cNvSpPr txBox="1"/>
          <p:nvPr/>
        </p:nvSpPr>
        <p:spPr>
          <a:xfrm>
            <a:off x="6324600" y="5715000"/>
            <a:ext cx="1600200" cy="40011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latin typeface="Times New Roman" panose="02020603050405020304" charset="0"/>
              </a:rPr>
              <a:t>DỪNG LẠI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431" y="196069"/>
            <a:ext cx="8229600" cy="10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>
          <a:blip r:embed="rId2"/>
          <a:srcRect l="9375" t="27188" r="6250" b="44374"/>
          <a:stretch>
            <a:fillRect/>
          </a:stretch>
        </p:blipFill>
        <p:spPr>
          <a:xfrm>
            <a:off x="762000" y="574675"/>
            <a:ext cx="7924799" cy="568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057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an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toàn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956"/>
            <a:ext cx="8229600" cy="371538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-76200" y="5763846"/>
            <a:ext cx="9220200" cy="111760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cẩn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thận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</Words>
  <Application>Microsoft Office PowerPoint</Application>
  <PresentationFormat>On-screen Show (4:3)</PresentationFormat>
  <Paragraphs>19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bạn cần lưu ý gì để đảm bảo an toàn trên đường đi học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Nothing1010</cp:lastModifiedBy>
  <cp:revision>5</cp:revision>
  <dcterms:created xsi:type="dcterms:W3CDTF">2020-12-11T02:10:20Z</dcterms:created>
  <dcterms:modified xsi:type="dcterms:W3CDTF">2021-03-05T04:03:27Z</dcterms:modified>
</cp:coreProperties>
</file>