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375" r:id="rId3"/>
    <p:sldId id="364" r:id="rId4"/>
    <p:sldId id="365" r:id="rId5"/>
    <p:sldId id="366" r:id="rId6"/>
    <p:sldId id="371" r:id="rId7"/>
    <p:sldId id="370" r:id="rId8"/>
    <p:sldId id="373" r:id="rId9"/>
    <p:sldId id="323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E7E7"/>
    <a:srgbClr val="CC0066"/>
    <a:srgbClr val="CC0000"/>
    <a:srgbClr val="FFFFFF"/>
    <a:srgbClr val="993366"/>
    <a:srgbClr val="F3F3F3"/>
    <a:srgbClr val="EAEAEA"/>
    <a:srgbClr val="DDDDDD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764" autoAdjust="0"/>
    <p:restoredTop sz="94660"/>
  </p:normalViewPr>
  <p:slideViewPr>
    <p:cSldViewPr>
      <p:cViewPr>
        <p:scale>
          <a:sx n="80" d="100"/>
          <a:sy n="80" d="100"/>
        </p:scale>
        <p:origin x="-2424" y="-348"/>
      </p:cViewPr>
      <p:guideLst>
        <p:guide orient="horz" pos="21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1DA4C-1E34-4806-8EBF-9D7432D0A0B1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87D491-6166-44E7-8C8B-8E8C39F3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4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sp>
      <p:sp>
        <p:nvSpPr>
          <p:cNvPr id="3077" name="Rectangle 5"/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2A4A715F-012B-4268-B41C-BCA54EFF4232}" type="slidenum">
              <a:rPr lang="zh-CN" altLang="en-US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8066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8B8095C-2260-45EC-A7D0-0A67529D85EA}" type="slidenum">
              <a:rPr lang="zh-CN" altLang="en-US"/>
              <a:t>8</a:t>
            </a:fld>
            <a:endParaRPr lang="en-US" altLang="zh-CN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972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7318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C:\Users\Administrator\Desktop\di.pn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3" descr="C:\Users\Administrator\Desktop\1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5977900" y="4748547"/>
            <a:ext cx="2442934" cy="1881340"/>
          </a:xfrm>
          <a:prstGeom prst="rect">
            <a:avLst/>
          </a:prstGeom>
          <a:noFill/>
        </p:spPr>
      </p:pic>
      <p:pic>
        <p:nvPicPr>
          <p:cNvPr id="9" name="Picture 4" descr="C:\Users\Administrator\Desktop\2.png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406132" y="5763919"/>
            <a:ext cx="5156129" cy="935989"/>
          </a:xfrm>
          <a:prstGeom prst="rect">
            <a:avLst/>
          </a:prstGeom>
          <a:noFill/>
        </p:spPr>
      </p:pic>
      <p:pic>
        <p:nvPicPr>
          <p:cNvPr id="11" name="Picture 5" descr="C:\Users\Administrator\Desktop\3.png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8478230" y="928670"/>
            <a:ext cx="500066" cy="5317798"/>
          </a:xfrm>
          <a:prstGeom prst="rect">
            <a:avLst/>
          </a:prstGeom>
          <a:noFill/>
        </p:spPr>
      </p:pic>
      <p:pic>
        <p:nvPicPr>
          <p:cNvPr id="12" name="Picture 6" descr="C:\Users\Administrator\Desktop\4.png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5445864" y="306366"/>
            <a:ext cx="3229165" cy="1038949"/>
          </a:xfrm>
          <a:prstGeom prst="rect">
            <a:avLst/>
          </a:prstGeom>
          <a:noFill/>
        </p:spPr>
      </p:pic>
      <p:pic>
        <p:nvPicPr>
          <p:cNvPr id="13" name="Picture 7" descr="C:\Users\Administrator\Desktop\5.png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428596" y="214290"/>
            <a:ext cx="4417871" cy="1441424"/>
          </a:xfrm>
          <a:prstGeom prst="rect">
            <a:avLst/>
          </a:prstGeom>
          <a:noFill/>
        </p:spPr>
      </p:pic>
      <p:pic>
        <p:nvPicPr>
          <p:cNvPr id="14" name="Picture 8" descr="C:\Users\Administrator\Desktop\6.png"/>
          <p:cNvPicPr>
            <a:picLocks noChangeAspect="1" noChangeArrowheads="1"/>
          </p:cNvPicPr>
          <p:nvPr userDrawn="1"/>
        </p:nvPicPr>
        <p:blipFill>
          <a:blip r:embed="rId19"/>
          <a:srcRect/>
          <a:stretch>
            <a:fillRect/>
          </a:stretch>
        </p:blipFill>
        <p:spPr bwMode="auto">
          <a:xfrm>
            <a:off x="217756" y="1612570"/>
            <a:ext cx="481352" cy="4143403"/>
          </a:xfrm>
          <a:prstGeom prst="rect">
            <a:avLst/>
          </a:prstGeom>
          <a:noFill/>
        </p:spPr>
      </p:pic>
      <p:pic>
        <p:nvPicPr>
          <p:cNvPr id="15" name="Picture 9" descr="C:\Users\Administrator\Desktop\7.png"/>
          <p:cNvPicPr>
            <a:picLocks noChangeAspect="1" noChangeArrowheads="1"/>
          </p:cNvPicPr>
          <p:nvPr userDrawn="1"/>
        </p:nvPicPr>
        <p:blipFill>
          <a:blip r:embed="rId20"/>
          <a:srcRect/>
          <a:stretch>
            <a:fillRect/>
          </a:stretch>
        </p:blipFill>
        <p:spPr bwMode="auto">
          <a:xfrm>
            <a:off x="500034" y="5146370"/>
            <a:ext cx="2770529" cy="1357185"/>
          </a:xfrm>
          <a:prstGeom prst="rect">
            <a:avLst/>
          </a:prstGeom>
          <a:noFill/>
        </p:spPr>
      </p:pic>
      <p:sp>
        <p:nvSpPr>
          <p:cNvPr id="10" name="圆角矩形 9"/>
          <p:cNvSpPr/>
          <p:nvPr userDrawn="1"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564"/>
            </a:avLst>
          </a:prstGeom>
          <a:solidFill>
            <a:srgbClr val="FFFFFF">
              <a:alpha val="65098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b="1"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 b="1"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94206" y="23377"/>
            <a:ext cx="8388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b="1">
                <a:solidFill>
                  <a:srgbClr val="6600CC"/>
                </a:solidFill>
                <a:cs typeface="Times New Roman" pitchFamily="18" charset="0"/>
              </a:rPr>
              <a:t>T</a:t>
            </a:r>
            <a:r>
              <a:rPr lang="vi-VN" altLang="en-US" sz="3600" b="1">
                <a:solidFill>
                  <a:srgbClr val="6600CC"/>
                </a:solidFill>
                <a:cs typeface="Times New Roman" pitchFamily="18" charset="0"/>
              </a:rPr>
              <a:t>h</a:t>
            </a:r>
            <a:r>
              <a:rPr lang="en-US" altLang="en-US" sz="3600" b="1">
                <a:solidFill>
                  <a:srgbClr val="6600CC"/>
                </a:solidFill>
                <a:cs typeface="Times New Roman" pitchFamily="18" charset="0"/>
              </a:rPr>
              <a:t>ứ </a:t>
            </a:r>
            <a:r>
              <a:rPr lang="en-US" altLang="en-US" sz="3600" b="1" smtClean="0">
                <a:solidFill>
                  <a:srgbClr val="6600CC"/>
                </a:solidFill>
                <a:cs typeface="Times New Roman" pitchFamily="18" charset="0"/>
              </a:rPr>
              <a:t>hai ngày 1 tháng 3 năm </a:t>
            </a:r>
            <a:r>
              <a:rPr lang="en-US" altLang="en-US" sz="3600" b="1">
                <a:solidFill>
                  <a:srgbClr val="6600CC"/>
                </a:solidFill>
                <a:cs typeface="Times New Roman" pitchFamily="18" charset="0"/>
              </a:rPr>
              <a:t>2021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b="1" u="sng">
                <a:solidFill>
                  <a:srgbClr val="FF0000"/>
                </a:solidFill>
                <a:cs typeface="Times New Roman" pitchFamily="18" charset="0"/>
              </a:rPr>
              <a:t>Chính tả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87455" y="1461725"/>
            <a:ext cx="7848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b="1" u="sng" smtClean="0">
                <a:solidFill>
                  <a:srgbClr val="0070C0"/>
                </a:solidFill>
                <a:latin typeface="HP001 4 hàng" pitchFamily="34" charset="0"/>
              </a:rPr>
              <a:t>Tiết 47</a:t>
            </a:r>
            <a:r>
              <a:rPr lang="en-US" altLang="en-US" sz="4000" b="1" smtClean="0">
                <a:solidFill>
                  <a:srgbClr val="0070C0"/>
                </a:solidFill>
                <a:latin typeface="HP001 4 hàng" pitchFamily="34" charset="0"/>
              </a:rPr>
              <a:t>: Qủa tim khỉ</a:t>
            </a:r>
            <a:endParaRPr lang="en-US" altLang="en-US" sz="4000" b="1">
              <a:solidFill>
                <a:srgbClr val="0070C0"/>
              </a:solidFill>
              <a:latin typeface="HP001 4 hàng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206" y="2147648"/>
            <a:ext cx="9144000" cy="48936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defRPr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Mục tiêu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Chép </a:t>
            </a:r>
            <a:r>
              <a:rPr lang="pt-BR" sz="3200">
                <a:latin typeface="Times New Roman" pitchFamily="18" charset="0"/>
                <a:cs typeface="Times New Roman" pitchFamily="18" charset="0"/>
              </a:rPr>
              <a:t>chính xác bài CT, trình bày đúng đoạn văn xuôi có lời nhân vật. 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Làm bài tập 2 a/ b;  BT3/a trong SGK. </a:t>
            </a:r>
          </a:p>
          <a:p>
            <a:pPr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Rèn kĩ năng viết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làm đúng chính tả. </a:t>
            </a:r>
          </a:p>
          <a:p>
            <a:pPr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Giáo dục HS ý thức giữ vở sạch, viết chữ đẹp.</a:t>
            </a:r>
          </a:p>
          <a:p>
            <a:pPr algn="l">
              <a:defRPr/>
            </a:pP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Chuẩn bị</a:t>
            </a:r>
            <a:r>
              <a:rPr lang="vi-VN" sz="3200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 GV: </a:t>
            </a:r>
            <a:r>
              <a:rPr lang="fr-FR" sz="3200">
                <a:latin typeface="Times New Roman" pitchFamily="18" charset="0"/>
                <a:cs typeface="Times New Roman" pitchFamily="18" charset="0"/>
              </a:rPr>
              <a:t>Bài giảng điện tử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	 	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   2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 HS: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Vở chính tả. Vở BTTV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vi-VN" sz="3200" b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Các hoạt động dạy học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481692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38460" y="123796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endParaRPr lang="en-US" sz="40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1266" y="820319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*Nghe-viết 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khỉ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926" y="1530040"/>
            <a:ext cx="8122018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Một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Sấu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bảo:</a:t>
            </a:r>
          </a:p>
          <a:p>
            <a:pPr algn="l"/>
            <a:r>
              <a:rPr lang="en-US" sz="36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- Vua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	Khỉ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 smtClean="0"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sợ.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9925" y="5661248"/>
            <a:ext cx="8122019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3200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55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3345" y="248259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endParaRPr lang="en-US" sz="40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3639" y="112456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khỉ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9" y="198884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hôm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Cá</a:t>
            </a:r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Sấu</a:t>
            </a:r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mời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Khỉ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đến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chơi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nhà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Khỉ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nhận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lời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ngồi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lên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lưng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Cá</a:t>
            </a:r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Sấu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Bơi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xa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bờ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Cá</a:t>
            </a:r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Sấu</a:t>
            </a:r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mới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bảo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3600" dirty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	</a:t>
            </a:r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Vua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chúng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tôi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ốm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nặng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phải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ăn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quả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tim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khỉ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mới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khỏi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Tôi</a:t>
            </a:r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cần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quả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tim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3600" dirty="0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	</a:t>
            </a:r>
            <a:r>
              <a:rPr lang="en-US" sz="3600" dirty="0" err="1" smtClean="0">
                <a:solidFill>
                  <a:srgbClr val="FF0000"/>
                </a:solidFill>
                <a:latin typeface="HP001 5 hàng 1 ô ly" pitchFamily="34" charset="0"/>
                <a:cs typeface="Times New Roman" pitchFamily="18" charset="0"/>
              </a:rPr>
              <a:t>Khỉ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nghe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vậy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hết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sức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hoảng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HP001 5 hàng 1 ô ly" pitchFamily="34" charset="0"/>
                <a:cs typeface="Times New Roman" pitchFamily="18" charset="0"/>
              </a:rPr>
              <a:t>sợ</a:t>
            </a:r>
            <a:r>
              <a:rPr lang="en-US" sz="3600" dirty="0" smtClean="0">
                <a:latin typeface="HP001 5 hàng 1 ô ly" pitchFamily="34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393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50748" y="248259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endParaRPr lang="en-US" sz="40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065" y="1378889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n-US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khỉ</a:t>
            </a:r>
            <a:endParaRPr lang="en-US" sz="40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xplosion 1 5"/>
          <p:cNvSpPr/>
          <p:nvPr/>
        </p:nvSpPr>
        <p:spPr bwMode="auto">
          <a:xfrm>
            <a:off x="1318902" y="2060848"/>
            <a:ext cx="6785257" cy="3240360"/>
          </a:xfrm>
          <a:prstGeom prst="irregularSeal1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wrap="square" lIns="91440" tIns="45720" rIns="91440" bIns="45720" numCol="1" rtlCol="0" anchor="t" anchorCtr="0" compatLnSpc="1"/>
          <a:lstStyle/>
          <a:p>
            <a:r>
              <a:rPr lang="en-US" altLang="en-US" sz="3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alt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2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0" y="1239838"/>
            <a:ext cx="9620250" cy="584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135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Thứ hai ngày 1 tháng 3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2021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800" b="1" u="sng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Chính </a:t>
            </a:r>
            <a:r>
              <a:rPr lang="en-US" sz="2800" b="1" u="sng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800" b="1" dirty="0">
                <a:solidFill>
                  <a:srgbClr val="FF0000"/>
                </a:solidFill>
                <a:latin typeface="HP001 4 hàng" pitchFamily="34" charset="0"/>
              </a:rPr>
              <a:t>Quả </a:t>
            </a:r>
            <a:r>
              <a:rPr lang="en-US" sz="2800" b="1">
                <a:solidFill>
                  <a:srgbClr val="FF0000"/>
                </a:solidFill>
                <a:latin typeface="HP001 4 hàng" pitchFamily="34" charset="0"/>
              </a:rPr>
              <a:t>tim </a:t>
            </a:r>
            <a:r>
              <a:rPr lang="en-US" sz="2800" b="1" smtClean="0">
                <a:solidFill>
                  <a:srgbClr val="FF0000"/>
                </a:solidFill>
                <a:latin typeface="HP001 4 hàng" pitchFamily="34" charset="0"/>
              </a:rPr>
              <a:t>khỉ</a:t>
            </a:r>
            <a:endParaRPr lang="en-US" sz="28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71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79712" y="279889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Chính tả</a:t>
            </a:r>
            <a:endParaRPr lang="en-US" sz="40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2961432"/>
            <a:ext cx="70746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4000" b="1" dirty="0">
                <a:solidFill>
                  <a:srgbClr val="0000CC"/>
                </a:solidFill>
                <a:latin typeface="HP001 4 hàng" pitchFamily="34" charset="0"/>
              </a:rPr>
              <a:t>-….ay sưa,….ay lúa</a:t>
            </a:r>
          </a:p>
          <a:p>
            <a:pPr marL="742950" indent="-742950" algn="l" eaLnBrk="0" hangingPunct="0">
              <a:spcBef>
                <a:spcPct val="50000"/>
              </a:spcBef>
              <a:defRPr/>
            </a:pPr>
            <a:r>
              <a:rPr lang="en-US" sz="4000" b="1">
                <a:solidFill>
                  <a:srgbClr val="0000CC"/>
                </a:solidFill>
                <a:latin typeface="HP001 4 hàng" pitchFamily="34" charset="0"/>
              </a:rPr>
              <a:t>-….</a:t>
            </a:r>
            <a:r>
              <a:rPr lang="en-US" sz="4000" b="1" smtClean="0">
                <a:solidFill>
                  <a:srgbClr val="0000CC"/>
                </a:solidFill>
                <a:latin typeface="HP001 4 hàng" pitchFamily="34" charset="0"/>
              </a:rPr>
              <a:t>ông </a:t>
            </a:r>
            <a:r>
              <a:rPr lang="en-US" sz="4000" b="1" dirty="0">
                <a:solidFill>
                  <a:srgbClr val="0000CC"/>
                </a:solidFill>
                <a:latin typeface="HP001 4 hàng" pitchFamily="34" charset="0"/>
              </a:rPr>
              <a:t>lên, dòng ….</a:t>
            </a:r>
            <a:r>
              <a:rPr lang="en-US" sz="4000" b="1" dirty="0" smtClean="0">
                <a:solidFill>
                  <a:srgbClr val="0000CC"/>
                </a:solidFill>
                <a:latin typeface="HP001 4 hàng" pitchFamily="34" charset="0"/>
              </a:rPr>
              <a:t>ông</a:t>
            </a:r>
            <a:endParaRPr lang="en-US" sz="4000" b="1" dirty="0">
              <a:solidFill>
                <a:srgbClr val="0000CC"/>
              </a:solidFill>
              <a:latin typeface="HP001 4 hàng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1518" y="2865315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1518" y="3784992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3444" y="2874810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6136" y="3784992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065" y="1378889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tập 2:</a:t>
            </a:r>
          </a:p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Điền vào chỗ trống s hay x: </a:t>
            </a:r>
          </a:p>
        </p:txBody>
      </p:sp>
    </p:spTree>
    <p:extLst>
      <p:ext uri="{BB962C8B-B14F-4D97-AF65-F5344CB8AC3E}">
        <p14:creationId xmlns:p14="http://schemas.microsoft.com/office/powerpoint/2010/main" val="386083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Box 5"/>
          <p:cNvSpPr txBox="1"/>
          <p:nvPr/>
        </p:nvSpPr>
        <p:spPr>
          <a:xfrm>
            <a:off x="18332" y="1280319"/>
            <a:ext cx="9144000" cy="76944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 tim khỉ</a:t>
            </a:r>
            <a:endParaRPr sz="4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4" name="Rectangle 12"/>
          <p:cNvSpPr/>
          <p:nvPr/>
        </p:nvSpPr>
        <p:spPr>
          <a:xfrm>
            <a:off x="0" y="457200"/>
            <a:ext cx="9144000" cy="707886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ctr"/>
            <a:r>
              <a:rPr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  <a:r>
              <a:rPr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(Nghe – viết)</a:t>
            </a:r>
            <a:r>
              <a:rPr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40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394" name="Rectangle 3"/>
          <p:cNvSpPr>
            <a:spLocks noGrp="1"/>
          </p:cNvSpPr>
          <p:nvPr/>
        </p:nvSpPr>
        <p:spPr>
          <a:xfrm>
            <a:off x="457200" y="2120900"/>
            <a:ext cx="8165465" cy="990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 algn="l" eaLnBrk="1" hangingPunct="1">
              <a:buNone/>
            </a:pPr>
            <a:r>
              <a:rPr lang="en-US" alt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Bài 3b:</a:t>
            </a:r>
            <a:r>
              <a:rPr lang="en-US" altLang="en-US" sz="40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Tìm tiếng có vần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uc</a:t>
            </a:r>
            <a:r>
              <a:rPr lang="en-US" altLang="en-US" sz="40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hoặc vần 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ut</a:t>
            </a:r>
            <a:r>
              <a:rPr lang="en-US" altLang="en-US" sz="40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, có nghĩa như sau:  </a:t>
            </a:r>
          </a:p>
        </p:txBody>
      </p:sp>
      <p:sp>
        <p:nvSpPr>
          <p:cNvPr id="2" name="Rectangle 3"/>
          <p:cNvSpPr/>
          <p:nvPr/>
        </p:nvSpPr>
        <p:spPr>
          <a:xfrm>
            <a:off x="533399" y="3505200"/>
            <a:ext cx="2454425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buFont typeface="Wingdings" panose="05000000000000000000" pitchFamily="2" charset="2"/>
              <a:buChar char="v"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Co lại: </a:t>
            </a:r>
            <a:endParaRPr lang="en-US" altLang="en-US" sz="4000" b="1" dirty="0">
              <a:solidFill>
                <a:srgbClr val="66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533398" y="4114800"/>
            <a:ext cx="6848477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buFont typeface="Wingdings" panose="05000000000000000000" pitchFamily="2" charset="2"/>
              <a:buChar char="v"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Dùng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xẻng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để lấy đất, đá, cát…</a:t>
            </a:r>
            <a:endParaRPr lang="en-US" altLang="en-US" sz="3600" b="1" dirty="0">
              <a:solidFill>
                <a:srgbClr val="66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3"/>
          <p:cNvSpPr/>
          <p:nvPr/>
        </p:nvSpPr>
        <p:spPr>
          <a:xfrm>
            <a:off x="533399" y="5059417"/>
            <a:ext cx="6198841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buFont typeface="Wingdings" panose="05000000000000000000" pitchFamily="2" charset="2"/>
              <a:buChar char="v"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0000FF"/>
                </a:solidFill>
                <a:latin typeface="Times New Roman" panose="02020603050405020304" pitchFamily="18" charset="0"/>
              </a:rPr>
              <a:t>Chọi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0000FF"/>
                </a:solidFill>
                <a:latin typeface="Times New Roman" panose="02020603050405020304" pitchFamily="18" charset="0"/>
              </a:rPr>
              <a:t>sừng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0000FF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en-US" sz="2800" b="1">
              <a:solidFill>
                <a:srgbClr val="66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92081" y="3505200"/>
            <a:ext cx="1130584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buNone/>
            </a:pPr>
            <a:r>
              <a:rPr lang="en-US" altLang="en-US" sz="4000" b="1" err="1">
                <a:latin typeface="Times New Roman" panose="02020603050405020304" pitchFamily="18" charset="0"/>
              </a:rPr>
              <a:t>r</a:t>
            </a:r>
            <a:r>
              <a:rPr lang="en-US" altLang="en-US" sz="4000" b="1" err="1">
                <a:solidFill>
                  <a:srgbClr val="FF0066"/>
                </a:solidFill>
                <a:latin typeface="Times New Roman" panose="02020603050405020304" pitchFamily="18" charset="0"/>
              </a:rPr>
              <a:t>út</a:t>
            </a:r>
          </a:p>
        </p:txBody>
      </p:sp>
      <p:sp>
        <p:nvSpPr>
          <p:cNvPr id="13" name="Rectangle 3"/>
          <p:cNvSpPr/>
          <p:nvPr/>
        </p:nvSpPr>
        <p:spPr>
          <a:xfrm>
            <a:off x="7460186" y="5059417"/>
            <a:ext cx="1288278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buNone/>
            </a:pPr>
            <a:r>
              <a:rPr lang="en-US" altLang="en-US" sz="4000" b="1" err="1">
                <a:latin typeface="Times New Roman" panose="02020603050405020304" pitchFamily="18" charset="0"/>
              </a:rPr>
              <a:t>h</a:t>
            </a:r>
            <a:r>
              <a:rPr lang="en-US" altLang="en-US" sz="4000" b="1" err="1">
                <a:solidFill>
                  <a:srgbClr val="FF0066"/>
                </a:solidFill>
                <a:latin typeface="Times New Roman" panose="02020603050405020304" pitchFamily="18" charset="0"/>
              </a:rPr>
              <a:t>úc</a:t>
            </a:r>
          </a:p>
        </p:txBody>
      </p:sp>
      <p:sp>
        <p:nvSpPr>
          <p:cNvPr id="14" name="Rectangle 3"/>
          <p:cNvSpPr/>
          <p:nvPr/>
        </p:nvSpPr>
        <p:spPr>
          <a:xfrm>
            <a:off x="7460186" y="4130566"/>
            <a:ext cx="1288278" cy="5334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buNone/>
            </a:pPr>
            <a:r>
              <a:rPr lang="en-US" altLang="en-US" sz="4000" b="1" err="1">
                <a:latin typeface="Times New Roman" panose="02020603050405020304" pitchFamily="18" charset="0"/>
              </a:rPr>
              <a:t>x</a:t>
            </a:r>
            <a:r>
              <a:rPr lang="en-US" altLang="en-US" sz="4000" b="1" err="1">
                <a:solidFill>
                  <a:srgbClr val="FF0066"/>
                </a:solidFill>
                <a:latin typeface="Times New Roman" panose="02020603050405020304" pitchFamily="18" charset="0"/>
              </a:rPr>
              <a:t>úc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237312"/>
            <a:ext cx="17811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63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0" descr="C:\Users\Administrator\Desktop\d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9" name="Picture 3" descr="C:\Users\Administrator\Desktop\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77900" y="4748547"/>
            <a:ext cx="2442934" cy="1881340"/>
          </a:xfrm>
          <a:prstGeom prst="rect">
            <a:avLst/>
          </a:prstGeom>
          <a:noFill/>
        </p:spPr>
      </p:pic>
      <p:pic>
        <p:nvPicPr>
          <p:cNvPr id="23" name="Picture 4" descr="C:\Users\Administrator\Desktop\2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06132" y="5763919"/>
            <a:ext cx="5156129" cy="935989"/>
          </a:xfrm>
          <a:prstGeom prst="rect">
            <a:avLst/>
          </a:prstGeom>
          <a:noFill/>
        </p:spPr>
      </p:pic>
      <p:pic>
        <p:nvPicPr>
          <p:cNvPr id="24" name="Picture 5" descr="C:\Users\Administrator\Desktop\3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78230" y="928670"/>
            <a:ext cx="500066" cy="5317798"/>
          </a:xfrm>
          <a:prstGeom prst="rect">
            <a:avLst/>
          </a:prstGeom>
          <a:noFill/>
        </p:spPr>
      </p:pic>
      <p:pic>
        <p:nvPicPr>
          <p:cNvPr id="25" name="Picture 6" descr="C:\Users\Administrator\Desktop\4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45864" y="306366"/>
            <a:ext cx="3229165" cy="1038949"/>
          </a:xfrm>
          <a:prstGeom prst="rect">
            <a:avLst/>
          </a:prstGeom>
          <a:noFill/>
        </p:spPr>
      </p:pic>
      <p:pic>
        <p:nvPicPr>
          <p:cNvPr id="26" name="Picture 7" descr="C:\Users\Administrator\Desktop\5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596" y="214290"/>
            <a:ext cx="4417871" cy="1441424"/>
          </a:xfrm>
          <a:prstGeom prst="rect">
            <a:avLst/>
          </a:prstGeom>
          <a:noFill/>
        </p:spPr>
      </p:pic>
      <p:pic>
        <p:nvPicPr>
          <p:cNvPr id="27" name="Picture 8" descr="C:\Users\Administrator\Desktop\6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7756" y="1612570"/>
            <a:ext cx="481352" cy="4143403"/>
          </a:xfrm>
          <a:prstGeom prst="rect">
            <a:avLst/>
          </a:prstGeom>
          <a:noFill/>
        </p:spPr>
      </p:pic>
      <p:pic>
        <p:nvPicPr>
          <p:cNvPr id="28" name="Picture 9" descr="C:\Users\Administrator\Desktop\7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00034" y="5146370"/>
            <a:ext cx="2770529" cy="1357185"/>
          </a:xfrm>
          <a:prstGeom prst="rect">
            <a:avLst/>
          </a:prstGeom>
          <a:noFill/>
        </p:spPr>
      </p:pic>
      <p:pic>
        <p:nvPicPr>
          <p:cNvPr id="29" name="Picture 2" descr="C:\Users\Administrator\Desktop\云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643306" y="4286256"/>
            <a:ext cx="1428760" cy="519549"/>
          </a:xfrm>
          <a:prstGeom prst="rect">
            <a:avLst/>
          </a:prstGeom>
          <a:noFill/>
        </p:spPr>
      </p:pic>
      <p:pic>
        <p:nvPicPr>
          <p:cNvPr id="30" name="Picture 2" descr="C:\Users\Administrator\Desktop\云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371600" y="3352800"/>
            <a:ext cx="1214446" cy="521271"/>
          </a:xfrm>
          <a:prstGeom prst="rect">
            <a:avLst/>
          </a:prstGeom>
          <a:noFill/>
        </p:spPr>
      </p:pic>
      <p:pic>
        <p:nvPicPr>
          <p:cNvPr id="31" name="Picture 2" descr="C:\Users\Administrator\Desktop\云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214810" y="2273004"/>
            <a:ext cx="1643074" cy="597480"/>
          </a:xfrm>
          <a:prstGeom prst="rect">
            <a:avLst/>
          </a:prstGeom>
          <a:noFill/>
        </p:spPr>
      </p:pic>
      <p:pic>
        <p:nvPicPr>
          <p:cNvPr id="32" name="Picture 4" descr="C:\Users\Administrator\Desktop\y.pn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 rot="636147">
            <a:off x="5212260" y="4786342"/>
            <a:ext cx="853440" cy="82656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1450428" y="2273003"/>
            <a:ext cx="6480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6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6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6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6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6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3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卡通简约幼儿教育课件PPT模板"/>
</p:tagLst>
</file>

<file path=ppt/theme/theme1.xml><?xml version="1.0" encoding="utf-8"?>
<a:theme xmlns:a="http://schemas.openxmlformats.org/drawingml/2006/main" name="默认设计模板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默认设计模板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FFFFF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6699"/>
        </a:dk2>
        <a:lt2>
          <a:srgbClr val="808080"/>
        </a:lt2>
        <a:accent1>
          <a:srgbClr val="78ABDA"/>
        </a:accent1>
        <a:accent2>
          <a:srgbClr val="8BD1C4"/>
        </a:accent2>
        <a:accent3>
          <a:srgbClr val="FFFFFF"/>
        </a:accent3>
        <a:accent4>
          <a:srgbClr val="000000"/>
        </a:accent4>
        <a:accent5>
          <a:srgbClr val="BED2EA"/>
        </a:accent5>
        <a:accent6>
          <a:srgbClr val="7DBDB1"/>
        </a:accent6>
        <a:hlink>
          <a:srgbClr val="89D278"/>
        </a:hlink>
        <a:folHlink>
          <a:srgbClr val="CEC0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5C1767"/>
        </a:dk2>
        <a:lt2>
          <a:srgbClr val="808080"/>
        </a:lt2>
        <a:accent1>
          <a:srgbClr val="D87AA5"/>
        </a:accent1>
        <a:accent2>
          <a:srgbClr val="AC8CD0"/>
        </a:accent2>
        <a:accent3>
          <a:srgbClr val="FFFFFF"/>
        </a:accent3>
        <a:accent4>
          <a:srgbClr val="000000"/>
        </a:accent4>
        <a:accent5>
          <a:srgbClr val="E9BECF"/>
        </a:accent5>
        <a:accent6>
          <a:srgbClr val="9B7EBC"/>
        </a:accent6>
        <a:hlink>
          <a:srgbClr val="DA7F70"/>
        </a:hlink>
        <a:folHlink>
          <a:srgbClr val="85A3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5C1767"/>
        </a:dk2>
        <a:lt2>
          <a:srgbClr val="808080"/>
        </a:lt2>
        <a:accent1>
          <a:srgbClr val="DF73B3"/>
        </a:accent1>
        <a:accent2>
          <a:srgbClr val="9B4BAB"/>
        </a:accent2>
        <a:accent3>
          <a:srgbClr val="FFFFFF"/>
        </a:accent3>
        <a:accent4>
          <a:srgbClr val="000000"/>
        </a:accent4>
        <a:accent5>
          <a:srgbClr val="ECBCD6"/>
        </a:accent5>
        <a:accent6>
          <a:srgbClr val="8C439B"/>
        </a:accent6>
        <a:hlink>
          <a:srgbClr val="DA7F70"/>
        </a:hlink>
        <a:folHlink>
          <a:srgbClr val="85A3D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170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默认设计模板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卡通简约幼儿教育课件PPT模板</dc:title>
  <dc:creator>Http://Dian1.taobao.com</dc:creator>
  <dc:description>Http://Dian1.taobao.com</dc:description>
  <cp:lastModifiedBy>Phuong</cp:lastModifiedBy>
  <cp:revision>50</cp:revision>
  <cp:lastPrinted>2021-02-23T09:07:36Z</cp:lastPrinted>
  <dcterms:created xsi:type="dcterms:W3CDTF">2008-03-14T00:51:00Z</dcterms:created>
  <dcterms:modified xsi:type="dcterms:W3CDTF">2021-03-02T09:54:16Z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2052-10.1.0.6028</vt:lpwstr>
  </property>
</Properties>
</file>