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9" r:id="rId3"/>
    <p:sldId id="281" r:id="rId4"/>
    <p:sldId id="261" r:id="rId5"/>
    <p:sldId id="263" r:id="rId6"/>
    <p:sldId id="279" r:id="rId7"/>
    <p:sldId id="287" r:id="rId8"/>
    <p:sldId id="282" r:id="rId9"/>
    <p:sldId id="277" r:id="rId10"/>
    <p:sldId id="267" r:id="rId11"/>
    <p:sldId id="285" r:id="rId12"/>
    <p:sldId id="284" r:id="rId13"/>
    <p:sldId id="278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10" y="-7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27A9E-89FB-47E7-809D-F68CBCE6650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C42EC-0A0C-4418-BCA2-BB3015DB2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37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DE16-8461-4E63-8FC1-5802519A56F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A5591-25FA-4508-9A26-52653F5DD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10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DE16-8461-4E63-8FC1-5802519A56F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A5591-25FA-4508-9A26-52653F5DD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4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DE16-8461-4E63-8FC1-5802519A56F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A5591-25FA-4508-9A26-52653F5DD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80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DE16-8461-4E63-8FC1-5802519A56F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A5591-25FA-4508-9A26-52653F5DD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09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DE16-8461-4E63-8FC1-5802519A56F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A5591-25FA-4508-9A26-52653F5DD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55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DE16-8461-4E63-8FC1-5802519A56F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A5591-25FA-4508-9A26-52653F5DD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37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DE16-8461-4E63-8FC1-5802519A56F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A5591-25FA-4508-9A26-52653F5DD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78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DE16-8461-4E63-8FC1-5802519A56F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A5591-25FA-4508-9A26-52653F5DD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39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DE16-8461-4E63-8FC1-5802519A56F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A5591-25FA-4508-9A26-52653F5DD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36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DE16-8461-4E63-8FC1-5802519A56F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A5591-25FA-4508-9A26-52653F5DD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20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DE16-8461-4E63-8FC1-5802519A56F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A5591-25FA-4508-9A26-52653F5DD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36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6DE16-8461-4E63-8FC1-5802519A56F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A5591-25FA-4508-9A26-52653F5DD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4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gif"/><Relationship Id="rId3" Type="http://schemas.openxmlformats.org/officeDocument/2006/relationships/image" Target="../media/image2.png"/><Relationship Id="rId7" Type="http://schemas.openxmlformats.org/officeDocument/2006/relationships/image" Target="../media/image4.gif"/><Relationship Id="rId12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gif"/><Relationship Id="rId11" Type="http://schemas.openxmlformats.org/officeDocument/2006/relationships/image" Target="../media/image8.gif"/><Relationship Id="rId5" Type="http://schemas.openxmlformats.org/officeDocument/2006/relationships/image" Target="../media/image1.wmf"/><Relationship Id="rId15" Type="http://schemas.openxmlformats.org/officeDocument/2006/relationships/image" Target="../media/image12.png"/><Relationship Id="rId10" Type="http://schemas.openxmlformats.org/officeDocument/2006/relationships/image" Target="../media/image7.gi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gif"/><Relationship Id="rId14" Type="http://schemas.openxmlformats.org/officeDocument/2006/relationships/image" Target="../media/image11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13.jpeg"/><Relationship Id="rId7" Type="http://schemas.openxmlformats.org/officeDocument/2006/relationships/image" Target="../media/image2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6.jpeg"/><Relationship Id="rId5" Type="http://schemas.openxmlformats.org/officeDocument/2006/relationships/image" Target="../media/image15.wmf"/><Relationship Id="rId4" Type="http://schemas.openxmlformats.org/officeDocument/2006/relationships/image" Target="../media/image14.wmf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3.jpeg"/><Relationship Id="rId5" Type="http://schemas.openxmlformats.org/officeDocument/2006/relationships/image" Target="../media/image24.jpeg"/><Relationship Id="rId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3.jpeg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22.jpeg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2947" name="Object 8"/>
          <p:cNvGraphicFramePr>
            <a:graphicFrameLocks noChangeAspect="1"/>
          </p:cNvGraphicFramePr>
          <p:nvPr/>
        </p:nvGraphicFramePr>
        <p:xfrm>
          <a:off x="0" y="3086100"/>
          <a:ext cx="33528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Clip" r:id="rId4" imgW="2191817" imgH="1424635" progId="">
                  <p:embed/>
                </p:oleObj>
              </mc:Choice>
              <mc:Fallback>
                <p:oleObj name="Clip" r:id="rId4" imgW="2191817" imgH="142463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086100"/>
                        <a:ext cx="3352800" cy="205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949" name="Picture 13" descr="xmascandl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6" y="3975498"/>
            <a:ext cx="1895475" cy="116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1" name="Picture 17" descr="j023624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5885">
            <a:off x="7620000" y="3257550"/>
            <a:ext cx="1066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2" name="Picture 23" descr="j023624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3462">
            <a:off x="7467600" y="1543050"/>
            <a:ext cx="8207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3" name="Picture 24" descr="j023624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7654">
            <a:off x="8340726" y="1485900"/>
            <a:ext cx="8032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4" name="Picture 23" descr="j023624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1249">
            <a:off x="8323264" y="2057400"/>
            <a:ext cx="8207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5" name="Picture 23" descr="j023624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94911">
            <a:off x="7848600" y="2571750"/>
            <a:ext cx="8207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6" name="Picture 6" descr="WING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9581">
            <a:off x="3048000" y="3486150"/>
            <a:ext cx="1295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7" name="Picture 6" descr="WING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9581">
            <a:off x="0" y="2857500"/>
            <a:ext cx="1066800" cy="65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8" name="Picture 6" descr="WING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9581">
            <a:off x="4495800" y="3829051"/>
            <a:ext cx="762000" cy="47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9" name="Picture 328" descr="Hoa hong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257550"/>
            <a:ext cx="990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0" name="Picture 328" descr="Hoa hong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0" y="4114800"/>
            <a:ext cx="9144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1" name="Picture 21" descr="th_50a9093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57700"/>
            <a:ext cx="914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3" name="Picture 30" descr="flower2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057650"/>
            <a:ext cx="6191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4" name="Picture 30" descr="flower2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4629150"/>
            <a:ext cx="390525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5" name="Picture 30" descr="flower2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4879182"/>
            <a:ext cx="390525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6" name="Picture 30" descr="flower2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775598"/>
            <a:ext cx="542925" cy="36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7" name="Picture 30" descr="flower2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730353"/>
            <a:ext cx="609600" cy="41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8" name="Picture 30" descr="flower2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879182"/>
            <a:ext cx="390525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9" name="Picture 30" descr="flower2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4286250"/>
            <a:ext cx="390525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70" name="Picture 30" descr="flower2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943350"/>
            <a:ext cx="60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71" name="Picture 30" descr="flower2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4057650"/>
            <a:ext cx="466725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72" name="Picture 16" descr="j0318055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41858">
            <a:off x="7331869" y="4718844"/>
            <a:ext cx="4572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73" name="Picture 30" descr="flower2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4879182"/>
            <a:ext cx="390525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74" name="Picture 17" descr="j023624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4284">
            <a:off x="8077200" y="2743200"/>
            <a:ext cx="1066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75" name="Picture 36" descr="nature%20(54)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3314700"/>
            <a:ext cx="1057275" cy="126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55" name="Picture 35" descr="SUNHAPPY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77" name="WordArt 41"/>
          <p:cNvSpPr>
            <a:spLocks noChangeArrowheads="1" noChangeShapeType="1" noTextEdit="1"/>
          </p:cNvSpPr>
          <p:nvPr/>
        </p:nvSpPr>
        <p:spPr bwMode="auto">
          <a:xfrm>
            <a:off x="3200400" y="685800"/>
            <a:ext cx="3467100" cy="4000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9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9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Kể</a:t>
            </a:r>
            <a:r>
              <a:rPr lang="en-US" sz="49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9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chuyện</a:t>
            </a:r>
            <a:r>
              <a:rPr lang="en-US" sz="49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82978" name="WordArt 41"/>
          <p:cNvSpPr>
            <a:spLocks noChangeArrowheads="1" noChangeShapeType="1" noTextEdit="1"/>
          </p:cNvSpPr>
          <p:nvPr/>
        </p:nvSpPr>
        <p:spPr bwMode="auto">
          <a:xfrm>
            <a:off x="1257300" y="1238250"/>
            <a:ext cx="6934200" cy="9715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SƠN TINH, THỦY TINH</a:t>
            </a:r>
            <a:endParaRPr lang="en-US" sz="32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2982" name="Picture 4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89" y="2657475"/>
            <a:ext cx="1773237" cy="759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4126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63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6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6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4"/>
          <p:cNvSpPr txBox="1">
            <a:spLocks noChangeArrowheads="1"/>
          </p:cNvSpPr>
          <p:nvPr/>
        </p:nvSpPr>
        <p:spPr bwMode="auto">
          <a:xfrm>
            <a:off x="990600" y="0"/>
            <a:ext cx="723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VNI-Commerce" pitchFamily="2" charset="0"/>
              </a:rPr>
              <a:t>             </a:t>
            </a:r>
          </a:p>
        </p:txBody>
      </p:sp>
      <p:pic>
        <p:nvPicPr>
          <p:cNvPr id="83971" name="Picture 4" descr="taochu_bgr_1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6" name="Picture 8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15065" y="-188119"/>
            <a:ext cx="113228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3182939" y="3036094"/>
            <a:ext cx="6937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ker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372570" y="114300"/>
            <a:ext cx="64760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 b="1" dirty="0" smtClean="0"/>
              <a:t> </a:t>
            </a:r>
            <a:r>
              <a:rPr lang="vi-VN" sz="4000" b="1" dirty="0" err="1"/>
              <a:t>P</a:t>
            </a:r>
            <a:r>
              <a:rPr lang="en-US" sz="4000" b="1" dirty="0" err="1" smtClean="0"/>
              <a:t>hòng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chống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lũ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lụt</a:t>
            </a:r>
            <a:endParaRPr lang="en-US" sz="4000" b="1" dirty="0">
              <a:solidFill>
                <a:srgbClr val="FF00FF"/>
              </a:solidFill>
            </a:endParaRPr>
          </a:p>
        </p:txBody>
      </p:sp>
      <p:sp>
        <p:nvSpPr>
          <p:cNvPr id="2" name="AutoShape 2" descr="Hình ảnh có liên quan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742951"/>
            <a:ext cx="4230082" cy="19198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42951"/>
            <a:ext cx="4139334" cy="1919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2800191"/>
            <a:ext cx="4215534" cy="1919883"/>
          </a:xfrm>
          <a:prstGeom prst="rect">
            <a:avLst/>
          </a:prstGeom>
        </p:spPr>
      </p:pic>
      <p:pic>
        <p:nvPicPr>
          <p:cNvPr id="18" name="Picture 8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" y="0"/>
            <a:ext cx="15097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914650"/>
            <a:ext cx="4139011" cy="1903555"/>
          </a:xfrm>
          <a:prstGeom prst="rect">
            <a:avLst/>
          </a:prstGeom>
        </p:spPr>
      </p:pic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307975" y="742951"/>
            <a:ext cx="835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000" dirty="0" err="1" smtClean="0">
                <a:solidFill>
                  <a:schemeClr val="tx1"/>
                </a:solidFill>
              </a:rPr>
              <a:t>Đê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838200" y="4589502"/>
            <a:ext cx="388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000" dirty="0" err="1" smtClean="0">
                <a:solidFill>
                  <a:schemeClr val="tx1"/>
                </a:solidFill>
              </a:rPr>
              <a:t>Nhà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máy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thủy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điện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8031996" y="742951"/>
            <a:ext cx="835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000" dirty="0" err="1" smtClean="0">
                <a:solidFill>
                  <a:schemeClr val="tx1"/>
                </a:solidFill>
              </a:rPr>
              <a:t>Kè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5105400" y="4714200"/>
            <a:ext cx="3810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000" dirty="0" err="1" smtClean="0">
                <a:solidFill>
                  <a:schemeClr val="tx1"/>
                </a:solidFill>
              </a:rPr>
              <a:t>Trồng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rừng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chống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lũ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2967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EJ0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-3464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AutoShape 7"/>
          <p:cNvSpPr>
            <a:spLocks noChangeArrowheads="1"/>
          </p:cNvSpPr>
          <p:nvPr/>
        </p:nvSpPr>
        <p:spPr bwMode="auto">
          <a:xfrm rot="2186282">
            <a:off x="1295400" y="4101703"/>
            <a:ext cx="463550" cy="355997"/>
          </a:xfrm>
          <a:prstGeom prst="star4">
            <a:avLst>
              <a:gd name="adj" fmla="val 7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 rot="2186282">
            <a:off x="7461250" y="4457701"/>
            <a:ext cx="463550" cy="355997"/>
          </a:xfrm>
          <a:prstGeom prst="star4">
            <a:avLst>
              <a:gd name="adj" fmla="val 7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 rot="10815146" flipV="1">
            <a:off x="2133601" y="1052512"/>
            <a:ext cx="682625" cy="376238"/>
          </a:xfrm>
          <a:prstGeom prst="star4">
            <a:avLst>
              <a:gd name="adj" fmla="val 863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 rot="10815146" flipV="1">
            <a:off x="7163903" y="2687176"/>
            <a:ext cx="682625" cy="376238"/>
          </a:xfrm>
          <a:prstGeom prst="star4">
            <a:avLst>
              <a:gd name="adj" fmla="val 863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7293" name="Text Box 5"/>
          <p:cNvSpPr txBox="1">
            <a:spLocks noChangeArrowheads="1"/>
          </p:cNvSpPr>
          <p:nvPr/>
        </p:nvSpPr>
        <p:spPr bwMode="auto">
          <a:xfrm>
            <a:off x="1199748" y="1428750"/>
            <a:ext cx="771565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 b="1" dirty="0" err="1" smtClean="0"/>
              <a:t>Dặn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dò</a:t>
            </a:r>
            <a:r>
              <a:rPr lang="en-US" sz="4000" b="1" dirty="0" smtClean="0"/>
              <a:t>: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FF00FF"/>
                </a:solidFill>
              </a:rPr>
              <a:t>- </a:t>
            </a:r>
            <a:r>
              <a:rPr lang="en-US" sz="4000" b="1" dirty="0" err="1" smtClean="0">
                <a:solidFill>
                  <a:srgbClr val="FF00FF"/>
                </a:solidFill>
              </a:rPr>
              <a:t>Về</a:t>
            </a:r>
            <a:r>
              <a:rPr lang="en-US" sz="4000" b="1" dirty="0" smtClean="0">
                <a:solidFill>
                  <a:srgbClr val="FF00FF"/>
                </a:solidFill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</a:rPr>
              <a:t>tập</a:t>
            </a:r>
            <a:r>
              <a:rPr lang="en-US" sz="4000" b="1" dirty="0" smtClean="0">
                <a:solidFill>
                  <a:srgbClr val="FF00FF"/>
                </a:solidFill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</a:rPr>
              <a:t>kể</a:t>
            </a:r>
            <a:r>
              <a:rPr lang="en-US" sz="4000" b="1" dirty="0" smtClean="0">
                <a:solidFill>
                  <a:srgbClr val="FF00FF"/>
                </a:solidFill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</a:rPr>
              <a:t>lại</a:t>
            </a:r>
            <a:r>
              <a:rPr lang="en-US" sz="4000" b="1" dirty="0" smtClean="0">
                <a:solidFill>
                  <a:srgbClr val="FF00FF"/>
                </a:solidFill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</a:rPr>
              <a:t>toàn</a:t>
            </a:r>
            <a:r>
              <a:rPr lang="en-US" sz="4000" b="1" dirty="0" smtClean="0">
                <a:solidFill>
                  <a:srgbClr val="FF00FF"/>
                </a:solidFill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</a:rPr>
              <a:t>bộ</a:t>
            </a:r>
            <a:r>
              <a:rPr lang="en-US" sz="4000" b="1" dirty="0" smtClean="0">
                <a:solidFill>
                  <a:srgbClr val="FF00FF"/>
                </a:solidFill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</a:rPr>
              <a:t>câu</a:t>
            </a:r>
            <a:r>
              <a:rPr lang="en-US" sz="4000" b="1" dirty="0" smtClean="0">
                <a:solidFill>
                  <a:srgbClr val="FF00FF"/>
                </a:solidFill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</a:rPr>
              <a:t>chuyện</a:t>
            </a:r>
            <a:endParaRPr lang="en-US" sz="4000" b="1" dirty="0">
              <a:solidFill>
                <a:srgbClr val="FF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490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865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57151"/>
            <a:ext cx="6248400" cy="992579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en-US" sz="4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28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4"/>
          <p:cNvSpPr txBox="1">
            <a:spLocks noChangeArrowheads="1"/>
          </p:cNvSpPr>
          <p:nvPr/>
        </p:nvSpPr>
        <p:spPr bwMode="auto">
          <a:xfrm>
            <a:off x="990600" y="0"/>
            <a:ext cx="723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VNI-Commerce" pitchFamily="2" charset="0"/>
              </a:rPr>
              <a:t>             </a:t>
            </a:r>
          </a:p>
        </p:txBody>
      </p:sp>
      <p:pic>
        <p:nvPicPr>
          <p:cNvPr id="83971" name="Picture 4" descr="taochu_bgr_1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3974" name="Group 4"/>
          <p:cNvGrpSpPr>
            <a:grpSpLocks/>
          </p:cNvGrpSpPr>
          <p:nvPr/>
        </p:nvGrpSpPr>
        <p:grpSpPr bwMode="auto">
          <a:xfrm>
            <a:off x="-76200" y="0"/>
            <a:ext cx="9220200" cy="1046560"/>
            <a:chOff x="0" y="39"/>
            <a:chExt cx="5808" cy="879"/>
          </a:xfrm>
        </p:grpSpPr>
        <p:pic>
          <p:nvPicPr>
            <p:cNvPr id="83985" name="Picture 7" descr="POINSET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39"/>
              <a:ext cx="960" cy="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86" name="Picture 8" descr="POINSET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931" y="41"/>
              <a:ext cx="873" cy="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3182939" y="3036094"/>
            <a:ext cx="6937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ker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1734145" y="154885"/>
            <a:ext cx="55233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lv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4000" b="1" dirty="0" smtClean="0">
                <a:solidFill>
                  <a:srgbClr val="FF0000"/>
                </a:solidFill>
                <a:cs typeface="Times New Roman" pitchFamily="18" charset="0"/>
              </a:rPr>
              <a:t>Khởi động</a:t>
            </a:r>
            <a:endParaRPr lang="en-US" sz="4000" b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08453" y="685800"/>
            <a:ext cx="8374693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lvl="1"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500" b="1" dirty="0" err="1" smtClean="0">
                <a:solidFill>
                  <a:srgbClr val="0000FF"/>
                </a:solidFill>
                <a:cs typeface="Times New Roman" pitchFamily="18" charset="0"/>
              </a:rPr>
              <a:t>Dựa</a:t>
            </a:r>
            <a:r>
              <a:rPr lang="en-US" sz="35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FF"/>
                </a:solidFill>
                <a:cs typeface="Times New Roman" pitchFamily="18" charset="0"/>
              </a:rPr>
              <a:t>vào</a:t>
            </a:r>
            <a:r>
              <a:rPr lang="en-US" sz="35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FF"/>
                </a:solidFill>
                <a:cs typeface="Times New Roman" pitchFamily="18" charset="0"/>
              </a:rPr>
              <a:t>tranh</a:t>
            </a:r>
            <a:r>
              <a:rPr lang="en-US" sz="35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FF"/>
                </a:solidFill>
                <a:cs typeface="Times New Roman" pitchFamily="18" charset="0"/>
              </a:rPr>
              <a:t>kể</a:t>
            </a:r>
            <a:r>
              <a:rPr lang="en-US" sz="35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FF"/>
                </a:solidFill>
                <a:cs typeface="Times New Roman" pitchFamily="18" charset="0"/>
              </a:rPr>
              <a:t>lại</a:t>
            </a:r>
            <a:r>
              <a:rPr lang="en-US" sz="35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FF"/>
                </a:solidFill>
                <a:cs typeface="Times New Roman" pitchFamily="18" charset="0"/>
              </a:rPr>
              <a:t>một</a:t>
            </a:r>
            <a:r>
              <a:rPr lang="en-US" sz="35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FF"/>
                </a:solidFill>
                <a:cs typeface="Times New Roman" pitchFamily="18" charset="0"/>
              </a:rPr>
              <a:t>đoạn</a:t>
            </a:r>
            <a:r>
              <a:rPr lang="en-US" sz="35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FF"/>
                </a:solidFill>
                <a:cs typeface="Times New Roman" pitchFamily="18" charset="0"/>
              </a:rPr>
              <a:t>của</a:t>
            </a:r>
            <a:r>
              <a:rPr lang="en-US" sz="35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endParaRPr lang="en-US" sz="3500" b="1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 lvl="1"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500" b="1" dirty="0" err="1" smtClean="0">
                <a:solidFill>
                  <a:srgbClr val="0000FF"/>
                </a:solidFill>
                <a:cs typeface="Times New Roman" pitchFamily="18" charset="0"/>
              </a:rPr>
              <a:t>câu</a:t>
            </a:r>
            <a:r>
              <a:rPr lang="en-US" sz="35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FF"/>
                </a:solidFill>
                <a:cs typeface="Times New Roman" pitchFamily="18" charset="0"/>
              </a:rPr>
              <a:t>chuyện</a:t>
            </a:r>
            <a:r>
              <a:rPr lang="en-US" sz="3500" b="1" dirty="0" smtClean="0">
                <a:solidFill>
                  <a:srgbClr val="0000FF"/>
                </a:solidFill>
                <a:cs typeface="Times New Roman" pitchFamily="18" charset="0"/>
              </a:rPr>
              <a:t> “</a:t>
            </a:r>
            <a:r>
              <a:rPr lang="en-US" sz="3500" b="1" dirty="0" err="1" smtClean="0">
                <a:solidFill>
                  <a:srgbClr val="0000FF"/>
                </a:solidFill>
                <a:cs typeface="Times New Roman" pitchFamily="18" charset="0"/>
              </a:rPr>
              <a:t>Quả</a:t>
            </a:r>
            <a:r>
              <a:rPr lang="en-US" sz="35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FF"/>
                </a:solidFill>
                <a:cs typeface="Times New Roman" pitchFamily="18" charset="0"/>
              </a:rPr>
              <a:t>tim</a:t>
            </a:r>
            <a:r>
              <a:rPr lang="en-US" sz="35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FF"/>
                </a:solidFill>
                <a:cs typeface="Times New Roman" pitchFamily="18" charset="0"/>
              </a:rPr>
              <a:t>khỉ</a:t>
            </a:r>
            <a:r>
              <a:rPr lang="en-US" sz="3500" b="1" dirty="0" smtClean="0">
                <a:solidFill>
                  <a:srgbClr val="0000FF"/>
                </a:solidFill>
                <a:cs typeface="Times New Roman" pitchFamily="18" charset="0"/>
              </a:rPr>
              <a:t>”</a:t>
            </a:r>
          </a:p>
        </p:txBody>
      </p:sp>
      <p:pic>
        <p:nvPicPr>
          <p:cNvPr id="18" name="Picture 4" descr="0302201030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79800"/>
            <a:ext cx="373380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0302201030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788" y="1707423"/>
            <a:ext cx="3631918" cy="172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 descr="0302201030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856" y="3479800"/>
            <a:ext cx="3593144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85386"/>
            <a:ext cx="3733800" cy="174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2315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IMG_24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4" t="16434" r="48465" b="17012"/>
          <a:stretch>
            <a:fillRect/>
          </a:stretch>
        </p:blipFill>
        <p:spPr bwMode="auto">
          <a:xfrm>
            <a:off x="76201" y="1822873"/>
            <a:ext cx="9143999" cy="3034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400050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</a:p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hủy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46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4"/>
          <p:cNvSpPr txBox="1">
            <a:spLocks noChangeArrowheads="1"/>
          </p:cNvSpPr>
          <p:nvPr/>
        </p:nvSpPr>
        <p:spPr bwMode="auto">
          <a:xfrm>
            <a:off x="990600" y="0"/>
            <a:ext cx="723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VNI-Commerce" pitchFamily="2" charset="0"/>
              </a:rPr>
              <a:t>             </a:t>
            </a:r>
          </a:p>
        </p:txBody>
      </p:sp>
      <p:pic>
        <p:nvPicPr>
          <p:cNvPr id="83971" name="Picture 4" descr="taochu_bgr_1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459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3182939" y="3036094"/>
            <a:ext cx="6937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ker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1" name="Picture 10" descr="IMG_246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4" t="16434" r="48465" b="17012"/>
          <a:stretch>
            <a:fillRect/>
          </a:stretch>
        </p:blipFill>
        <p:spPr bwMode="auto">
          <a:xfrm>
            <a:off x="288926" y="800100"/>
            <a:ext cx="29114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93"/>
          <p:cNvSpPr txBox="1">
            <a:spLocks noChangeArrowheads="1"/>
          </p:cNvSpPr>
          <p:nvPr/>
        </p:nvSpPr>
        <p:spPr bwMode="auto">
          <a:xfrm>
            <a:off x="-76200" y="-57150"/>
            <a:ext cx="9220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chemeClr val="tx1"/>
                </a:solidFill>
              </a:rPr>
              <a:t> 1.Sắp </a:t>
            </a:r>
            <a:r>
              <a:rPr lang="en-US" sz="3200" b="1" dirty="0" err="1" smtClean="0">
                <a:solidFill>
                  <a:schemeClr val="tx1"/>
                </a:solidFill>
              </a:rPr>
              <a:t>xếp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lại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thứ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tự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tranh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theo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đúng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nội</a:t>
            </a:r>
            <a:r>
              <a:rPr lang="en-US" sz="3200" b="1" dirty="0" smtClean="0">
                <a:solidFill>
                  <a:schemeClr val="tx1"/>
                </a:solidFill>
              </a:rPr>
              <a:t> dung </a:t>
            </a:r>
            <a:r>
              <a:rPr lang="en-US" sz="3200" b="1" dirty="0" err="1" smtClean="0">
                <a:solidFill>
                  <a:schemeClr val="tx1"/>
                </a:solidFill>
              </a:rPr>
              <a:t>câu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chuyện</a:t>
            </a:r>
            <a:r>
              <a:rPr lang="en-US" sz="3200" b="1" dirty="0" smtClean="0">
                <a:solidFill>
                  <a:schemeClr val="tx1"/>
                </a:solidFill>
              </a:rPr>
              <a:t>.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14" name="Picture 13" descr="IMG_246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6" t="14697" r="6799" b="51158"/>
          <a:stretch>
            <a:fillRect/>
          </a:stretch>
        </p:blipFill>
        <p:spPr bwMode="auto">
          <a:xfrm>
            <a:off x="3276600" y="800100"/>
            <a:ext cx="23622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IMG_246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3" t="49422" r="6799" b="14468"/>
          <a:stretch>
            <a:fillRect/>
          </a:stretch>
        </p:blipFill>
        <p:spPr bwMode="auto">
          <a:xfrm>
            <a:off x="3276600" y="2800350"/>
            <a:ext cx="2362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 rot="10800000">
            <a:off x="38100" y="4303557"/>
            <a:ext cx="5105400" cy="696889"/>
          </a:xfrm>
          <a:prstGeom prst="wedgeRoundRectCallout">
            <a:avLst>
              <a:gd name="adj1" fmla="val 10443"/>
              <a:gd name="adj2" fmla="val 78657"/>
              <a:gd name="adj3" fmla="val 16667"/>
            </a:avLst>
          </a:prstGeom>
          <a:solidFill>
            <a:schemeClr val="bg1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0663" y="4236504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 rot="5400000">
            <a:off x="6924675" y="-333375"/>
            <a:ext cx="1085850" cy="3352800"/>
          </a:xfrm>
          <a:prstGeom prst="wedgeRoundRectCallout">
            <a:avLst/>
          </a:prstGeom>
          <a:solidFill>
            <a:schemeClr val="bg1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09564" y="688531"/>
            <a:ext cx="3048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Mỵ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 rot="5400000">
            <a:off x="6677025" y="1760680"/>
            <a:ext cx="1885948" cy="3124202"/>
          </a:xfrm>
          <a:prstGeom prst="wedgeRoundRectCallout">
            <a:avLst>
              <a:gd name="adj1" fmla="val -26206"/>
              <a:gd name="adj2" fmla="val 62971"/>
              <a:gd name="adj3" fmla="val 16667"/>
            </a:avLst>
          </a:prstGeom>
          <a:solidFill>
            <a:schemeClr val="bg1"/>
          </a:solidFill>
          <a:ln w="95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57898" y="2409263"/>
            <a:ext cx="3162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Mỵ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Nương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Heptagon 18"/>
          <p:cNvSpPr/>
          <p:nvPr/>
        </p:nvSpPr>
        <p:spPr>
          <a:xfrm>
            <a:off x="4693688" y="2800350"/>
            <a:ext cx="637468" cy="510779"/>
          </a:xfrm>
          <a:prstGeom prst="hep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" name="Heptagon 19"/>
          <p:cNvSpPr/>
          <p:nvPr/>
        </p:nvSpPr>
        <p:spPr>
          <a:xfrm>
            <a:off x="4666392" y="789010"/>
            <a:ext cx="637468" cy="412844"/>
          </a:xfrm>
          <a:prstGeom prst="hep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Heptagon 21"/>
          <p:cNvSpPr/>
          <p:nvPr/>
        </p:nvSpPr>
        <p:spPr>
          <a:xfrm>
            <a:off x="288926" y="858955"/>
            <a:ext cx="701675" cy="460518"/>
          </a:xfrm>
          <a:prstGeom prst="hep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29676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 animBg="1"/>
      <p:bldP spid="7" grpId="0"/>
      <p:bldP spid="19" grpId="0" animBg="1"/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4"/>
          <p:cNvSpPr txBox="1">
            <a:spLocks noChangeArrowheads="1"/>
          </p:cNvSpPr>
          <p:nvPr/>
        </p:nvSpPr>
        <p:spPr bwMode="auto">
          <a:xfrm>
            <a:off x="990600" y="0"/>
            <a:ext cx="723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VNI-Commerce" pitchFamily="2" charset="0"/>
              </a:rPr>
              <a:t>             </a:t>
            </a:r>
          </a:p>
        </p:txBody>
      </p:sp>
      <p:grpSp>
        <p:nvGrpSpPr>
          <p:cNvPr id="83974" name="Group 4"/>
          <p:cNvGrpSpPr>
            <a:grpSpLocks/>
          </p:cNvGrpSpPr>
          <p:nvPr/>
        </p:nvGrpSpPr>
        <p:grpSpPr bwMode="auto">
          <a:xfrm>
            <a:off x="-76200" y="0"/>
            <a:ext cx="9220200" cy="1046560"/>
            <a:chOff x="0" y="39"/>
            <a:chExt cx="5808" cy="879"/>
          </a:xfrm>
        </p:grpSpPr>
        <p:pic>
          <p:nvPicPr>
            <p:cNvPr id="83985" name="Picture 7" descr="POINSET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39"/>
              <a:ext cx="960" cy="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86" name="Picture 8" descr="POINSET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931" y="41"/>
              <a:ext cx="873" cy="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99054" y="3036094"/>
            <a:ext cx="6937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ker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1" name="Picture 10" descr="IMG_246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4" t="16434" r="48465" b="17012"/>
          <a:stretch>
            <a:fillRect/>
          </a:stretch>
        </p:blipFill>
        <p:spPr bwMode="auto">
          <a:xfrm>
            <a:off x="4724400" y="1257300"/>
            <a:ext cx="4000499" cy="38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IMG_246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3" t="49422" r="6799" b="14468"/>
          <a:stretch>
            <a:fillRect/>
          </a:stretch>
        </p:blipFill>
        <p:spPr bwMode="auto">
          <a:xfrm>
            <a:off x="228599" y="1276350"/>
            <a:ext cx="4148389" cy="189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IMG_246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6" t="14697" r="6799" b="51158"/>
          <a:stretch>
            <a:fillRect/>
          </a:stretch>
        </p:blipFill>
        <p:spPr bwMode="auto">
          <a:xfrm>
            <a:off x="76201" y="3311128"/>
            <a:ext cx="2859715" cy="171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Heptagon 13"/>
          <p:cNvSpPr/>
          <p:nvPr/>
        </p:nvSpPr>
        <p:spPr>
          <a:xfrm>
            <a:off x="2489639" y="1485900"/>
            <a:ext cx="370076" cy="184595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Heptagon 14"/>
          <p:cNvSpPr/>
          <p:nvPr/>
        </p:nvSpPr>
        <p:spPr>
          <a:xfrm>
            <a:off x="2489639" y="3358705"/>
            <a:ext cx="370076" cy="184595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Heptagon 15"/>
          <p:cNvSpPr/>
          <p:nvPr/>
        </p:nvSpPr>
        <p:spPr>
          <a:xfrm>
            <a:off x="5406020" y="1446109"/>
            <a:ext cx="370076" cy="184595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" name="Rectangle 1"/>
          <p:cNvSpPr/>
          <p:nvPr/>
        </p:nvSpPr>
        <p:spPr>
          <a:xfrm>
            <a:off x="696685" y="178520"/>
            <a:ext cx="73606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</a:rPr>
              <a:t>2. </a:t>
            </a:r>
            <a:r>
              <a:rPr lang="en-US" sz="2800" b="1" dirty="0" err="1" smtClean="0">
                <a:latin typeface="Times New Roman" pitchFamily="18" charset="0"/>
              </a:rPr>
              <a:t>Dựa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vào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kết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quả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tập</a:t>
            </a:r>
            <a:r>
              <a:rPr lang="en-US" sz="2800" b="1" dirty="0" smtClean="0">
                <a:latin typeface="Times New Roman" pitchFamily="18" charset="0"/>
              </a:rPr>
              <a:t> 1, </a:t>
            </a:r>
            <a:r>
              <a:rPr lang="en-US" sz="2800" b="1" dirty="0" err="1" smtClean="0">
                <a:latin typeface="Times New Roman" pitchFamily="18" charset="0"/>
              </a:rPr>
              <a:t>hãy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kể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lại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từng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đoạn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</a:rPr>
              <a:t>chuyện</a:t>
            </a:r>
            <a:r>
              <a:rPr lang="en-US" sz="2700" b="1" dirty="0">
                <a:latin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</a:rPr>
              <a:t>theo</a:t>
            </a:r>
            <a:r>
              <a:rPr lang="en-US" sz="2700" b="1" dirty="0" smtClean="0">
                <a:latin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</a:rPr>
              <a:t>tranh</a:t>
            </a:r>
            <a:r>
              <a:rPr lang="en-US" sz="2700" b="1" dirty="0" smtClean="0">
                <a:latin typeface="Times New Roman" pitchFamily="18" charset="0"/>
              </a:rPr>
              <a:t>:</a:t>
            </a:r>
            <a:endParaRPr lang="en-US" sz="2700" dirty="0"/>
          </a:p>
        </p:txBody>
      </p:sp>
      <p:pic>
        <p:nvPicPr>
          <p:cNvPr id="17" name="Picture 7" descr="IMG_246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6" t="14697" r="6799" b="51158"/>
          <a:stretch>
            <a:fillRect/>
          </a:stretch>
        </p:blipFill>
        <p:spPr bwMode="auto">
          <a:xfrm>
            <a:off x="106750" y="3180587"/>
            <a:ext cx="4270239" cy="171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Heptagon 17"/>
          <p:cNvSpPr/>
          <p:nvPr/>
        </p:nvSpPr>
        <p:spPr>
          <a:xfrm>
            <a:off x="3657600" y="3346128"/>
            <a:ext cx="370076" cy="184595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2800" dirty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2967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4"/>
          <p:cNvSpPr txBox="1">
            <a:spLocks noChangeArrowheads="1"/>
          </p:cNvSpPr>
          <p:nvPr/>
        </p:nvSpPr>
        <p:spPr bwMode="auto">
          <a:xfrm>
            <a:off x="990600" y="0"/>
            <a:ext cx="723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VNI-Commerce" pitchFamily="2" charset="0"/>
              </a:rPr>
              <a:t>             </a:t>
            </a:r>
          </a:p>
        </p:txBody>
      </p:sp>
      <p:pic>
        <p:nvPicPr>
          <p:cNvPr id="83971" name="Picture 4" descr="taochu_bgr_1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31637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3974" name="Group 4"/>
          <p:cNvGrpSpPr>
            <a:grpSpLocks/>
          </p:cNvGrpSpPr>
          <p:nvPr/>
        </p:nvGrpSpPr>
        <p:grpSpPr bwMode="auto">
          <a:xfrm>
            <a:off x="-76200" y="0"/>
            <a:ext cx="9220200" cy="1046560"/>
            <a:chOff x="0" y="39"/>
            <a:chExt cx="5808" cy="879"/>
          </a:xfrm>
        </p:grpSpPr>
        <p:pic>
          <p:nvPicPr>
            <p:cNvPr id="83985" name="Picture 7" descr="POINSET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39"/>
              <a:ext cx="960" cy="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86" name="Picture 8" descr="POINSET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931" y="41"/>
              <a:ext cx="873" cy="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3182939" y="3036094"/>
            <a:ext cx="6937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ker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1333341" y="77443"/>
            <a:ext cx="62976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lv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FF0000"/>
                </a:solidFill>
                <a:cs typeface="Times New Roman" pitchFamily="18" charset="0"/>
              </a:rPr>
              <a:t>SƠN TINH, THỦY TINH</a:t>
            </a:r>
          </a:p>
        </p:txBody>
      </p:sp>
      <p:pic>
        <p:nvPicPr>
          <p:cNvPr id="12" name="Picture 6" descr="IMG_246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3" t="49422" r="6799" b="14468"/>
          <a:stretch>
            <a:fillRect/>
          </a:stretch>
        </p:blipFill>
        <p:spPr bwMode="auto">
          <a:xfrm>
            <a:off x="457200" y="785329"/>
            <a:ext cx="8382000" cy="399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4"/>
          <p:cNvGrpSpPr>
            <a:grpSpLocks/>
          </p:cNvGrpSpPr>
          <p:nvPr/>
        </p:nvGrpSpPr>
        <p:grpSpPr bwMode="auto">
          <a:xfrm rot="10800000">
            <a:off x="1" y="4114800"/>
            <a:ext cx="9220200" cy="1046560"/>
            <a:chOff x="0" y="39"/>
            <a:chExt cx="5808" cy="879"/>
          </a:xfrm>
        </p:grpSpPr>
        <p:pic>
          <p:nvPicPr>
            <p:cNvPr id="19" name="Picture 7" descr="POINSET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39"/>
              <a:ext cx="960" cy="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8" descr="POINSET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931" y="41"/>
              <a:ext cx="873" cy="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864990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4"/>
          <p:cNvSpPr txBox="1">
            <a:spLocks noChangeArrowheads="1"/>
          </p:cNvSpPr>
          <p:nvPr/>
        </p:nvSpPr>
        <p:spPr bwMode="auto">
          <a:xfrm>
            <a:off x="990600" y="0"/>
            <a:ext cx="723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VNI-Commerce" pitchFamily="2" charset="0"/>
              </a:rPr>
              <a:t>             </a:t>
            </a:r>
          </a:p>
        </p:txBody>
      </p:sp>
      <p:grpSp>
        <p:nvGrpSpPr>
          <p:cNvPr id="83974" name="Group 4"/>
          <p:cNvGrpSpPr>
            <a:grpSpLocks/>
          </p:cNvGrpSpPr>
          <p:nvPr/>
        </p:nvGrpSpPr>
        <p:grpSpPr bwMode="auto">
          <a:xfrm>
            <a:off x="-76200" y="0"/>
            <a:ext cx="9220200" cy="1046560"/>
            <a:chOff x="0" y="39"/>
            <a:chExt cx="5808" cy="879"/>
          </a:xfrm>
        </p:grpSpPr>
        <p:pic>
          <p:nvPicPr>
            <p:cNvPr id="83985" name="Picture 7" descr="POINSET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39"/>
              <a:ext cx="960" cy="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86" name="Picture 8" descr="POINSET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931" y="41"/>
              <a:ext cx="873" cy="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99054" y="3036094"/>
            <a:ext cx="6937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ker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1441136" y="171450"/>
            <a:ext cx="62976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lv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FF0000"/>
                </a:solidFill>
                <a:cs typeface="Times New Roman" pitchFamily="18" charset="0"/>
              </a:rPr>
              <a:t>SƠN TINH, THỦY TINH</a:t>
            </a:r>
          </a:p>
        </p:txBody>
      </p:sp>
      <p:pic>
        <p:nvPicPr>
          <p:cNvPr id="13" name="Picture 7" descr="IMG_246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6" t="14697" r="6799" b="51158"/>
          <a:stretch>
            <a:fillRect/>
          </a:stretch>
        </p:blipFill>
        <p:spPr bwMode="auto">
          <a:xfrm>
            <a:off x="284642" y="879336"/>
            <a:ext cx="8610599" cy="414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Heptagon 14"/>
          <p:cNvSpPr/>
          <p:nvPr/>
        </p:nvSpPr>
        <p:spPr>
          <a:xfrm>
            <a:off x="7448308" y="1030694"/>
            <a:ext cx="370076" cy="184595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7754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4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4" t="16434" r="48465" b="17012"/>
          <a:stretch>
            <a:fillRect/>
          </a:stretch>
        </p:blipFill>
        <p:spPr bwMode="auto">
          <a:xfrm>
            <a:off x="163286" y="785329"/>
            <a:ext cx="8675914" cy="413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1333341" y="77443"/>
            <a:ext cx="62976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lv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FF0000"/>
                </a:solidFill>
                <a:cs typeface="Times New Roman" pitchFamily="18" charset="0"/>
              </a:rPr>
              <a:t>SƠN TINH, THỦY TINH</a:t>
            </a:r>
          </a:p>
        </p:txBody>
      </p:sp>
    </p:spTree>
    <p:extLst>
      <p:ext uri="{BB962C8B-B14F-4D97-AF65-F5344CB8AC3E}">
        <p14:creationId xmlns:p14="http://schemas.microsoft.com/office/powerpoint/2010/main" val="266067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EJ0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-3464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AutoShape 7"/>
          <p:cNvSpPr>
            <a:spLocks noChangeArrowheads="1"/>
          </p:cNvSpPr>
          <p:nvPr/>
        </p:nvSpPr>
        <p:spPr bwMode="auto">
          <a:xfrm rot="2186282">
            <a:off x="1295400" y="4101703"/>
            <a:ext cx="463550" cy="355997"/>
          </a:xfrm>
          <a:prstGeom prst="star4">
            <a:avLst>
              <a:gd name="adj" fmla="val 7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 rot="2186282">
            <a:off x="7461250" y="4457701"/>
            <a:ext cx="463550" cy="355997"/>
          </a:xfrm>
          <a:prstGeom prst="star4">
            <a:avLst>
              <a:gd name="adj" fmla="val 7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 rot="10815146" flipV="1">
            <a:off x="2133601" y="1052512"/>
            <a:ext cx="682625" cy="376238"/>
          </a:xfrm>
          <a:prstGeom prst="star4">
            <a:avLst>
              <a:gd name="adj" fmla="val 863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 rot="10815146" flipV="1">
            <a:off x="7163903" y="2687176"/>
            <a:ext cx="682625" cy="376238"/>
          </a:xfrm>
          <a:prstGeom prst="star4">
            <a:avLst>
              <a:gd name="adj" fmla="val 863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7293" name="Text Box 5"/>
          <p:cNvSpPr txBox="1">
            <a:spLocks noChangeArrowheads="1"/>
          </p:cNvSpPr>
          <p:nvPr/>
        </p:nvSpPr>
        <p:spPr bwMode="auto">
          <a:xfrm>
            <a:off x="1524970" y="1428751"/>
            <a:ext cx="647603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 b="1" dirty="0" err="1" smtClean="0"/>
              <a:t>Truyện</a:t>
            </a:r>
            <a:r>
              <a:rPr lang="en-US" sz="4000" b="1" dirty="0" smtClean="0"/>
              <a:t> </a:t>
            </a:r>
            <a:r>
              <a:rPr lang="en-US" sz="4000" b="1" dirty="0" err="1"/>
              <a:t>Sơn</a:t>
            </a:r>
            <a:r>
              <a:rPr lang="en-US" sz="4000" b="1" dirty="0"/>
              <a:t> </a:t>
            </a:r>
            <a:r>
              <a:rPr lang="en-US" sz="4000" b="1" dirty="0" err="1"/>
              <a:t>Tinh</a:t>
            </a:r>
            <a:r>
              <a:rPr lang="en-US" sz="4000" b="1" dirty="0"/>
              <a:t>, </a:t>
            </a:r>
            <a:r>
              <a:rPr lang="en-US" sz="4000" b="1" dirty="0" err="1"/>
              <a:t>Thủy</a:t>
            </a:r>
            <a:r>
              <a:rPr lang="en-US" sz="4000" b="1" dirty="0"/>
              <a:t> </a:t>
            </a:r>
            <a:r>
              <a:rPr lang="en-US" sz="4000" b="1" dirty="0" err="1"/>
              <a:t>Tinh</a:t>
            </a:r>
            <a:r>
              <a:rPr lang="en-US" sz="4000" b="1" dirty="0"/>
              <a:t> </a:t>
            </a:r>
            <a:r>
              <a:rPr lang="en-US" sz="4000" b="1" dirty="0" err="1"/>
              <a:t>nói</a:t>
            </a:r>
            <a:r>
              <a:rPr lang="en-US" sz="4000" b="1" dirty="0"/>
              <a:t> </a:t>
            </a:r>
            <a:r>
              <a:rPr lang="en-US" sz="4000" b="1" dirty="0" err="1"/>
              <a:t>lên</a:t>
            </a:r>
            <a:r>
              <a:rPr lang="en-US" sz="4000" b="1" dirty="0"/>
              <a:t> </a:t>
            </a:r>
            <a:r>
              <a:rPr lang="en-US" sz="4000" b="1" dirty="0" err="1"/>
              <a:t>điều</a:t>
            </a:r>
            <a:r>
              <a:rPr lang="en-US" sz="4000" b="1" dirty="0"/>
              <a:t> </a:t>
            </a:r>
            <a:r>
              <a:rPr lang="en-US" sz="4000" b="1" dirty="0" err="1"/>
              <a:t>gì</a:t>
            </a:r>
            <a:r>
              <a:rPr lang="en-US" sz="4000" b="1" dirty="0"/>
              <a:t> </a:t>
            </a:r>
            <a:r>
              <a:rPr lang="en-US" sz="4000" b="1" dirty="0" err="1"/>
              <a:t>có</a:t>
            </a:r>
            <a:r>
              <a:rPr lang="en-US" sz="4000" b="1" dirty="0"/>
              <a:t> </a:t>
            </a:r>
            <a:r>
              <a:rPr lang="en-US" sz="4000" b="1" dirty="0" err="1"/>
              <a:t>thật</a:t>
            </a:r>
            <a:r>
              <a:rPr lang="en-US" sz="4000" b="1" dirty="0"/>
              <a:t>?</a:t>
            </a:r>
            <a:endParaRPr lang="en-US" sz="4000" b="1" dirty="0">
              <a:solidFill>
                <a:srgbClr val="FF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596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8|1.2|1.7|0.9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8|1.2|1.7|0.9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8|1.2|1.7|0.9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8|1.2|1.7|0.9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8|1.2|1.7|0.9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8|1.2|1.7|0.9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196</Words>
  <Application>Microsoft Office PowerPoint</Application>
  <PresentationFormat>On-screen Show (16:9)</PresentationFormat>
  <Paragraphs>39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44</cp:revision>
  <dcterms:created xsi:type="dcterms:W3CDTF">2018-03-19T01:07:36Z</dcterms:created>
  <dcterms:modified xsi:type="dcterms:W3CDTF">2020-05-22T09:46:37Z</dcterms:modified>
</cp:coreProperties>
</file>