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2" r:id="rId3"/>
    <p:sldId id="258" r:id="rId4"/>
    <p:sldId id="259" r:id="rId5"/>
    <p:sldId id="280" r:id="rId6"/>
    <p:sldId id="281" r:id="rId7"/>
    <p:sldId id="282" r:id="rId8"/>
    <p:sldId id="283" r:id="rId9"/>
    <p:sldId id="284" r:id="rId10"/>
    <p:sldId id="279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22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43143-74B1-49EC-9109-92BACEA35EBA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39712-E653-46D6-966B-9BCDB6BF6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9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9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700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144404" y="5138716"/>
            <a:ext cx="1189645" cy="66279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158140" y="5338983"/>
            <a:ext cx="622720" cy="42328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8297843" y="965907"/>
            <a:ext cx="1230440" cy="75773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90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6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7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6760095" y="4165904"/>
            <a:ext cx="729807" cy="56036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995678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226185" y="718700"/>
            <a:ext cx="990460" cy="116614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4931145" y="5284862"/>
            <a:ext cx="1381909" cy="60337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6414487" y="557766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7237914" y="1632990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037023" y="-84877"/>
            <a:ext cx="1121632" cy="62489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1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50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5668110" y="527117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6267195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5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339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3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3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8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2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9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6308D-B9F7-4CA1-8C39-2CC1738131CC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CD1DA-A2D2-4F64-A82D-2BD2E0263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5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o%20sach%20ket%20noi\Hoc%20van%20bai%206\Video%20bai%20hat%20Con%20ga%20trong.mp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3.wav"/><Relationship Id="rId7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12" Type="http://schemas.openxmlformats.org/officeDocument/2006/relationships/image" Target="../media/image1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11" Type="http://schemas.openxmlformats.org/officeDocument/2006/relationships/image" Target="../media/image17.gif"/><Relationship Id="rId5" Type="http://schemas.openxmlformats.org/officeDocument/2006/relationships/audio" Target="../media/audio1.wav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gif"/><Relationship Id="rId1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899021"/>
            <a:ext cx="139065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5017155"/>
            <a:ext cx="158115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9144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048000"/>
            <a:ext cx="4066286" cy="191552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26410"/>
            <a:ext cx="4184162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676403"/>
            <a:ext cx="686773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1"/>
            <a:ext cx="1729280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5029200"/>
            <a:ext cx="4876800" cy="1096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.VnAvant" pitchFamily="34" charset="0"/>
              </a:rPr>
              <a:t>q</a:t>
            </a:r>
            <a:r>
              <a:rPr lang="en-US" sz="6000" b="1" dirty="0" err="1" smtClean="0">
                <a:latin typeface=".VnAvant" pitchFamily="34" charset="0"/>
              </a:rPr>
              <a:t>u</a:t>
            </a:r>
            <a:r>
              <a:rPr lang="en-US" sz="6000" b="1" dirty="0" smtClean="0">
                <a:latin typeface=".VnAvant" pitchFamily="34" charset="0"/>
              </a:rPr>
              <a:t>¶ </a:t>
            </a:r>
            <a:r>
              <a:rPr lang="en-US" sz="6000" b="1" dirty="0" err="1" smtClean="0">
                <a:latin typeface=".VnAvant" pitchFamily="34" charset="0"/>
              </a:rPr>
              <a:t>chuèi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5029200"/>
            <a:ext cx="13227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kern="0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3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E8311CB8-2D57-427C-945E-61F94063B626}"/>
              </a:ext>
            </a:extLst>
          </p:cNvPr>
          <p:cNvSpPr txBox="1"/>
          <p:nvPr/>
        </p:nvSpPr>
        <p:spPr>
          <a:xfrm>
            <a:off x="2743200" y="1066800"/>
            <a:ext cx="236319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i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xmlns="" id="{E62AA113-555A-494D-B07E-5676414413E1}"/>
              </a:ext>
            </a:extLst>
          </p:cNvPr>
          <p:cNvGrpSpPr/>
          <p:nvPr/>
        </p:nvGrpSpPr>
        <p:grpSpPr>
          <a:xfrm>
            <a:off x="2013743" y="2699825"/>
            <a:ext cx="5116513" cy="2962518"/>
            <a:chOff x="384" y="1680"/>
            <a:chExt cx="1680" cy="9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xmlns="" id="{83BD4588-8CE6-42F6-A507-8806CB8DC83E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xmlns="" id="{FC1C52C8-94AC-4DEA-9682-016819029337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xmlns="" id="{FBB34032-2B2A-4C7B-A8F8-A2A0D948CD7A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35066F8D-A6AD-4EFE-9923-698F02CF67F9}"/>
              </a:ext>
            </a:extLst>
          </p:cNvPr>
          <p:cNvSpPr txBox="1"/>
          <p:nvPr/>
        </p:nvSpPr>
        <p:spPr>
          <a:xfrm>
            <a:off x="2971800" y="2916210"/>
            <a:ext cx="23622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ch</a:t>
            </a:r>
            <a:endParaRPr lang="en-US" altLang="x-none" sz="6000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B2A815FB-98E3-46F3-A024-8BF452EE788F}"/>
              </a:ext>
            </a:extLst>
          </p:cNvPr>
          <p:cNvSpPr txBox="1"/>
          <p:nvPr/>
        </p:nvSpPr>
        <p:spPr>
          <a:xfrm>
            <a:off x="4917245" y="2905659"/>
            <a:ext cx="186455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6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«i</a:t>
            </a:r>
            <a:endParaRPr lang="en-US" altLang="x-none" sz="60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3454552" y="4318337"/>
            <a:ext cx="292538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>
                <a:latin typeface=".VnAvant" pitchFamily="34" charset="0"/>
                <a:cs typeface="Times New Roman" panose="02020603050405020304" pitchFamily="18" charset="0"/>
              </a:rPr>
              <a:t>c</a:t>
            </a:r>
            <a:r>
              <a:rPr lang="en-US" altLang="x-none" sz="6000" b="1" dirty="0" err="1" smtClean="0">
                <a:latin typeface=".VnAvant" pitchFamily="34" charset="0"/>
                <a:cs typeface="Times New Roman" panose="02020603050405020304" pitchFamily="18" charset="0"/>
              </a:rPr>
              <a:t>h</a:t>
            </a:r>
            <a:r>
              <a:rPr lang="en-US" altLang="x-none" sz="6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uèi</a:t>
            </a:r>
            <a:endParaRPr lang="en-US" altLang="x-none" sz="6000" b="1" dirty="0">
              <a:solidFill>
                <a:srgbClr val="FF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0" y="1122694"/>
            <a:ext cx="10518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28EC99E9-371C-4E6C-8BB0-E4A5BBA8E766}"/>
              </a:ext>
            </a:extLst>
          </p:cNvPr>
          <p:cNvSpPr txBox="1"/>
          <p:nvPr/>
        </p:nvSpPr>
        <p:spPr>
          <a:xfrm>
            <a:off x="5654132" y="1066800"/>
            <a:ext cx="158486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xmlns="" id="{9D759A88-0E71-4B43-A1BB-1F7E3EC1C94B}"/>
              </a:ext>
            </a:extLst>
          </p:cNvPr>
          <p:cNvSpPr txBox="1"/>
          <p:nvPr/>
        </p:nvSpPr>
        <p:spPr>
          <a:xfrm>
            <a:off x="1512587" y="1066799"/>
            <a:ext cx="168681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8" grpId="0"/>
      <p:bldP spid="19" grpId="0"/>
      <p:bldP spid="20" grpId="0"/>
      <p:bldP spid="20" grpId="1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635" y="581560"/>
            <a:ext cx="84566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muèi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muçi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nguéi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tuæi</a:t>
            </a:r>
            <a:endParaRPr lang="en-US" sz="6000" b="1" dirty="0"/>
          </a:p>
        </p:txBody>
      </p:sp>
      <p:sp>
        <p:nvSpPr>
          <p:cNvPr id="7" name="Text Box 9"/>
          <p:cNvSpPr txBox="1"/>
          <p:nvPr/>
        </p:nvSpPr>
        <p:spPr>
          <a:xfrm>
            <a:off x="12192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«i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293203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buåm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muçm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nhuèm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nhuém</a:t>
            </a:r>
            <a:endParaRPr lang="en-US" sz="8000" b="1" dirty="0"/>
          </a:p>
        </p:txBody>
      </p:sp>
      <p:sp>
        <p:nvSpPr>
          <p:cNvPr id="25" name="Text Box 9"/>
          <p:cNvSpPr txBox="1"/>
          <p:nvPr/>
        </p:nvSpPr>
        <p:spPr>
          <a:xfrm>
            <a:off x="1219200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«m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 Box 9"/>
          <p:cNvSpPr txBox="1"/>
          <p:nvPr/>
        </p:nvSpPr>
        <p:spPr>
          <a:xfrm>
            <a:off x="3381301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«i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57150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«i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7496101" y="873204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«i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Text Box 9"/>
          <p:cNvSpPr txBox="1"/>
          <p:nvPr/>
        </p:nvSpPr>
        <p:spPr>
          <a:xfrm>
            <a:off x="4676701" y="2293203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«m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 Box 9"/>
          <p:cNvSpPr txBox="1"/>
          <p:nvPr/>
        </p:nvSpPr>
        <p:spPr>
          <a:xfrm>
            <a:off x="1552501" y="3387804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«m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Text Box 9"/>
          <p:cNvSpPr txBox="1"/>
          <p:nvPr/>
        </p:nvSpPr>
        <p:spPr>
          <a:xfrm>
            <a:off x="4295701" y="3387804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«m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3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5" grpId="0"/>
      <p:bldP spid="15" grpId="0"/>
      <p:bldP spid="18" grpId="0"/>
      <p:bldP spid="20" grpId="0"/>
      <p:bldP spid="21" grpId="0"/>
      <p:bldP spid="22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7700" y="3212127"/>
            <a:ext cx="39799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4000" b="1" dirty="0"/>
              <a:t>c</a:t>
            </a:r>
            <a:r>
              <a:rPr lang="en-US" altLang="en-US" sz="4000" b="1" dirty="0" smtClean="0"/>
              <a:t>on </a:t>
            </a:r>
            <a:r>
              <a:rPr lang="en-US" altLang="en-US" sz="4000" b="1" dirty="0" err="1" smtClean="0"/>
              <a:t>suèi</a:t>
            </a:r>
            <a:endParaRPr lang="en-US" altLang="en-US" sz="40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4078" y="3150572"/>
            <a:ext cx="32927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4400" b="1" dirty="0" err="1">
                <a:cs typeface="Times New Roman" pitchFamily="18" charset="0"/>
              </a:rPr>
              <a:t>b</a:t>
            </a:r>
            <a:r>
              <a:rPr lang="en-US" sz="4400" b="1" dirty="0" err="1" smtClean="0">
                <a:cs typeface="Times New Roman" pitchFamily="18" charset="0"/>
              </a:rPr>
              <a:t>uæi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s¸ng</a:t>
            </a:r>
            <a:endParaRPr lang="en-US" altLang="en-US" sz="4400" b="1" dirty="0"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94078" y="5448300"/>
            <a:ext cx="34670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cs typeface="Times New Roman" pitchFamily="18" charset="0"/>
              </a:rPr>
              <a:t>q</a:t>
            </a:r>
            <a:r>
              <a:rPr lang="en-US" altLang="en-US" sz="4400" b="1" dirty="0" err="1" smtClean="0">
                <a:cs typeface="Times New Roman" pitchFamily="18" charset="0"/>
              </a:rPr>
              <a:t>u</a:t>
            </a:r>
            <a:r>
              <a:rPr lang="en-US" altLang="en-US" sz="4400" b="1" dirty="0" smtClean="0">
                <a:cs typeface="Times New Roman" pitchFamily="18" charset="0"/>
              </a:rPr>
              <a:t>¶ </a:t>
            </a:r>
            <a:r>
              <a:rPr lang="en-US" altLang="en-US" sz="4400" b="1" dirty="0" err="1" smtClean="0">
                <a:cs typeface="Times New Roman" pitchFamily="18" charset="0"/>
              </a:rPr>
              <a:t>muçm</a:t>
            </a:r>
            <a:endParaRPr lang="en-US" altLang="en-US" sz="4400" b="1" dirty="0"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440488" y="60960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3886200"/>
            <a:ext cx="1058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11690" y="3886200"/>
            <a:ext cx="1219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4" descr="Con diều đồ chơi hình con vẹt 110x50cm kèm dây diều 50m tiện dụng | Shopee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803848" cy="262829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75" y="332656"/>
            <a:ext cx="3974125" cy="263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6" y="4097215"/>
            <a:ext cx="381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4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21333" y="76200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«i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2888" y="762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22010"/>
              </p:ext>
            </p:extLst>
          </p:nvPr>
        </p:nvGraphicFramePr>
        <p:xfrm>
          <a:off x="3276600" y="1143000"/>
          <a:ext cx="25146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ch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u«i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8001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ch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uèi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71600" y="2743200"/>
            <a:ext cx="7162800" cy="147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.VnAvant" pitchFamily="34" charset="0"/>
              </a:rPr>
              <a:t>m</a:t>
            </a:r>
            <a:r>
              <a:rPr lang="en-US" sz="3200" b="1" dirty="0" err="1" smtClean="0">
                <a:latin typeface=".VnAvant" pitchFamily="34" charset="0"/>
              </a:rPr>
              <a:t>uèi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muçi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nguéi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tuæi</a:t>
            </a:r>
            <a:endParaRPr lang="en-US" sz="3200" b="1" dirty="0" smtClean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.VnAvant" pitchFamily="34" charset="0"/>
              </a:rPr>
              <a:t>b</a:t>
            </a:r>
            <a:r>
              <a:rPr lang="en-US" sz="3200" b="1" dirty="0" err="1" smtClean="0">
                <a:latin typeface=".VnAvant" pitchFamily="34" charset="0"/>
              </a:rPr>
              <a:t>uåm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muçm</a:t>
            </a:r>
            <a:r>
              <a:rPr lang="en-US" sz="3200" b="1" dirty="0" smtClean="0">
                <a:latin typeface=".VnAvant" pitchFamily="34" charset="0"/>
              </a:rPr>
              <a:t>    </a:t>
            </a:r>
            <a:r>
              <a:rPr lang="en-US" sz="3200" b="1" dirty="0" err="1" smtClean="0">
                <a:latin typeface=".VnAvant" pitchFamily="34" charset="0"/>
              </a:rPr>
              <a:t>nhuèm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nhuém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 smtClean="0">
                <a:latin typeface=".VnAvant" pitchFamily="34" charset="0"/>
              </a:rPr>
              <a:t>on </a:t>
            </a:r>
            <a:r>
              <a:rPr lang="en-US" sz="3200" b="1" dirty="0" err="1" smtClean="0">
                <a:latin typeface=".VnAvant" pitchFamily="34" charset="0"/>
              </a:rPr>
              <a:t>suèi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0" y="6096000"/>
            <a:ext cx="225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</a:t>
            </a:r>
            <a:r>
              <a:rPr lang="en-US" sz="3200" b="1" dirty="0" err="1" smtClean="0">
                <a:latin typeface=".VnAvant" pitchFamily="34" charset="0"/>
              </a:rPr>
              <a:t>uæi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s¸ng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6096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q</a:t>
            </a:r>
            <a:r>
              <a:rPr lang="en-US" sz="3200" b="1" dirty="0" err="1" smtClean="0">
                <a:latin typeface=".VnAvant" pitchFamily="34" charset="0"/>
              </a:rPr>
              <a:t>u</a:t>
            </a:r>
            <a:r>
              <a:rPr lang="en-US" sz="3200" b="1" dirty="0" smtClean="0">
                <a:latin typeface=".VnAvant" pitchFamily="34" charset="0"/>
              </a:rPr>
              <a:t>¶ </a:t>
            </a:r>
            <a:r>
              <a:rPr lang="en-US" sz="3200" b="1" dirty="0" err="1" smtClean="0">
                <a:latin typeface=".VnAvant" pitchFamily="34" charset="0"/>
              </a:rPr>
              <a:t>muçm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84431"/>
            <a:ext cx="2590800" cy="144280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84431"/>
            <a:ext cx="2438400" cy="144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9600"/>
            <a:ext cx="2667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523083"/>
            <a:ext cx="5857407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15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190146"/>
            <a:ext cx="5356277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92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35 vần UÔ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250" y="1600200"/>
            <a:ext cx="7683500" cy="4525963"/>
          </a:xfrm>
        </p:spPr>
      </p:pic>
    </p:spTree>
    <p:extLst>
      <p:ext uri="{BB962C8B-B14F-4D97-AF65-F5344CB8AC3E}">
        <p14:creationId xmlns:p14="http://schemas.microsoft.com/office/powerpoint/2010/main" val="369228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8599" y="1925400"/>
            <a:ext cx="5029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953161"/>
            <a:ext cx="8624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83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572" y="1695270"/>
            <a:ext cx="870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HP001 4 hàng" panose="020B0603050302020204" pitchFamily="34" charset="0"/>
              </a:rPr>
              <a:t>u</a:t>
            </a:r>
            <a:r>
              <a:rPr lang="en-US" sz="7200" b="1" dirty="0" err="1" smtClean="0">
                <a:latin typeface="HP001 4 hàng" panose="020B0603050302020204" pitchFamily="34" charset="0"/>
              </a:rPr>
              <a:t>ôi</a:t>
            </a:r>
            <a:r>
              <a:rPr lang="en-US" sz="7200" b="1" dirty="0" smtClean="0">
                <a:latin typeface="HP001 4 hàng" panose="020B0603050302020204" pitchFamily="34" charset="0"/>
              </a:rPr>
              <a:t>  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uôm</a:t>
            </a:r>
            <a:r>
              <a:rPr lang="en-US" sz="7200" b="1" dirty="0" smtClean="0">
                <a:latin typeface="HP001 4 hàng" panose="020B0603050302020204" pitchFamily="34" charset="0"/>
              </a:rPr>
              <a:t>.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6" name="Rectangle: Rounded Corners 7"/>
          <p:cNvSpPr/>
          <p:nvPr/>
        </p:nvSpPr>
        <p:spPr>
          <a:xfrm>
            <a:off x="678002" y="720963"/>
            <a:ext cx="186473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3236892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c</a:t>
            </a:r>
            <a:r>
              <a:rPr lang="en-US" sz="7200" b="1" dirty="0" smtClean="0">
                <a:latin typeface="HP001 4 hàng" panose="020B0603050302020204" pitchFamily="34" charset="0"/>
              </a:rPr>
              <a:t>on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suối</a:t>
            </a:r>
            <a:r>
              <a:rPr lang="en-US" sz="7200" b="1" dirty="0" smtClean="0">
                <a:latin typeface="HP001 4 hàng" panose="020B0603050302020204" pitchFamily="34" charset="0"/>
              </a:rPr>
              <a:t>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quả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muỗm</a:t>
            </a:r>
            <a:r>
              <a:rPr lang="en-US" sz="7200" b="1" dirty="0" smtClean="0">
                <a:latin typeface="HP001 4 hàng" panose="020B0603050302020204" pitchFamily="34" charset="0"/>
              </a:rPr>
              <a:t>.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267200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3400" y="1859101"/>
            <a:ext cx="942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4747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4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846" y="34193"/>
            <a:ext cx="6256664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52400" y="2272753"/>
            <a:ext cx="9067799" cy="30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72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66: </a:t>
            </a:r>
            <a:endParaRPr lang="en-US" sz="72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600" b="1" kern="0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       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u«i</a:t>
            </a:r>
            <a:r>
              <a:rPr lang="en-US" sz="6600" b="1" kern="0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       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u«m</a:t>
            </a:r>
            <a:endParaRPr lang="en-US" sz="6600" b="1" kern="0" dirty="0">
              <a:solidFill>
                <a:srgbClr val="FF0000"/>
              </a:solidFill>
              <a:latin typeface=".VnAvant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33400" y="533400"/>
            <a:ext cx="8305800" cy="8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/>
              <a:t>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9262"/>
            <a:ext cx="8839200" cy="59093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600" b="1" dirty="0" err="1" smtClean="0">
                <a:latin typeface=".VnAvant" pitchFamily="34" charset="0"/>
              </a:rPr>
              <a:t>Buæi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sím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mai</a:t>
            </a:r>
            <a:r>
              <a:rPr lang="en-US" sz="3600" b="1" dirty="0" smtClean="0">
                <a:latin typeface=".VnAvant" pitchFamily="34" charset="0"/>
              </a:rPr>
              <a:t>, «</a:t>
            </a:r>
            <a:r>
              <a:rPr lang="en-US" sz="3600" b="1" dirty="0" err="1" smtClean="0">
                <a:latin typeface=".VnAvant" pitchFamily="34" charset="0"/>
              </a:rPr>
              <a:t>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mÆt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trêi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nh</a:t>
            </a:r>
            <a:r>
              <a:rPr lang="en-US" sz="3600" b="1" dirty="0" smtClean="0">
                <a:latin typeface=".VnAvant" pitchFamily="34" charset="0"/>
              </a:rPr>
              <a:t>« </a:t>
            </a:r>
            <a:r>
              <a:rPr lang="en-US" sz="3600" b="1" dirty="0" err="1" smtClean="0">
                <a:latin typeface=".VnAvant" pitchFamily="34" charset="0"/>
              </a:rPr>
              <a:t>lªn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tõ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biÓn</a:t>
            </a:r>
            <a:r>
              <a:rPr lang="en-US" sz="3600" b="1" dirty="0" smtClean="0">
                <a:latin typeface=".VnAvant" pitchFamily="34" charset="0"/>
              </a:rPr>
              <a:t>. </a:t>
            </a:r>
            <a:r>
              <a:rPr lang="en-US" sz="3600" b="1" dirty="0" err="1" smtClean="0">
                <a:latin typeface=".VnAvant" pitchFamily="34" charset="0"/>
              </a:rPr>
              <a:t>MÆt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biÓn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nhuém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mét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mµu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xanh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biÕc</a:t>
            </a:r>
            <a:r>
              <a:rPr lang="en-US" sz="3600" b="1" dirty="0" smtClean="0">
                <a:latin typeface=".VnAvant" pitchFamily="34" charset="0"/>
              </a:rPr>
              <a:t>. §µn </a:t>
            </a:r>
            <a:r>
              <a:rPr lang="en-US" sz="3600" b="1" dirty="0" err="1" smtClean="0">
                <a:latin typeface=".VnAvant" pitchFamily="34" charset="0"/>
              </a:rPr>
              <a:t>h¶i</a:t>
            </a:r>
            <a:r>
              <a:rPr lang="en-US" sz="3600" b="1" dirty="0" smtClean="0">
                <a:latin typeface=".VnAvant" pitchFamily="34" charset="0"/>
              </a:rPr>
              <a:t> ©u </a:t>
            </a:r>
            <a:r>
              <a:rPr lang="en-US" sz="3600" b="1" dirty="0" err="1" smtClean="0">
                <a:latin typeface=".VnAvant" pitchFamily="34" charset="0"/>
              </a:rPr>
              <a:t>s¶i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c¸nh</a:t>
            </a:r>
            <a:r>
              <a:rPr lang="en-US" sz="3600" b="1" dirty="0" smtClean="0">
                <a:latin typeface=".VnAvant" pitchFamily="34" charset="0"/>
              </a:rPr>
              <a:t> bay </a:t>
            </a:r>
            <a:r>
              <a:rPr lang="en-US" sz="3600" b="1" dirty="0" err="1" smtClean="0">
                <a:latin typeface=".VnAvant" pitchFamily="34" charset="0"/>
              </a:rPr>
              <a:t>liÖng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trªn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bÇu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trêi</a:t>
            </a:r>
            <a:r>
              <a:rPr lang="en-US" sz="3600" b="1" dirty="0" smtClean="0">
                <a:latin typeface=".VnAvant" pitchFamily="34" charset="0"/>
              </a:rPr>
              <a:t>. </a:t>
            </a:r>
            <a:r>
              <a:rPr lang="en-US" sz="3600" b="1" dirty="0" err="1" smtClean="0">
                <a:latin typeface=".VnAvant" pitchFamily="34" charset="0"/>
              </a:rPr>
              <a:t>Xa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xa</a:t>
            </a:r>
            <a:r>
              <a:rPr lang="en-US" sz="3600" b="1" dirty="0" smtClean="0">
                <a:latin typeface=".VnAvant" pitchFamily="34" charset="0"/>
              </a:rPr>
              <a:t> lµ </a:t>
            </a:r>
            <a:r>
              <a:rPr lang="en-US" sz="3600" b="1" dirty="0" err="1" smtClean="0">
                <a:latin typeface=".VnAvant" pitchFamily="34" charset="0"/>
              </a:rPr>
              <a:t>nh÷ng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c¸nh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buåm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c¨ng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giã</a:t>
            </a:r>
            <a:r>
              <a:rPr lang="en-US" sz="3600" b="1" dirty="0" smtClean="0">
                <a:latin typeface=".VnAvant" pitchFamily="34" charset="0"/>
              </a:rPr>
              <a:t>. </a:t>
            </a:r>
            <a:r>
              <a:rPr lang="en-US" sz="3600" b="1" dirty="0" err="1" smtClean="0">
                <a:latin typeface=".VnAvant" pitchFamily="34" charset="0"/>
              </a:rPr>
              <a:t>PhÝa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bÕn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c¶ng</a:t>
            </a:r>
            <a:r>
              <a:rPr lang="en-US" sz="3600" b="1" dirty="0" smtClean="0">
                <a:latin typeface=".VnAvant" pitchFamily="34" charset="0"/>
              </a:rPr>
              <a:t>, </a:t>
            </a:r>
            <a:r>
              <a:rPr lang="en-US" sz="3600" b="1" dirty="0" err="1" smtClean="0">
                <a:latin typeface=".VnAvant" pitchFamily="34" charset="0"/>
              </a:rPr>
              <a:t>nh÷ng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chiÕc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tµu</a:t>
            </a:r>
            <a:r>
              <a:rPr lang="en-US" sz="3600" b="1" dirty="0" smtClean="0">
                <a:latin typeface=".VnAvant" pitchFamily="34" charset="0"/>
              </a:rPr>
              <a:t> c¸ </a:t>
            </a:r>
            <a:r>
              <a:rPr lang="en-US" sz="3600" b="1" dirty="0" err="1" smtClean="0">
                <a:latin typeface=".VnAvant" pitchFamily="34" charset="0"/>
              </a:rPr>
              <a:t>nèi</a:t>
            </a:r>
            <a:r>
              <a:rPr lang="en-US" sz="3600" b="1" dirty="0" smtClean="0">
                <a:latin typeface=".VnAvant" pitchFamily="34" charset="0"/>
              </a:rPr>
              <a:t> ®</a:t>
            </a:r>
            <a:r>
              <a:rPr lang="en-US" sz="3600" b="1" dirty="0" err="1" smtClean="0">
                <a:latin typeface=".VnAvant" pitchFamily="34" charset="0"/>
              </a:rPr>
              <a:t>u«i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nhau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vµo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bê</a:t>
            </a:r>
            <a:r>
              <a:rPr lang="en-US" sz="3600" b="1" dirty="0" smtClean="0">
                <a:latin typeface=".VnAvant" pitchFamily="34" charset="0"/>
              </a:rPr>
              <a:t>.</a:t>
            </a:r>
            <a:endParaRPr lang="en-US" sz="3600" b="1" dirty="0"/>
          </a:p>
        </p:txBody>
      </p:sp>
      <p:sp>
        <p:nvSpPr>
          <p:cNvPr id="33" name="Rectangle 32"/>
          <p:cNvSpPr/>
          <p:nvPr/>
        </p:nvSpPr>
        <p:spPr>
          <a:xfrm>
            <a:off x="838200" y="735633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38300" y="4019946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886200" y="802956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52400" y="685800"/>
            <a:ext cx="53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828800" y="1472625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62200" y="2286098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3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5000" y="4845931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«i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8716108" y="4019946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72000" y="3058540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4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3000" y="3886200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5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/>
      <p:bldP spid="37" grpId="0"/>
      <p:bldP spid="43" grpId="0"/>
      <p:bldP spid="44" grpId="0"/>
      <p:bldP spid="45" grpId="0"/>
      <p:bldP spid="18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225389"/>
            <a:ext cx="88392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3200" b="1" dirty="0" smtClean="0">
              <a:latin typeface=".VnAvant" pitchFamily="34" charset="0"/>
            </a:endParaRP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42672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2800" b="1" dirty="0" err="1" smtClean="0">
                <a:latin typeface=".VnAvant" pitchFamily="34" charset="0"/>
              </a:rPr>
              <a:t>Buæi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sím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mai</a:t>
            </a:r>
            <a:r>
              <a:rPr lang="en-US" sz="2800" b="1" dirty="0" smtClean="0">
                <a:latin typeface=".VnAvant" pitchFamily="34" charset="0"/>
              </a:rPr>
              <a:t>, «</a:t>
            </a:r>
            <a:r>
              <a:rPr lang="en-US" sz="2800" b="1" dirty="0" err="1" smtClean="0">
                <a:latin typeface=".VnAvant" pitchFamily="34" charset="0"/>
              </a:rPr>
              <a:t>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mÆt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trêi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nh</a:t>
            </a:r>
            <a:r>
              <a:rPr lang="en-US" sz="2800" b="1" dirty="0" smtClean="0">
                <a:latin typeface=".VnAvant" pitchFamily="34" charset="0"/>
              </a:rPr>
              <a:t>« </a:t>
            </a:r>
            <a:r>
              <a:rPr lang="en-US" sz="2800" b="1" dirty="0" err="1" smtClean="0">
                <a:latin typeface=".VnAvant" pitchFamily="34" charset="0"/>
              </a:rPr>
              <a:t>lªn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tõ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biÓn</a:t>
            </a:r>
            <a:r>
              <a:rPr lang="en-US" sz="2800" b="1" dirty="0" smtClean="0">
                <a:latin typeface=".VnAvant" pitchFamily="34" charset="0"/>
              </a:rPr>
              <a:t>. </a:t>
            </a:r>
            <a:r>
              <a:rPr lang="en-US" sz="2800" b="1" dirty="0" err="1" smtClean="0">
                <a:latin typeface=".VnAvant" pitchFamily="34" charset="0"/>
              </a:rPr>
              <a:t>MÆt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biÓn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nhuém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mét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mµu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xanh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biÕc</a:t>
            </a:r>
            <a:r>
              <a:rPr lang="en-US" sz="2800" b="1" dirty="0" smtClean="0">
                <a:latin typeface=".VnAvant" pitchFamily="34" charset="0"/>
              </a:rPr>
              <a:t>. §µn </a:t>
            </a:r>
            <a:r>
              <a:rPr lang="en-US" sz="2800" b="1" dirty="0" err="1" smtClean="0">
                <a:latin typeface=".VnAvant" pitchFamily="34" charset="0"/>
              </a:rPr>
              <a:t>h¶i</a:t>
            </a:r>
            <a:r>
              <a:rPr lang="en-US" sz="2800" b="1" dirty="0" smtClean="0">
                <a:latin typeface=".VnAvant" pitchFamily="34" charset="0"/>
              </a:rPr>
              <a:t> ©u </a:t>
            </a:r>
            <a:r>
              <a:rPr lang="en-US" sz="2800" b="1" dirty="0" err="1" smtClean="0">
                <a:latin typeface=".VnAvant" pitchFamily="34" charset="0"/>
              </a:rPr>
              <a:t>s¶I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c¸nh</a:t>
            </a:r>
            <a:r>
              <a:rPr lang="en-US" sz="2800" b="1" dirty="0" smtClean="0">
                <a:latin typeface=".VnAvant" pitchFamily="34" charset="0"/>
              </a:rPr>
              <a:t> bay </a:t>
            </a:r>
            <a:r>
              <a:rPr lang="en-US" sz="2800" b="1" dirty="0" err="1" smtClean="0">
                <a:latin typeface=".VnAvant" pitchFamily="34" charset="0"/>
              </a:rPr>
              <a:t>liÖng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trªn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bÇu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trêi</a:t>
            </a:r>
            <a:r>
              <a:rPr lang="en-US" sz="2800" b="1" dirty="0" smtClean="0">
                <a:latin typeface=".VnAvant" pitchFamily="34" charset="0"/>
              </a:rPr>
              <a:t>. </a:t>
            </a:r>
            <a:r>
              <a:rPr lang="en-US" sz="2800" b="1" dirty="0" err="1" smtClean="0">
                <a:latin typeface=".VnAvant" pitchFamily="34" charset="0"/>
              </a:rPr>
              <a:t>Xa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xa</a:t>
            </a:r>
            <a:r>
              <a:rPr lang="en-US" sz="2800" b="1" dirty="0" smtClean="0">
                <a:latin typeface=".VnAvant" pitchFamily="34" charset="0"/>
              </a:rPr>
              <a:t> lµ </a:t>
            </a:r>
            <a:r>
              <a:rPr lang="en-US" sz="2800" b="1" dirty="0" err="1" smtClean="0">
                <a:latin typeface=".VnAvant" pitchFamily="34" charset="0"/>
              </a:rPr>
              <a:t>nh÷ng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c¸nh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buåm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c¨ng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giã</a:t>
            </a:r>
            <a:r>
              <a:rPr lang="en-US" sz="2800" b="1" dirty="0" smtClean="0">
                <a:latin typeface=".VnAvant" pitchFamily="34" charset="0"/>
              </a:rPr>
              <a:t>. </a:t>
            </a:r>
            <a:r>
              <a:rPr lang="en-US" sz="2800" b="1" dirty="0" err="1" smtClean="0">
                <a:latin typeface=".VnAvant" pitchFamily="34" charset="0"/>
              </a:rPr>
              <a:t>PhÝa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bÕn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c¶ng</a:t>
            </a:r>
            <a:r>
              <a:rPr lang="en-US" sz="2800" b="1" dirty="0" smtClean="0">
                <a:latin typeface=".VnAvant" pitchFamily="34" charset="0"/>
              </a:rPr>
              <a:t>, </a:t>
            </a:r>
            <a:r>
              <a:rPr lang="en-US" sz="2800" b="1" dirty="0" err="1" smtClean="0">
                <a:latin typeface=".VnAvant" pitchFamily="34" charset="0"/>
              </a:rPr>
              <a:t>nh÷ng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chiÕc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tµu</a:t>
            </a:r>
            <a:r>
              <a:rPr lang="en-US" sz="2800" b="1" dirty="0" smtClean="0">
                <a:latin typeface=".VnAvant" pitchFamily="34" charset="0"/>
              </a:rPr>
              <a:t> c¸ </a:t>
            </a:r>
            <a:r>
              <a:rPr lang="en-US" sz="2800" b="1" dirty="0" err="1" smtClean="0">
                <a:latin typeface=".VnAvant" pitchFamily="34" charset="0"/>
              </a:rPr>
              <a:t>nèi</a:t>
            </a:r>
            <a:r>
              <a:rPr lang="en-US" sz="2800" b="1" dirty="0" smtClean="0">
                <a:latin typeface=".VnAvant" pitchFamily="34" charset="0"/>
              </a:rPr>
              <a:t> ®</a:t>
            </a:r>
            <a:r>
              <a:rPr lang="en-US" sz="2800" b="1" dirty="0" err="1" smtClean="0">
                <a:latin typeface=".VnAvant" pitchFamily="34" charset="0"/>
              </a:rPr>
              <a:t>u«i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nhau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vµo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bê</a:t>
            </a:r>
            <a:r>
              <a:rPr lang="en-US" sz="2800" b="1" dirty="0" smtClean="0">
                <a:latin typeface=".VnAvant" pitchFamily="34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415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5320716" cy="27706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1" y="304800"/>
            <a:ext cx="71628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9" name="Rectangle 8"/>
          <p:cNvSpPr/>
          <p:nvPr/>
        </p:nvSpPr>
        <p:spPr>
          <a:xfrm>
            <a:off x="-381000" y="1406098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10" name="Rectangle 9"/>
          <p:cNvSpPr/>
          <p:nvPr/>
        </p:nvSpPr>
        <p:spPr>
          <a:xfrm>
            <a:off x="2019301" y="285750"/>
            <a:ext cx="5181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12" name="Rectangle 11"/>
          <p:cNvSpPr/>
          <p:nvPr/>
        </p:nvSpPr>
        <p:spPr>
          <a:xfrm>
            <a:off x="2022233" y="339297"/>
            <a:ext cx="4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6000" b="1" dirty="0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6882"/>
            <a:ext cx="8064896" cy="61963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35837" y="792471"/>
            <a:ext cx="48227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4000" b="1" dirty="0"/>
          </a:p>
        </p:txBody>
      </p:sp>
      <p:sp>
        <p:nvSpPr>
          <p:cNvPr id="17" name="Rectangle 16"/>
          <p:cNvSpPr/>
          <p:nvPr/>
        </p:nvSpPr>
        <p:spPr>
          <a:xfrm>
            <a:off x="1876931" y="385992"/>
            <a:ext cx="473630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    §i l¹i </a:t>
            </a:r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trªn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biÓn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369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855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0861"/>
            <a:ext cx="894556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3288" y="1858063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1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ai hat Con ga trong.mp4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905000" y="1752602"/>
            <a:ext cx="525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sz="66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2517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517595"/>
            <a:ext cx="1443944" cy="1517694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47" name="Rectangle 9"/>
          <p:cNvSpPr/>
          <p:nvPr/>
        </p:nvSpPr>
        <p:spPr>
          <a:xfrm>
            <a:off x="4321445" y="2432853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-11540" y="-577701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25390" y="2375049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43" y="2690366"/>
            <a:ext cx="6858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-7595" y="-635505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play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5247" y="2222649"/>
            <a:ext cx="457200" cy="6096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239" y="2986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517595"/>
            <a:ext cx="1443944" cy="1517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2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ang 3"/>
          <p:cNvSpPr/>
          <p:nvPr/>
        </p:nvSpPr>
        <p:spPr>
          <a:xfrm rot="1066537">
            <a:off x="-11540" y="-577701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ang 3"/>
          <p:cNvSpPr/>
          <p:nvPr/>
        </p:nvSpPr>
        <p:spPr>
          <a:xfrm rot="1066537">
            <a:off x="-7595" y="-635505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870880" y="500070"/>
            <a:ext cx="4659086" cy="1582058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HiÓu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biÕt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      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xung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phong</a:t>
            </a:r>
            <a:endParaRPr lang="en-US" sz="32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5" y="4949886"/>
            <a:ext cx="6858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5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95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995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" grpId="0" animBg="1"/>
      <p:bldP spid="2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78" y="1498545"/>
            <a:ext cx="1443944" cy="15176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534352" y="2900732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ng 3"/>
          <p:cNvSpPr/>
          <p:nvPr/>
        </p:nvSpPr>
        <p:spPr>
          <a:xfrm rot="1066537">
            <a:off x="538297" y="2842928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870880" y="500069"/>
            <a:ext cx="6830208" cy="2516169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Tr¸i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®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Êt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cña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chóng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ta v«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cïng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réng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lín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Chóng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cÇn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yªu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quý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gi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÷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g×n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vµ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b¶o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vÖ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sù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sèng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trªn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tr¸i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Êt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nµy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02" y="3439260"/>
            <a:ext cx="685800" cy="9144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9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38 -0.174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22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995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495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8" grpId="0" animBg="1"/>
      <p:bldP spid="23" grpId="0" animBg="1"/>
      <p:bldP spid="2" grpId="0" animBg="1"/>
      <p:bldP spid="2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1231845"/>
            <a:ext cx="1443944" cy="15176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066117" y="3711120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534352" y="2900732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sp>
        <p:nvSpPr>
          <p:cNvPr id="16" name="bang 4"/>
          <p:cNvSpPr/>
          <p:nvPr/>
        </p:nvSpPr>
        <p:spPr>
          <a:xfrm>
            <a:off x="2070062" y="3653316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538297" y="2842928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4455280" y="107009"/>
            <a:ext cx="4659086" cy="1582058"/>
          </a:xfrm>
          <a:prstGeom prst="snip2Diag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2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tiÕng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cã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vÇn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iªn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06" y="1765626"/>
            <a:ext cx="1650206" cy="752475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52" y="4485064"/>
            <a:ext cx="685800" cy="9144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4534" y="4276870"/>
            <a:ext cx="457200" cy="6096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0208 0.4953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2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4" grpId="0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299</Words>
  <Application>Microsoft Office PowerPoint</Application>
  <PresentationFormat>On-screen Show (4:3)</PresentationFormat>
  <Paragraphs>88</Paragraphs>
  <Slides>24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14</cp:revision>
  <dcterms:created xsi:type="dcterms:W3CDTF">2020-12-11T06:12:14Z</dcterms:created>
  <dcterms:modified xsi:type="dcterms:W3CDTF">2020-12-13T05:38:50Z</dcterms:modified>
</cp:coreProperties>
</file>