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audio1.wav" ContentType="audio/x-wav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6" r:id="rId10"/>
    <p:sldId id="267" r:id="rId11"/>
    <p:sldId id="268" r:id="rId12"/>
    <p:sldId id="269" r:id="rId13"/>
    <p:sldId id="270" r:id="rId14"/>
    <p:sldId id="271" r:id="rId15"/>
    <p:sldId id="28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94" d="100"/>
          <a:sy n="94" d="100"/>
        </p:scale>
        <p:origin x="-1278" y="18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414E64-0959-4FE3-89FB-155CC6EB60D8}" type="datetimeFigureOut">
              <a:rPr lang="en-US" smtClean="0"/>
              <a:t>12/14/2020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0C5945-8037-4A89-9CB0-CDD83D8CEF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27044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71773-5A0B-472D-BACC-ADA20FE383F6}" type="slidenum">
              <a:rPr lang="zh-CN" altLang="en-US" smtClean="0">
                <a:solidFill>
                  <a:prstClr val="black"/>
                </a:solidFill>
                <a:ea typeface="SimSun" panose="02010600030101010101" pitchFamily="2" charset="-122"/>
              </a:rPr>
              <a:t>1</a:t>
            </a:fld>
            <a:endParaRPr lang="zh-CN" altLang="en-US">
              <a:solidFill>
                <a:prstClr val="black"/>
              </a:solidFill>
              <a:ea typeface="SimSun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Google Shape;555;g35ed75ccf_01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6" name="Google Shape;556;g35ed75ccf_01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2" name="Google Shape;362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34FD8-1F55-4408-8AD4-EEA68E113A5D}" type="datetimeFigureOut">
              <a:rPr lang="en-US" smtClean="0"/>
              <a:t>12/14/2020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163C4-D197-4098-8325-927EEBB093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62615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34FD8-1F55-4408-8AD4-EEA68E113A5D}" type="datetimeFigureOut">
              <a:rPr lang="en-US" smtClean="0"/>
              <a:t>12/14/2020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163C4-D197-4098-8325-927EEBB093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06550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34FD8-1F55-4408-8AD4-EEA68E113A5D}" type="datetimeFigureOut">
              <a:rPr lang="en-US" smtClean="0"/>
              <a:t>12/14/2020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163C4-D197-4098-8325-927EEBB093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98713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 + 1 column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5"/>
          <p:cNvSpPr txBox="1">
            <a:spLocks noGrp="1"/>
          </p:cNvSpPr>
          <p:nvPr>
            <p:ph type="sldNum" idx="12"/>
          </p:nvPr>
        </p:nvSpPr>
        <p:spPr>
          <a:xfrm>
            <a:off x="8556784" y="6333135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  <p:sp>
        <p:nvSpPr>
          <p:cNvPr id="126" name="Google Shape;126;p5"/>
          <p:cNvSpPr/>
          <p:nvPr/>
        </p:nvSpPr>
        <p:spPr>
          <a:xfrm rot="-1209093">
            <a:off x="8469092" y="5438996"/>
            <a:ext cx="679239" cy="820667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7" name="Google Shape;127;p5"/>
          <p:cNvSpPr/>
          <p:nvPr/>
        </p:nvSpPr>
        <p:spPr>
          <a:xfrm>
            <a:off x="8683514" y="5360897"/>
            <a:ext cx="345449" cy="466468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" name="Google Shape;128;p5"/>
          <p:cNvSpPr/>
          <p:nvPr/>
        </p:nvSpPr>
        <p:spPr>
          <a:xfrm>
            <a:off x="7062484" y="-146300"/>
            <a:ext cx="384463" cy="524803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96B5F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9" name="Google Shape;129;p5"/>
          <p:cNvSpPr/>
          <p:nvPr/>
        </p:nvSpPr>
        <p:spPr>
          <a:xfrm>
            <a:off x="8514400" y="2180868"/>
            <a:ext cx="799508" cy="1110715"/>
          </a:xfrm>
          <a:custGeom>
            <a:avLst/>
            <a:gdLst/>
            <a:ahLst/>
            <a:cxnLst/>
            <a:rect l="l" t="t" r="r" b="b"/>
            <a:pathLst>
              <a:path w="19959" h="20796" extrusionOk="0">
                <a:moveTo>
                  <a:pt x="9801" y="1"/>
                </a:moveTo>
                <a:lnTo>
                  <a:pt x="8785" y="60"/>
                </a:lnTo>
                <a:lnTo>
                  <a:pt x="7769" y="240"/>
                </a:lnTo>
                <a:lnTo>
                  <a:pt x="6753" y="538"/>
                </a:lnTo>
                <a:lnTo>
                  <a:pt x="5797" y="957"/>
                </a:lnTo>
                <a:lnTo>
                  <a:pt x="4901" y="1495"/>
                </a:lnTo>
                <a:lnTo>
                  <a:pt x="4004" y="2152"/>
                </a:lnTo>
                <a:lnTo>
                  <a:pt x="3347" y="2809"/>
                </a:lnTo>
                <a:lnTo>
                  <a:pt x="2630" y="3586"/>
                </a:lnTo>
                <a:lnTo>
                  <a:pt x="2032" y="4482"/>
                </a:lnTo>
                <a:lnTo>
                  <a:pt x="1435" y="5379"/>
                </a:lnTo>
                <a:lnTo>
                  <a:pt x="957" y="6335"/>
                </a:lnTo>
                <a:lnTo>
                  <a:pt x="538" y="7351"/>
                </a:lnTo>
                <a:lnTo>
                  <a:pt x="240" y="8307"/>
                </a:lnTo>
                <a:lnTo>
                  <a:pt x="60" y="9263"/>
                </a:lnTo>
                <a:lnTo>
                  <a:pt x="1" y="9860"/>
                </a:lnTo>
                <a:lnTo>
                  <a:pt x="60" y="10458"/>
                </a:lnTo>
                <a:lnTo>
                  <a:pt x="120" y="10936"/>
                </a:lnTo>
                <a:lnTo>
                  <a:pt x="240" y="11474"/>
                </a:lnTo>
                <a:lnTo>
                  <a:pt x="598" y="12489"/>
                </a:lnTo>
                <a:lnTo>
                  <a:pt x="957" y="13565"/>
                </a:lnTo>
                <a:lnTo>
                  <a:pt x="1076" y="13924"/>
                </a:lnTo>
                <a:lnTo>
                  <a:pt x="1136" y="14342"/>
                </a:lnTo>
                <a:lnTo>
                  <a:pt x="1136" y="15059"/>
                </a:lnTo>
                <a:lnTo>
                  <a:pt x="1136" y="15836"/>
                </a:lnTo>
                <a:lnTo>
                  <a:pt x="1196" y="16613"/>
                </a:lnTo>
                <a:lnTo>
                  <a:pt x="1375" y="17270"/>
                </a:lnTo>
                <a:lnTo>
                  <a:pt x="1554" y="17808"/>
                </a:lnTo>
                <a:lnTo>
                  <a:pt x="1734" y="18286"/>
                </a:lnTo>
                <a:lnTo>
                  <a:pt x="2032" y="18764"/>
                </a:lnTo>
                <a:lnTo>
                  <a:pt x="2331" y="19122"/>
                </a:lnTo>
                <a:lnTo>
                  <a:pt x="2690" y="19481"/>
                </a:lnTo>
                <a:lnTo>
                  <a:pt x="3048" y="19780"/>
                </a:lnTo>
                <a:lnTo>
                  <a:pt x="3466" y="20019"/>
                </a:lnTo>
                <a:lnTo>
                  <a:pt x="3885" y="20258"/>
                </a:lnTo>
                <a:lnTo>
                  <a:pt x="4363" y="20437"/>
                </a:lnTo>
                <a:lnTo>
                  <a:pt x="4841" y="20556"/>
                </a:lnTo>
                <a:lnTo>
                  <a:pt x="5319" y="20676"/>
                </a:lnTo>
                <a:lnTo>
                  <a:pt x="6335" y="20795"/>
                </a:lnTo>
                <a:lnTo>
                  <a:pt x="7410" y="20736"/>
                </a:lnTo>
                <a:lnTo>
                  <a:pt x="8546" y="20616"/>
                </a:lnTo>
                <a:lnTo>
                  <a:pt x="9681" y="20317"/>
                </a:lnTo>
                <a:lnTo>
                  <a:pt x="10757" y="20019"/>
                </a:lnTo>
                <a:lnTo>
                  <a:pt x="11832" y="19600"/>
                </a:lnTo>
                <a:lnTo>
                  <a:pt x="12848" y="19122"/>
                </a:lnTo>
                <a:lnTo>
                  <a:pt x="13744" y="18585"/>
                </a:lnTo>
                <a:lnTo>
                  <a:pt x="14521" y="17987"/>
                </a:lnTo>
                <a:lnTo>
                  <a:pt x="15238" y="17389"/>
                </a:lnTo>
                <a:lnTo>
                  <a:pt x="15896" y="16792"/>
                </a:lnTo>
                <a:lnTo>
                  <a:pt x="16613" y="16194"/>
                </a:lnTo>
                <a:lnTo>
                  <a:pt x="17270" y="15597"/>
                </a:lnTo>
                <a:lnTo>
                  <a:pt x="17867" y="14999"/>
                </a:lnTo>
                <a:lnTo>
                  <a:pt x="18465" y="14402"/>
                </a:lnTo>
                <a:lnTo>
                  <a:pt x="18943" y="13685"/>
                </a:lnTo>
                <a:lnTo>
                  <a:pt x="19361" y="12908"/>
                </a:lnTo>
                <a:lnTo>
                  <a:pt x="19541" y="12430"/>
                </a:lnTo>
                <a:lnTo>
                  <a:pt x="19660" y="11952"/>
                </a:lnTo>
                <a:lnTo>
                  <a:pt x="19839" y="11055"/>
                </a:lnTo>
                <a:lnTo>
                  <a:pt x="19959" y="10099"/>
                </a:lnTo>
                <a:lnTo>
                  <a:pt x="19899" y="9203"/>
                </a:lnTo>
                <a:lnTo>
                  <a:pt x="19780" y="8247"/>
                </a:lnTo>
                <a:lnTo>
                  <a:pt x="19600" y="7351"/>
                </a:lnTo>
                <a:lnTo>
                  <a:pt x="19302" y="6454"/>
                </a:lnTo>
                <a:lnTo>
                  <a:pt x="18943" y="5618"/>
                </a:lnTo>
                <a:lnTo>
                  <a:pt x="18465" y="4781"/>
                </a:lnTo>
                <a:lnTo>
                  <a:pt x="17867" y="3945"/>
                </a:lnTo>
                <a:lnTo>
                  <a:pt x="17150" y="3108"/>
                </a:lnTo>
                <a:lnTo>
                  <a:pt x="16374" y="2391"/>
                </a:lnTo>
                <a:lnTo>
                  <a:pt x="15537" y="1793"/>
                </a:lnTo>
                <a:lnTo>
                  <a:pt x="14700" y="1256"/>
                </a:lnTo>
                <a:lnTo>
                  <a:pt x="13744" y="777"/>
                </a:lnTo>
                <a:lnTo>
                  <a:pt x="12788" y="419"/>
                </a:lnTo>
                <a:lnTo>
                  <a:pt x="11772" y="180"/>
                </a:lnTo>
                <a:lnTo>
                  <a:pt x="10816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" name="Google Shape;130;p5"/>
          <p:cNvSpPr/>
          <p:nvPr/>
        </p:nvSpPr>
        <p:spPr>
          <a:xfrm rot="3741344">
            <a:off x="8443905" y="1981529"/>
            <a:ext cx="600748" cy="461272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" name="Google Shape;131;p5"/>
          <p:cNvSpPr/>
          <p:nvPr/>
        </p:nvSpPr>
        <p:spPr>
          <a:xfrm>
            <a:off x="7044714" y="1080004"/>
            <a:ext cx="931540" cy="112549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2" name="Google Shape;132;p5"/>
          <p:cNvSpPr/>
          <p:nvPr/>
        </p:nvSpPr>
        <p:spPr>
          <a:xfrm>
            <a:off x="7537850" y="1832567"/>
            <a:ext cx="345449" cy="466468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" name="Google Shape;133;p5"/>
          <p:cNvSpPr/>
          <p:nvPr/>
        </p:nvSpPr>
        <p:spPr>
          <a:xfrm rot="-6335216">
            <a:off x="6716229" y="6181330"/>
            <a:ext cx="1196772" cy="666691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4" name="Google Shape;134;p5"/>
          <p:cNvSpPr/>
          <p:nvPr/>
        </p:nvSpPr>
        <p:spPr>
          <a:xfrm>
            <a:off x="7911875" y="-173966"/>
            <a:ext cx="799495" cy="1079577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A10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5" name="Google Shape;135;p5"/>
          <p:cNvSpPr/>
          <p:nvPr/>
        </p:nvSpPr>
        <p:spPr>
          <a:xfrm rot="-6692267">
            <a:off x="6676475" y="3272880"/>
            <a:ext cx="923320" cy="51435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6" name="Google Shape;136;p5"/>
          <p:cNvSpPr/>
          <p:nvPr/>
        </p:nvSpPr>
        <p:spPr>
          <a:xfrm>
            <a:off x="7317553" y="3195234"/>
            <a:ext cx="281001" cy="38357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7" name="Google Shape;137;p5"/>
          <p:cNvSpPr/>
          <p:nvPr/>
        </p:nvSpPr>
        <p:spPr>
          <a:xfrm>
            <a:off x="7663639" y="4196535"/>
            <a:ext cx="679244" cy="917199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" name="Google Shape;138;p5"/>
          <p:cNvSpPr/>
          <p:nvPr/>
        </p:nvSpPr>
        <p:spPr>
          <a:xfrm rot="1318871">
            <a:off x="7170416" y="1110482"/>
            <a:ext cx="615466" cy="1285207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" name="Google Shape;139;p5"/>
          <p:cNvSpPr/>
          <p:nvPr/>
        </p:nvSpPr>
        <p:spPr>
          <a:xfrm>
            <a:off x="7773456" y="-204717"/>
            <a:ext cx="837106" cy="1141076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" name="Google Shape;140;p5"/>
          <p:cNvSpPr/>
          <p:nvPr/>
        </p:nvSpPr>
        <p:spPr>
          <a:xfrm rot="-548659">
            <a:off x="8473306" y="5384374"/>
            <a:ext cx="765854" cy="764681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" name="Google Shape;141;p5"/>
          <p:cNvSpPr/>
          <p:nvPr/>
        </p:nvSpPr>
        <p:spPr>
          <a:xfrm rot="-9290062">
            <a:off x="8355792" y="2269410"/>
            <a:ext cx="776981" cy="1139187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" name="Google Shape;142;p5"/>
          <p:cNvSpPr/>
          <p:nvPr/>
        </p:nvSpPr>
        <p:spPr>
          <a:xfrm rot="5503490">
            <a:off x="6763277" y="5838444"/>
            <a:ext cx="1306627" cy="879830"/>
          </a:xfrm>
          <a:custGeom>
            <a:avLst/>
            <a:gdLst/>
            <a:ahLst/>
            <a:cxnLst/>
            <a:rect l="l" t="t" r="r" b="b"/>
            <a:pathLst>
              <a:path w="43861" h="39379" extrusionOk="0">
                <a:moveTo>
                  <a:pt x="39917" y="2092"/>
                </a:moveTo>
                <a:lnTo>
                  <a:pt x="40216" y="2331"/>
                </a:lnTo>
                <a:lnTo>
                  <a:pt x="40514" y="2510"/>
                </a:lnTo>
                <a:lnTo>
                  <a:pt x="40873" y="2689"/>
                </a:lnTo>
                <a:lnTo>
                  <a:pt x="41232" y="2809"/>
                </a:lnTo>
                <a:lnTo>
                  <a:pt x="41949" y="2988"/>
                </a:lnTo>
                <a:lnTo>
                  <a:pt x="42725" y="3048"/>
                </a:lnTo>
                <a:lnTo>
                  <a:pt x="42666" y="3586"/>
                </a:lnTo>
                <a:lnTo>
                  <a:pt x="42486" y="4064"/>
                </a:lnTo>
                <a:lnTo>
                  <a:pt x="42188" y="5080"/>
                </a:lnTo>
                <a:lnTo>
                  <a:pt x="41949" y="4960"/>
                </a:lnTo>
                <a:lnTo>
                  <a:pt x="41769" y="4900"/>
                </a:lnTo>
                <a:lnTo>
                  <a:pt x="41650" y="4960"/>
                </a:lnTo>
                <a:lnTo>
                  <a:pt x="41530" y="5080"/>
                </a:lnTo>
                <a:lnTo>
                  <a:pt x="41411" y="5259"/>
                </a:lnTo>
                <a:lnTo>
                  <a:pt x="41351" y="5498"/>
                </a:lnTo>
                <a:lnTo>
                  <a:pt x="41291" y="6036"/>
                </a:lnTo>
                <a:lnTo>
                  <a:pt x="41232" y="6633"/>
                </a:lnTo>
                <a:lnTo>
                  <a:pt x="41232" y="7231"/>
                </a:lnTo>
                <a:lnTo>
                  <a:pt x="41291" y="7888"/>
                </a:lnTo>
                <a:lnTo>
                  <a:pt x="41351" y="10099"/>
                </a:lnTo>
                <a:lnTo>
                  <a:pt x="41411" y="12370"/>
                </a:lnTo>
                <a:lnTo>
                  <a:pt x="41351" y="14760"/>
                </a:lnTo>
                <a:lnTo>
                  <a:pt x="41291" y="15955"/>
                </a:lnTo>
                <a:lnTo>
                  <a:pt x="41172" y="17150"/>
                </a:lnTo>
                <a:lnTo>
                  <a:pt x="41052" y="18345"/>
                </a:lnTo>
                <a:lnTo>
                  <a:pt x="40873" y="19540"/>
                </a:lnTo>
                <a:lnTo>
                  <a:pt x="40634" y="20735"/>
                </a:lnTo>
                <a:lnTo>
                  <a:pt x="40335" y="21871"/>
                </a:lnTo>
                <a:lnTo>
                  <a:pt x="40036" y="22887"/>
                </a:lnTo>
                <a:lnTo>
                  <a:pt x="39738" y="23843"/>
                </a:lnTo>
                <a:lnTo>
                  <a:pt x="39319" y="24739"/>
                </a:lnTo>
                <a:lnTo>
                  <a:pt x="38901" y="25695"/>
                </a:lnTo>
                <a:lnTo>
                  <a:pt x="38423" y="26591"/>
                </a:lnTo>
                <a:lnTo>
                  <a:pt x="37945" y="27488"/>
                </a:lnTo>
                <a:lnTo>
                  <a:pt x="37407" y="28324"/>
                </a:lnTo>
                <a:lnTo>
                  <a:pt x="36810" y="29161"/>
                </a:lnTo>
                <a:lnTo>
                  <a:pt x="36152" y="29938"/>
                </a:lnTo>
                <a:lnTo>
                  <a:pt x="35495" y="30715"/>
                </a:lnTo>
                <a:lnTo>
                  <a:pt x="34838" y="31432"/>
                </a:lnTo>
                <a:lnTo>
                  <a:pt x="34061" y="32149"/>
                </a:lnTo>
                <a:lnTo>
                  <a:pt x="33344" y="32806"/>
                </a:lnTo>
                <a:lnTo>
                  <a:pt x="32507" y="33403"/>
                </a:lnTo>
                <a:lnTo>
                  <a:pt x="31671" y="34001"/>
                </a:lnTo>
                <a:lnTo>
                  <a:pt x="30834" y="34599"/>
                </a:lnTo>
                <a:lnTo>
                  <a:pt x="29878" y="35136"/>
                </a:lnTo>
                <a:lnTo>
                  <a:pt x="28862" y="35674"/>
                </a:lnTo>
                <a:lnTo>
                  <a:pt x="27846" y="36152"/>
                </a:lnTo>
                <a:lnTo>
                  <a:pt x="26830" y="36571"/>
                </a:lnTo>
                <a:lnTo>
                  <a:pt x="25815" y="36929"/>
                </a:lnTo>
                <a:lnTo>
                  <a:pt x="24739" y="37228"/>
                </a:lnTo>
                <a:lnTo>
                  <a:pt x="23663" y="37527"/>
                </a:lnTo>
                <a:lnTo>
                  <a:pt x="22528" y="37706"/>
                </a:lnTo>
                <a:lnTo>
                  <a:pt x="21453" y="37885"/>
                </a:lnTo>
                <a:lnTo>
                  <a:pt x="20317" y="38005"/>
                </a:lnTo>
                <a:lnTo>
                  <a:pt x="19242" y="38064"/>
                </a:lnTo>
                <a:lnTo>
                  <a:pt x="18106" y="38064"/>
                </a:lnTo>
                <a:lnTo>
                  <a:pt x="17031" y="38005"/>
                </a:lnTo>
                <a:lnTo>
                  <a:pt x="15895" y="37945"/>
                </a:lnTo>
                <a:lnTo>
                  <a:pt x="14760" y="37766"/>
                </a:lnTo>
                <a:lnTo>
                  <a:pt x="13684" y="37586"/>
                </a:lnTo>
                <a:lnTo>
                  <a:pt x="12668" y="37347"/>
                </a:lnTo>
                <a:lnTo>
                  <a:pt x="11712" y="37108"/>
                </a:lnTo>
                <a:lnTo>
                  <a:pt x="9740" y="36511"/>
                </a:lnTo>
                <a:lnTo>
                  <a:pt x="7828" y="35794"/>
                </a:lnTo>
                <a:lnTo>
                  <a:pt x="5976" y="34957"/>
                </a:lnTo>
                <a:lnTo>
                  <a:pt x="4542" y="34240"/>
                </a:lnTo>
                <a:lnTo>
                  <a:pt x="3884" y="33822"/>
                </a:lnTo>
                <a:lnTo>
                  <a:pt x="3167" y="33344"/>
                </a:lnTo>
                <a:lnTo>
                  <a:pt x="2570" y="32866"/>
                </a:lnTo>
                <a:lnTo>
                  <a:pt x="2032" y="32268"/>
                </a:lnTo>
                <a:lnTo>
                  <a:pt x="1793" y="31969"/>
                </a:lnTo>
                <a:lnTo>
                  <a:pt x="1614" y="31611"/>
                </a:lnTo>
                <a:lnTo>
                  <a:pt x="1434" y="31252"/>
                </a:lnTo>
                <a:lnTo>
                  <a:pt x="1315" y="30894"/>
                </a:lnTo>
                <a:lnTo>
                  <a:pt x="1554" y="31013"/>
                </a:lnTo>
                <a:lnTo>
                  <a:pt x="1733" y="31073"/>
                </a:lnTo>
                <a:lnTo>
                  <a:pt x="1913" y="31013"/>
                </a:lnTo>
                <a:lnTo>
                  <a:pt x="2032" y="30894"/>
                </a:lnTo>
                <a:lnTo>
                  <a:pt x="2271" y="30535"/>
                </a:lnTo>
                <a:lnTo>
                  <a:pt x="2450" y="30177"/>
                </a:lnTo>
                <a:lnTo>
                  <a:pt x="2869" y="30655"/>
                </a:lnTo>
                <a:lnTo>
                  <a:pt x="3406" y="31133"/>
                </a:lnTo>
                <a:lnTo>
                  <a:pt x="3944" y="31551"/>
                </a:lnTo>
                <a:lnTo>
                  <a:pt x="4542" y="31910"/>
                </a:lnTo>
                <a:lnTo>
                  <a:pt x="5199" y="32268"/>
                </a:lnTo>
                <a:lnTo>
                  <a:pt x="5856" y="32567"/>
                </a:lnTo>
                <a:lnTo>
                  <a:pt x="7231" y="33105"/>
                </a:lnTo>
                <a:lnTo>
                  <a:pt x="8665" y="33583"/>
                </a:lnTo>
                <a:lnTo>
                  <a:pt x="10099" y="33882"/>
                </a:lnTo>
                <a:lnTo>
                  <a:pt x="11533" y="34180"/>
                </a:lnTo>
                <a:lnTo>
                  <a:pt x="12788" y="34360"/>
                </a:lnTo>
                <a:lnTo>
                  <a:pt x="14342" y="34539"/>
                </a:lnTo>
                <a:lnTo>
                  <a:pt x="15836" y="34599"/>
                </a:lnTo>
                <a:lnTo>
                  <a:pt x="17389" y="34599"/>
                </a:lnTo>
                <a:lnTo>
                  <a:pt x="18943" y="34479"/>
                </a:lnTo>
                <a:lnTo>
                  <a:pt x="20437" y="34240"/>
                </a:lnTo>
                <a:lnTo>
                  <a:pt x="21931" y="33941"/>
                </a:lnTo>
                <a:lnTo>
                  <a:pt x="23424" y="33523"/>
                </a:lnTo>
                <a:lnTo>
                  <a:pt x="24859" y="33045"/>
                </a:lnTo>
                <a:lnTo>
                  <a:pt x="26054" y="32567"/>
                </a:lnTo>
                <a:lnTo>
                  <a:pt x="27249" y="32029"/>
                </a:lnTo>
                <a:lnTo>
                  <a:pt x="28324" y="31432"/>
                </a:lnTo>
                <a:lnTo>
                  <a:pt x="29400" y="30774"/>
                </a:lnTo>
                <a:lnTo>
                  <a:pt x="30476" y="30057"/>
                </a:lnTo>
                <a:lnTo>
                  <a:pt x="31491" y="29280"/>
                </a:lnTo>
                <a:lnTo>
                  <a:pt x="32447" y="28444"/>
                </a:lnTo>
                <a:lnTo>
                  <a:pt x="33344" y="27547"/>
                </a:lnTo>
                <a:lnTo>
                  <a:pt x="34240" y="26651"/>
                </a:lnTo>
                <a:lnTo>
                  <a:pt x="35077" y="25695"/>
                </a:lnTo>
                <a:lnTo>
                  <a:pt x="35854" y="24679"/>
                </a:lnTo>
                <a:lnTo>
                  <a:pt x="36571" y="23663"/>
                </a:lnTo>
                <a:lnTo>
                  <a:pt x="37288" y="22588"/>
                </a:lnTo>
                <a:lnTo>
                  <a:pt x="37885" y="21452"/>
                </a:lnTo>
                <a:lnTo>
                  <a:pt x="38483" y="20317"/>
                </a:lnTo>
                <a:lnTo>
                  <a:pt x="38961" y="19122"/>
                </a:lnTo>
                <a:lnTo>
                  <a:pt x="39558" y="17628"/>
                </a:lnTo>
                <a:lnTo>
                  <a:pt x="39977" y="16074"/>
                </a:lnTo>
                <a:lnTo>
                  <a:pt x="40275" y="14581"/>
                </a:lnTo>
                <a:lnTo>
                  <a:pt x="40514" y="13027"/>
                </a:lnTo>
                <a:lnTo>
                  <a:pt x="40634" y="11473"/>
                </a:lnTo>
                <a:lnTo>
                  <a:pt x="40753" y="9920"/>
                </a:lnTo>
                <a:lnTo>
                  <a:pt x="40933" y="6753"/>
                </a:lnTo>
                <a:lnTo>
                  <a:pt x="41172" y="5438"/>
                </a:lnTo>
                <a:lnTo>
                  <a:pt x="41232" y="5080"/>
                </a:lnTo>
                <a:lnTo>
                  <a:pt x="41232" y="4721"/>
                </a:lnTo>
                <a:lnTo>
                  <a:pt x="41172" y="4422"/>
                </a:lnTo>
                <a:lnTo>
                  <a:pt x="41052" y="4243"/>
                </a:lnTo>
                <a:lnTo>
                  <a:pt x="40933" y="4183"/>
                </a:lnTo>
                <a:lnTo>
                  <a:pt x="40753" y="4183"/>
                </a:lnTo>
                <a:lnTo>
                  <a:pt x="40694" y="4303"/>
                </a:lnTo>
                <a:lnTo>
                  <a:pt x="40574" y="4542"/>
                </a:lnTo>
                <a:lnTo>
                  <a:pt x="40455" y="4840"/>
                </a:lnTo>
                <a:lnTo>
                  <a:pt x="40335" y="5558"/>
                </a:lnTo>
                <a:lnTo>
                  <a:pt x="40335" y="5916"/>
                </a:lnTo>
                <a:lnTo>
                  <a:pt x="40275" y="6753"/>
                </a:lnTo>
                <a:lnTo>
                  <a:pt x="40216" y="7589"/>
                </a:lnTo>
                <a:lnTo>
                  <a:pt x="40216" y="9203"/>
                </a:lnTo>
                <a:lnTo>
                  <a:pt x="40216" y="10876"/>
                </a:lnTo>
                <a:lnTo>
                  <a:pt x="40156" y="11653"/>
                </a:lnTo>
                <a:lnTo>
                  <a:pt x="40096" y="12489"/>
                </a:lnTo>
                <a:lnTo>
                  <a:pt x="39857" y="13923"/>
                </a:lnTo>
                <a:lnTo>
                  <a:pt x="39558" y="15357"/>
                </a:lnTo>
                <a:lnTo>
                  <a:pt x="39200" y="16732"/>
                </a:lnTo>
                <a:lnTo>
                  <a:pt x="38722" y="18106"/>
                </a:lnTo>
                <a:lnTo>
                  <a:pt x="38124" y="19421"/>
                </a:lnTo>
                <a:lnTo>
                  <a:pt x="37467" y="20735"/>
                </a:lnTo>
                <a:lnTo>
                  <a:pt x="36750" y="21990"/>
                </a:lnTo>
                <a:lnTo>
                  <a:pt x="35973" y="23245"/>
                </a:lnTo>
                <a:lnTo>
                  <a:pt x="35077" y="24440"/>
                </a:lnTo>
                <a:lnTo>
                  <a:pt x="34180" y="25516"/>
                </a:lnTo>
                <a:lnTo>
                  <a:pt x="33165" y="26591"/>
                </a:lnTo>
                <a:lnTo>
                  <a:pt x="32149" y="27607"/>
                </a:lnTo>
                <a:lnTo>
                  <a:pt x="31013" y="28563"/>
                </a:lnTo>
                <a:lnTo>
                  <a:pt x="29878" y="29400"/>
                </a:lnTo>
                <a:lnTo>
                  <a:pt x="28623" y="30177"/>
                </a:lnTo>
                <a:lnTo>
                  <a:pt x="27368" y="30894"/>
                </a:lnTo>
                <a:lnTo>
                  <a:pt x="25874" y="31611"/>
                </a:lnTo>
                <a:lnTo>
                  <a:pt x="24321" y="32268"/>
                </a:lnTo>
                <a:lnTo>
                  <a:pt x="22707" y="32746"/>
                </a:lnTo>
                <a:lnTo>
                  <a:pt x="21094" y="33105"/>
                </a:lnTo>
                <a:lnTo>
                  <a:pt x="19421" y="33403"/>
                </a:lnTo>
                <a:lnTo>
                  <a:pt x="17748" y="33583"/>
                </a:lnTo>
                <a:lnTo>
                  <a:pt x="16075" y="33643"/>
                </a:lnTo>
                <a:lnTo>
                  <a:pt x="14401" y="33583"/>
                </a:lnTo>
                <a:lnTo>
                  <a:pt x="12668" y="33403"/>
                </a:lnTo>
                <a:lnTo>
                  <a:pt x="10995" y="33105"/>
                </a:lnTo>
                <a:lnTo>
                  <a:pt x="9382" y="32686"/>
                </a:lnTo>
                <a:lnTo>
                  <a:pt x="8545" y="32447"/>
                </a:lnTo>
                <a:lnTo>
                  <a:pt x="7769" y="32149"/>
                </a:lnTo>
                <a:lnTo>
                  <a:pt x="6992" y="31850"/>
                </a:lnTo>
                <a:lnTo>
                  <a:pt x="6215" y="31491"/>
                </a:lnTo>
                <a:lnTo>
                  <a:pt x="4721" y="30774"/>
                </a:lnTo>
                <a:lnTo>
                  <a:pt x="4362" y="30595"/>
                </a:lnTo>
                <a:lnTo>
                  <a:pt x="4004" y="30475"/>
                </a:lnTo>
                <a:lnTo>
                  <a:pt x="3287" y="30296"/>
                </a:lnTo>
                <a:lnTo>
                  <a:pt x="2988" y="30117"/>
                </a:lnTo>
                <a:lnTo>
                  <a:pt x="2809" y="29938"/>
                </a:lnTo>
                <a:lnTo>
                  <a:pt x="2749" y="29818"/>
                </a:lnTo>
                <a:lnTo>
                  <a:pt x="2689" y="29699"/>
                </a:lnTo>
                <a:lnTo>
                  <a:pt x="2689" y="29519"/>
                </a:lnTo>
                <a:lnTo>
                  <a:pt x="2749" y="29400"/>
                </a:lnTo>
                <a:lnTo>
                  <a:pt x="3347" y="29758"/>
                </a:lnTo>
                <a:lnTo>
                  <a:pt x="4004" y="29997"/>
                </a:lnTo>
                <a:lnTo>
                  <a:pt x="4721" y="30177"/>
                </a:lnTo>
                <a:lnTo>
                  <a:pt x="5498" y="30296"/>
                </a:lnTo>
                <a:lnTo>
                  <a:pt x="7051" y="30475"/>
                </a:lnTo>
                <a:lnTo>
                  <a:pt x="8426" y="30535"/>
                </a:lnTo>
                <a:lnTo>
                  <a:pt x="10219" y="30595"/>
                </a:lnTo>
                <a:lnTo>
                  <a:pt x="11951" y="30595"/>
                </a:lnTo>
                <a:lnTo>
                  <a:pt x="13684" y="30416"/>
                </a:lnTo>
                <a:lnTo>
                  <a:pt x="15417" y="30236"/>
                </a:lnTo>
                <a:lnTo>
                  <a:pt x="17090" y="29997"/>
                </a:lnTo>
                <a:lnTo>
                  <a:pt x="18704" y="29639"/>
                </a:lnTo>
                <a:lnTo>
                  <a:pt x="20317" y="29221"/>
                </a:lnTo>
                <a:lnTo>
                  <a:pt x="21931" y="28683"/>
                </a:lnTo>
                <a:lnTo>
                  <a:pt x="23484" y="28085"/>
                </a:lnTo>
                <a:lnTo>
                  <a:pt x="24978" y="27368"/>
                </a:lnTo>
                <a:lnTo>
                  <a:pt x="26472" y="26532"/>
                </a:lnTo>
                <a:lnTo>
                  <a:pt x="27846" y="25576"/>
                </a:lnTo>
                <a:lnTo>
                  <a:pt x="29041" y="24619"/>
                </a:lnTo>
                <a:lnTo>
                  <a:pt x="30177" y="23544"/>
                </a:lnTo>
                <a:lnTo>
                  <a:pt x="31193" y="22468"/>
                </a:lnTo>
                <a:lnTo>
                  <a:pt x="32089" y="21273"/>
                </a:lnTo>
                <a:lnTo>
                  <a:pt x="32985" y="20018"/>
                </a:lnTo>
                <a:lnTo>
                  <a:pt x="33762" y="18704"/>
                </a:lnTo>
                <a:lnTo>
                  <a:pt x="34539" y="17389"/>
                </a:lnTo>
                <a:lnTo>
                  <a:pt x="35256" y="16015"/>
                </a:lnTo>
                <a:lnTo>
                  <a:pt x="36810" y="12728"/>
                </a:lnTo>
                <a:lnTo>
                  <a:pt x="38304" y="9442"/>
                </a:lnTo>
                <a:lnTo>
                  <a:pt x="39797" y="5916"/>
                </a:lnTo>
                <a:lnTo>
                  <a:pt x="39977" y="5438"/>
                </a:lnTo>
                <a:lnTo>
                  <a:pt x="40275" y="4661"/>
                </a:lnTo>
                <a:lnTo>
                  <a:pt x="40335" y="4243"/>
                </a:lnTo>
                <a:lnTo>
                  <a:pt x="40335" y="4004"/>
                </a:lnTo>
                <a:lnTo>
                  <a:pt x="40275" y="3884"/>
                </a:lnTo>
                <a:lnTo>
                  <a:pt x="40156" y="3825"/>
                </a:lnTo>
                <a:lnTo>
                  <a:pt x="40036" y="3825"/>
                </a:lnTo>
                <a:lnTo>
                  <a:pt x="39797" y="3884"/>
                </a:lnTo>
                <a:lnTo>
                  <a:pt x="39917" y="2988"/>
                </a:lnTo>
                <a:lnTo>
                  <a:pt x="39917" y="2092"/>
                </a:lnTo>
                <a:close/>
                <a:moveTo>
                  <a:pt x="40753" y="0"/>
                </a:moveTo>
                <a:lnTo>
                  <a:pt x="40455" y="60"/>
                </a:lnTo>
                <a:lnTo>
                  <a:pt x="40156" y="120"/>
                </a:lnTo>
                <a:lnTo>
                  <a:pt x="39917" y="180"/>
                </a:lnTo>
                <a:lnTo>
                  <a:pt x="39618" y="299"/>
                </a:lnTo>
                <a:lnTo>
                  <a:pt x="39260" y="598"/>
                </a:lnTo>
                <a:lnTo>
                  <a:pt x="39200" y="658"/>
                </a:lnTo>
                <a:lnTo>
                  <a:pt x="39140" y="658"/>
                </a:lnTo>
                <a:lnTo>
                  <a:pt x="39200" y="777"/>
                </a:lnTo>
                <a:lnTo>
                  <a:pt x="39260" y="897"/>
                </a:lnTo>
                <a:lnTo>
                  <a:pt x="39200" y="1076"/>
                </a:lnTo>
                <a:lnTo>
                  <a:pt x="39021" y="2152"/>
                </a:lnTo>
                <a:lnTo>
                  <a:pt x="38841" y="3287"/>
                </a:lnTo>
                <a:lnTo>
                  <a:pt x="38722" y="4482"/>
                </a:lnTo>
                <a:lnTo>
                  <a:pt x="38602" y="5617"/>
                </a:lnTo>
                <a:lnTo>
                  <a:pt x="38423" y="6394"/>
                </a:lnTo>
                <a:lnTo>
                  <a:pt x="38244" y="7171"/>
                </a:lnTo>
                <a:lnTo>
                  <a:pt x="37766" y="8725"/>
                </a:lnTo>
                <a:lnTo>
                  <a:pt x="37168" y="10338"/>
                </a:lnTo>
                <a:lnTo>
                  <a:pt x="36511" y="11892"/>
                </a:lnTo>
                <a:lnTo>
                  <a:pt x="35734" y="13445"/>
                </a:lnTo>
                <a:lnTo>
                  <a:pt x="34957" y="14939"/>
                </a:lnTo>
                <a:lnTo>
                  <a:pt x="33344" y="17807"/>
                </a:lnTo>
                <a:lnTo>
                  <a:pt x="32866" y="18644"/>
                </a:lnTo>
                <a:lnTo>
                  <a:pt x="32328" y="19421"/>
                </a:lnTo>
                <a:lnTo>
                  <a:pt x="31730" y="20198"/>
                </a:lnTo>
                <a:lnTo>
                  <a:pt x="31193" y="20915"/>
                </a:lnTo>
                <a:lnTo>
                  <a:pt x="30595" y="21632"/>
                </a:lnTo>
                <a:lnTo>
                  <a:pt x="29938" y="22289"/>
                </a:lnTo>
                <a:lnTo>
                  <a:pt x="29280" y="22887"/>
                </a:lnTo>
                <a:lnTo>
                  <a:pt x="28623" y="23484"/>
                </a:lnTo>
                <a:lnTo>
                  <a:pt x="27966" y="24022"/>
                </a:lnTo>
                <a:lnTo>
                  <a:pt x="27249" y="24560"/>
                </a:lnTo>
                <a:lnTo>
                  <a:pt x="25815" y="25516"/>
                </a:lnTo>
                <a:lnTo>
                  <a:pt x="24261" y="26352"/>
                </a:lnTo>
                <a:lnTo>
                  <a:pt x="22707" y="27129"/>
                </a:lnTo>
                <a:lnTo>
                  <a:pt x="21094" y="27727"/>
                </a:lnTo>
                <a:lnTo>
                  <a:pt x="19421" y="28265"/>
                </a:lnTo>
                <a:lnTo>
                  <a:pt x="17688" y="28683"/>
                </a:lnTo>
                <a:lnTo>
                  <a:pt x="15895" y="28982"/>
                </a:lnTo>
                <a:lnTo>
                  <a:pt x="14103" y="29221"/>
                </a:lnTo>
                <a:lnTo>
                  <a:pt x="12250" y="29340"/>
                </a:lnTo>
                <a:lnTo>
                  <a:pt x="10398" y="29400"/>
                </a:lnTo>
                <a:lnTo>
                  <a:pt x="5617" y="29400"/>
                </a:lnTo>
                <a:lnTo>
                  <a:pt x="5199" y="29340"/>
                </a:lnTo>
                <a:lnTo>
                  <a:pt x="4721" y="29280"/>
                </a:lnTo>
                <a:lnTo>
                  <a:pt x="4243" y="29161"/>
                </a:lnTo>
                <a:lnTo>
                  <a:pt x="4004" y="29161"/>
                </a:lnTo>
                <a:lnTo>
                  <a:pt x="3884" y="29041"/>
                </a:lnTo>
                <a:lnTo>
                  <a:pt x="3586" y="28802"/>
                </a:lnTo>
                <a:lnTo>
                  <a:pt x="3347" y="28504"/>
                </a:lnTo>
                <a:lnTo>
                  <a:pt x="3167" y="28265"/>
                </a:lnTo>
                <a:lnTo>
                  <a:pt x="2928" y="28026"/>
                </a:lnTo>
                <a:lnTo>
                  <a:pt x="2630" y="27846"/>
                </a:lnTo>
                <a:lnTo>
                  <a:pt x="2211" y="27727"/>
                </a:lnTo>
                <a:lnTo>
                  <a:pt x="1494" y="27607"/>
                </a:lnTo>
                <a:lnTo>
                  <a:pt x="777" y="27547"/>
                </a:lnTo>
                <a:lnTo>
                  <a:pt x="478" y="27547"/>
                </a:lnTo>
                <a:lnTo>
                  <a:pt x="359" y="27607"/>
                </a:lnTo>
                <a:lnTo>
                  <a:pt x="120" y="27846"/>
                </a:lnTo>
                <a:lnTo>
                  <a:pt x="0" y="28145"/>
                </a:lnTo>
                <a:lnTo>
                  <a:pt x="0" y="28504"/>
                </a:lnTo>
                <a:lnTo>
                  <a:pt x="60" y="28862"/>
                </a:lnTo>
                <a:lnTo>
                  <a:pt x="239" y="29639"/>
                </a:lnTo>
                <a:lnTo>
                  <a:pt x="419" y="30236"/>
                </a:lnTo>
                <a:lnTo>
                  <a:pt x="1016" y="31671"/>
                </a:lnTo>
                <a:lnTo>
                  <a:pt x="1315" y="32328"/>
                </a:lnTo>
                <a:lnTo>
                  <a:pt x="1614" y="32866"/>
                </a:lnTo>
                <a:lnTo>
                  <a:pt x="2032" y="33403"/>
                </a:lnTo>
                <a:lnTo>
                  <a:pt x="2510" y="33941"/>
                </a:lnTo>
                <a:lnTo>
                  <a:pt x="3108" y="34479"/>
                </a:lnTo>
                <a:lnTo>
                  <a:pt x="3765" y="34957"/>
                </a:lnTo>
                <a:lnTo>
                  <a:pt x="4602" y="35495"/>
                </a:lnTo>
                <a:lnTo>
                  <a:pt x="5498" y="36033"/>
                </a:lnTo>
                <a:lnTo>
                  <a:pt x="6334" y="36511"/>
                </a:lnTo>
                <a:lnTo>
                  <a:pt x="7231" y="36929"/>
                </a:lnTo>
                <a:lnTo>
                  <a:pt x="8187" y="37347"/>
                </a:lnTo>
                <a:lnTo>
                  <a:pt x="9083" y="37706"/>
                </a:lnTo>
                <a:lnTo>
                  <a:pt x="10039" y="38064"/>
                </a:lnTo>
                <a:lnTo>
                  <a:pt x="10995" y="38363"/>
                </a:lnTo>
                <a:lnTo>
                  <a:pt x="12728" y="38781"/>
                </a:lnTo>
                <a:lnTo>
                  <a:pt x="14401" y="39080"/>
                </a:lnTo>
                <a:lnTo>
                  <a:pt x="16134" y="39319"/>
                </a:lnTo>
                <a:lnTo>
                  <a:pt x="17867" y="39379"/>
                </a:lnTo>
                <a:lnTo>
                  <a:pt x="19600" y="39379"/>
                </a:lnTo>
                <a:lnTo>
                  <a:pt x="21273" y="39200"/>
                </a:lnTo>
                <a:lnTo>
                  <a:pt x="23006" y="38961"/>
                </a:lnTo>
                <a:lnTo>
                  <a:pt x="24620" y="38542"/>
                </a:lnTo>
                <a:lnTo>
                  <a:pt x="26293" y="38064"/>
                </a:lnTo>
                <a:lnTo>
                  <a:pt x="27846" y="37467"/>
                </a:lnTo>
                <a:lnTo>
                  <a:pt x="29400" y="36750"/>
                </a:lnTo>
                <a:lnTo>
                  <a:pt x="30894" y="35913"/>
                </a:lnTo>
                <a:lnTo>
                  <a:pt x="32388" y="35017"/>
                </a:lnTo>
                <a:lnTo>
                  <a:pt x="33762" y="33941"/>
                </a:lnTo>
                <a:lnTo>
                  <a:pt x="35077" y="32806"/>
                </a:lnTo>
                <a:lnTo>
                  <a:pt x="36272" y="31551"/>
                </a:lnTo>
                <a:lnTo>
                  <a:pt x="36929" y="30774"/>
                </a:lnTo>
                <a:lnTo>
                  <a:pt x="37527" y="30057"/>
                </a:lnTo>
                <a:lnTo>
                  <a:pt x="38064" y="29280"/>
                </a:lnTo>
                <a:lnTo>
                  <a:pt x="38602" y="28444"/>
                </a:lnTo>
                <a:lnTo>
                  <a:pt x="39080" y="27667"/>
                </a:lnTo>
                <a:lnTo>
                  <a:pt x="39558" y="26830"/>
                </a:lnTo>
                <a:lnTo>
                  <a:pt x="39977" y="25934"/>
                </a:lnTo>
                <a:lnTo>
                  <a:pt x="40335" y="25098"/>
                </a:lnTo>
                <a:lnTo>
                  <a:pt x="41052" y="23305"/>
                </a:lnTo>
                <a:lnTo>
                  <a:pt x="41590" y="21512"/>
                </a:lnTo>
                <a:lnTo>
                  <a:pt x="42008" y="19600"/>
                </a:lnTo>
                <a:lnTo>
                  <a:pt x="42307" y="17688"/>
                </a:lnTo>
                <a:lnTo>
                  <a:pt x="42546" y="15477"/>
                </a:lnTo>
                <a:lnTo>
                  <a:pt x="42606" y="13266"/>
                </a:lnTo>
                <a:lnTo>
                  <a:pt x="42666" y="11055"/>
                </a:lnTo>
                <a:lnTo>
                  <a:pt x="42606" y="8784"/>
                </a:lnTo>
                <a:lnTo>
                  <a:pt x="42486" y="7709"/>
                </a:lnTo>
                <a:lnTo>
                  <a:pt x="42427" y="7111"/>
                </a:lnTo>
                <a:lnTo>
                  <a:pt x="42486" y="6573"/>
                </a:lnTo>
                <a:lnTo>
                  <a:pt x="43024" y="5558"/>
                </a:lnTo>
                <a:lnTo>
                  <a:pt x="43323" y="4781"/>
                </a:lnTo>
                <a:lnTo>
                  <a:pt x="43681" y="3645"/>
                </a:lnTo>
                <a:lnTo>
                  <a:pt x="43801" y="3108"/>
                </a:lnTo>
                <a:lnTo>
                  <a:pt x="43861" y="2570"/>
                </a:lnTo>
                <a:lnTo>
                  <a:pt x="43801" y="2211"/>
                </a:lnTo>
                <a:lnTo>
                  <a:pt x="43741" y="2032"/>
                </a:lnTo>
                <a:lnTo>
                  <a:pt x="43622" y="1912"/>
                </a:lnTo>
                <a:lnTo>
                  <a:pt x="43502" y="1673"/>
                </a:lnTo>
                <a:lnTo>
                  <a:pt x="43383" y="1434"/>
                </a:lnTo>
                <a:lnTo>
                  <a:pt x="43024" y="956"/>
                </a:lnTo>
                <a:lnTo>
                  <a:pt x="42546" y="598"/>
                </a:lnTo>
                <a:lnTo>
                  <a:pt x="41949" y="299"/>
                </a:lnTo>
                <a:lnTo>
                  <a:pt x="41351" y="120"/>
                </a:lnTo>
                <a:lnTo>
                  <a:pt x="4075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" name="Google Shape;143;p5"/>
          <p:cNvSpPr/>
          <p:nvPr/>
        </p:nvSpPr>
        <p:spPr>
          <a:xfrm>
            <a:off x="7317563" y="3371614"/>
            <a:ext cx="220297" cy="316907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" name="Google Shape;144;p5"/>
          <p:cNvSpPr/>
          <p:nvPr/>
        </p:nvSpPr>
        <p:spPr>
          <a:xfrm rot="-830047">
            <a:off x="6946689" y="2938537"/>
            <a:ext cx="287064" cy="980923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5" name="Google Shape;145;p5"/>
          <p:cNvSpPr/>
          <p:nvPr/>
        </p:nvSpPr>
        <p:spPr>
          <a:xfrm>
            <a:off x="6947913" y="-87894"/>
            <a:ext cx="457954" cy="466423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6" name="Google Shape;146;p5"/>
          <p:cNvSpPr/>
          <p:nvPr/>
        </p:nvSpPr>
        <p:spPr>
          <a:xfrm rot="8224608">
            <a:off x="7859224" y="4204361"/>
            <a:ext cx="501993" cy="1028904"/>
          </a:xfrm>
          <a:custGeom>
            <a:avLst/>
            <a:gdLst/>
            <a:ahLst/>
            <a:cxnLst/>
            <a:rect l="l" t="t" r="r" b="b"/>
            <a:pathLst>
              <a:path w="22469" h="34540" extrusionOk="0">
                <a:moveTo>
                  <a:pt x="8785" y="1435"/>
                </a:moveTo>
                <a:lnTo>
                  <a:pt x="9083" y="1733"/>
                </a:lnTo>
                <a:lnTo>
                  <a:pt x="9382" y="2032"/>
                </a:lnTo>
                <a:lnTo>
                  <a:pt x="9860" y="2749"/>
                </a:lnTo>
                <a:lnTo>
                  <a:pt x="10278" y="3407"/>
                </a:lnTo>
                <a:lnTo>
                  <a:pt x="10816" y="4064"/>
                </a:lnTo>
                <a:lnTo>
                  <a:pt x="11354" y="4661"/>
                </a:lnTo>
                <a:lnTo>
                  <a:pt x="12011" y="5199"/>
                </a:lnTo>
                <a:lnTo>
                  <a:pt x="12669" y="5618"/>
                </a:lnTo>
                <a:lnTo>
                  <a:pt x="13386" y="6036"/>
                </a:lnTo>
                <a:lnTo>
                  <a:pt x="12489" y="5857"/>
                </a:lnTo>
                <a:lnTo>
                  <a:pt x="11653" y="5677"/>
                </a:lnTo>
                <a:lnTo>
                  <a:pt x="11294" y="5558"/>
                </a:lnTo>
                <a:lnTo>
                  <a:pt x="10936" y="5379"/>
                </a:lnTo>
                <a:lnTo>
                  <a:pt x="10637" y="5080"/>
                </a:lnTo>
                <a:lnTo>
                  <a:pt x="10278" y="4721"/>
                </a:lnTo>
                <a:lnTo>
                  <a:pt x="9800" y="3944"/>
                </a:lnTo>
                <a:lnTo>
                  <a:pt x="9322" y="3168"/>
                </a:lnTo>
                <a:lnTo>
                  <a:pt x="9024" y="2331"/>
                </a:lnTo>
                <a:lnTo>
                  <a:pt x="8785" y="1435"/>
                </a:lnTo>
                <a:close/>
                <a:moveTo>
                  <a:pt x="15656" y="1016"/>
                </a:moveTo>
                <a:lnTo>
                  <a:pt x="15597" y="2271"/>
                </a:lnTo>
                <a:lnTo>
                  <a:pt x="15477" y="3168"/>
                </a:lnTo>
                <a:lnTo>
                  <a:pt x="15358" y="4064"/>
                </a:lnTo>
                <a:lnTo>
                  <a:pt x="15119" y="4960"/>
                </a:lnTo>
                <a:lnTo>
                  <a:pt x="14999" y="5319"/>
                </a:lnTo>
                <a:lnTo>
                  <a:pt x="14820" y="5618"/>
                </a:lnTo>
                <a:lnTo>
                  <a:pt x="14641" y="5916"/>
                </a:lnTo>
                <a:lnTo>
                  <a:pt x="14402" y="6096"/>
                </a:lnTo>
                <a:lnTo>
                  <a:pt x="14163" y="6155"/>
                </a:lnTo>
                <a:lnTo>
                  <a:pt x="13924" y="6155"/>
                </a:lnTo>
                <a:lnTo>
                  <a:pt x="14043" y="6036"/>
                </a:lnTo>
                <a:lnTo>
                  <a:pt x="14163" y="5916"/>
                </a:lnTo>
                <a:lnTo>
                  <a:pt x="14222" y="5797"/>
                </a:lnTo>
                <a:lnTo>
                  <a:pt x="14222" y="5618"/>
                </a:lnTo>
                <a:lnTo>
                  <a:pt x="14103" y="4960"/>
                </a:lnTo>
                <a:lnTo>
                  <a:pt x="14103" y="4363"/>
                </a:lnTo>
                <a:lnTo>
                  <a:pt x="14163" y="3705"/>
                </a:lnTo>
                <a:lnTo>
                  <a:pt x="14282" y="3108"/>
                </a:lnTo>
                <a:lnTo>
                  <a:pt x="14521" y="2510"/>
                </a:lnTo>
                <a:lnTo>
                  <a:pt x="14820" y="1972"/>
                </a:lnTo>
                <a:lnTo>
                  <a:pt x="15238" y="1494"/>
                </a:lnTo>
                <a:lnTo>
                  <a:pt x="15656" y="1016"/>
                </a:lnTo>
                <a:close/>
                <a:moveTo>
                  <a:pt x="19062" y="5199"/>
                </a:moveTo>
                <a:lnTo>
                  <a:pt x="19122" y="5259"/>
                </a:lnTo>
                <a:lnTo>
                  <a:pt x="19062" y="5379"/>
                </a:lnTo>
                <a:lnTo>
                  <a:pt x="18644" y="5618"/>
                </a:lnTo>
                <a:lnTo>
                  <a:pt x="17927" y="5976"/>
                </a:lnTo>
                <a:lnTo>
                  <a:pt x="17389" y="6096"/>
                </a:lnTo>
                <a:lnTo>
                  <a:pt x="16911" y="6215"/>
                </a:lnTo>
                <a:lnTo>
                  <a:pt x="15836" y="6335"/>
                </a:lnTo>
                <a:lnTo>
                  <a:pt x="15836" y="6335"/>
                </a:lnTo>
                <a:lnTo>
                  <a:pt x="17210" y="5797"/>
                </a:lnTo>
                <a:lnTo>
                  <a:pt x="18584" y="5319"/>
                </a:lnTo>
                <a:lnTo>
                  <a:pt x="19062" y="5199"/>
                </a:lnTo>
                <a:close/>
                <a:moveTo>
                  <a:pt x="5080" y="9083"/>
                </a:moveTo>
                <a:lnTo>
                  <a:pt x="4900" y="9143"/>
                </a:lnTo>
                <a:lnTo>
                  <a:pt x="4542" y="9322"/>
                </a:lnTo>
                <a:lnTo>
                  <a:pt x="4183" y="9621"/>
                </a:lnTo>
                <a:lnTo>
                  <a:pt x="3944" y="9980"/>
                </a:lnTo>
                <a:lnTo>
                  <a:pt x="3705" y="10517"/>
                </a:lnTo>
                <a:lnTo>
                  <a:pt x="3646" y="10816"/>
                </a:lnTo>
                <a:lnTo>
                  <a:pt x="3586" y="11055"/>
                </a:lnTo>
                <a:lnTo>
                  <a:pt x="3586" y="11294"/>
                </a:lnTo>
                <a:lnTo>
                  <a:pt x="3646" y="11533"/>
                </a:lnTo>
                <a:lnTo>
                  <a:pt x="3825" y="11653"/>
                </a:lnTo>
                <a:lnTo>
                  <a:pt x="3944" y="11772"/>
                </a:lnTo>
                <a:lnTo>
                  <a:pt x="4183" y="11832"/>
                </a:lnTo>
                <a:lnTo>
                  <a:pt x="4363" y="11832"/>
                </a:lnTo>
                <a:lnTo>
                  <a:pt x="4482" y="11772"/>
                </a:lnTo>
                <a:lnTo>
                  <a:pt x="4661" y="11593"/>
                </a:lnTo>
                <a:lnTo>
                  <a:pt x="4721" y="11474"/>
                </a:lnTo>
                <a:lnTo>
                  <a:pt x="4721" y="11235"/>
                </a:lnTo>
                <a:lnTo>
                  <a:pt x="4781" y="10936"/>
                </a:lnTo>
                <a:lnTo>
                  <a:pt x="4841" y="10697"/>
                </a:lnTo>
                <a:lnTo>
                  <a:pt x="5020" y="10278"/>
                </a:lnTo>
                <a:lnTo>
                  <a:pt x="5259" y="9860"/>
                </a:lnTo>
                <a:lnTo>
                  <a:pt x="5319" y="9681"/>
                </a:lnTo>
                <a:lnTo>
                  <a:pt x="5319" y="9502"/>
                </a:lnTo>
                <a:lnTo>
                  <a:pt x="5319" y="9263"/>
                </a:lnTo>
                <a:lnTo>
                  <a:pt x="5199" y="9143"/>
                </a:lnTo>
                <a:lnTo>
                  <a:pt x="5080" y="9083"/>
                </a:lnTo>
                <a:close/>
                <a:moveTo>
                  <a:pt x="7769" y="10458"/>
                </a:moveTo>
                <a:lnTo>
                  <a:pt x="7649" y="10517"/>
                </a:lnTo>
                <a:lnTo>
                  <a:pt x="7530" y="10757"/>
                </a:lnTo>
                <a:lnTo>
                  <a:pt x="7350" y="11474"/>
                </a:lnTo>
                <a:lnTo>
                  <a:pt x="7291" y="11892"/>
                </a:lnTo>
                <a:lnTo>
                  <a:pt x="7291" y="12191"/>
                </a:lnTo>
                <a:lnTo>
                  <a:pt x="7350" y="12489"/>
                </a:lnTo>
                <a:lnTo>
                  <a:pt x="7410" y="12669"/>
                </a:lnTo>
                <a:lnTo>
                  <a:pt x="7649" y="12788"/>
                </a:lnTo>
                <a:lnTo>
                  <a:pt x="7828" y="12788"/>
                </a:lnTo>
                <a:lnTo>
                  <a:pt x="8008" y="12728"/>
                </a:lnTo>
                <a:lnTo>
                  <a:pt x="8067" y="12609"/>
                </a:lnTo>
                <a:lnTo>
                  <a:pt x="8187" y="12430"/>
                </a:lnTo>
                <a:lnTo>
                  <a:pt x="8187" y="12191"/>
                </a:lnTo>
                <a:lnTo>
                  <a:pt x="8187" y="11713"/>
                </a:lnTo>
                <a:lnTo>
                  <a:pt x="8067" y="11055"/>
                </a:lnTo>
                <a:lnTo>
                  <a:pt x="7948" y="10577"/>
                </a:lnTo>
                <a:lnTo>
                  <a:pt x="7828" y="10458"/>
                </a:lnTo>
                <a:close/>
                <a:moveTo>
                  <a:pt x="11832" y="10816"/>
                </a:moveTo>
                <a:lnTo>
                  <a:pt x="11713" y="10876"/>
                </a:lnTo>
                <a:lnTo>
                  <a:pt x="11593" y="10936"/>
                </a:lnTo>
                <a:lnTo>
                  <a:pt x="11354" y="11294"/>
                </a:lnTo>
                <a:lnTo>
                  <a:pt x="11115" y="11713"/>
                </a:lnTo>
                <a:lnTo>
                  <a:pt x="10995" y="12250"/>
                </a:lnTo>
                <a:lnTo>
                  <a:pt x="10936" y="12489"/>
                </a:lnTo>
                <a:lnTo>
                  <a:pt x="10936" y="12728"/>
                </a:lnTo>
                <a:lnTo>
                  <a:pt x="10995" y="12908"/>
                </a:lnTo>
                <a:lnTo>
                  <a:pt x="11115" y="13087"/>
                </a:lnTo>
                <a:lnTo>
                  <a:pt x="11235" y="13266"/>
                </a:lnTo>
                <a:lnTo>
                  <a:pt x="11414" y="13386"/>
                </a:lnTo>
                <a:lnTo>
                  <a:pt x="11772" y="13386"/>
                </a:lnTo>
                <a:lnTo>
                  <a:pt x="11892" y="13326"/>
                </a:lnTo>
                <a:lnTo>
                  <a:pt x="12011" y="13206"/>
                </a:lnTo>
                <a:lnTo>
                  <a:pt x="12131" y="12848"/>
                </a:lnTo>
                <a:lnTo>
                  <a:pt x="12191" y="12430"/>
                </a:lnTo>
                <a:lnTo>
                  <a:pt x="12191" y="11952"/>
                </a:lnTo>
                <a:lnTo>
                  <a:pt x="12191" y="11533"/>
                </a:lnTo>
                <a:lnTo>
                  <a:pt x="12071" y="11115"/>
                </a:lnTo>
                <a:lnTo>
                  <a:pt x="12011" y="10876"/>
                </a:lnTo>
                <a:lnTo>
                  <a:pt x="11892" y="10816"/>
                </a:lnTo>
                <a:close/>
                <a:moveTo>
                  <a:pt x="15597" y="10757"/>
                </a:moveTo>
                <a:lnTo>
                  <a:pt x="15537" y="10816"/>
                </a:lnTo>
                <a:lnTo>
                  <a:pt x="15477" y="10936"/>
                </a:lnTo>
                <a:lnTo>
                  <a:pt x="15358" y="11235"/>
                </a:lnTo>
                <a:lnTo>
                  <a:pt x="15358" y="11653"/>
                </a:lnTo>
                <a:lnTo>
                  <a:pt x="15417" y="12071"/>
                </a:lnTo>
                <a:lnTo>
                  <a:pt x="15537" y="12549"/>
                </a:lnTo>
                <a:lnTo>
                  <a:pt x="15716" y="12908"/>
                </a:lnTo>
                <a:lnTo>
                  <a:pt x="15895" y="13206"/>
                </a:lnTo>
                <a:lnTo>
                  <a:pt x="16015" y="13326"/>
                </a:lnTo>
                <a:lnTo>
                  <a:pt x="16075" y="13386"/>
                </a:lnTo>
                <a:lnTo>
                  <a:pt x="16314" y="13445"/>
                </a:lnTo>
                <a:lnTo>
                  <a:pt x="16493" y="13386"/>
                </a:lnTo>
                <a:lnTo>
                  <a:pt x="16553" y="13326"/>
                </a:lnTo>
                <a:lnTo>
                  <a:pt x="16612" y="13147"/>
                </a:lnTo>
                <a:lnTo>
                  <a:pt x="16612" y="12967"/>
                </a:lnTo>
                <a:lnTo>
                  <a:pt x="16553" y="12728"/>
                </a:lnTo>
                <a:lnTo>
                  <a:pt x="16433" y="12191"/>
                </a:lnTo>
                <a:lnTo>
                  <a:pt x="16194" y="11653"/>
                </a:lnTo>
                <a:lnTo>
                  <a:pt x="15955" y="11175"/>
                </a:lnTo>
                <a:lnTo>
                  <a:pt x="15716" y="10876"/>
                </a:lnTo>
                <a:lnTo>
                  <a:pt x="15597" y="10757"/>
                </a:lnTo>
                <a:close/>
                <a:moveTo>
                  <a:pt x="19481" y="11354"/>
                </a:moveTo>
                <a:lnTo>
                  <a:pt x="19301" y="11414"/>
                </a:lnTo>
                <a:lnTo>
                  <a:pt x="19182" y="11533"/>
                </a:lnTo>
                <a:lnTo>
                  <a:pt x="19122" y="11713"/>
                </a:lnTo>
                <a:lnTo>
                  <a:pt x="19062" y="11952"/>
                </a:lnTo>
                <a:lnTo>
                  <a:pt x="19003" y="12489"/>
                </a:lnTo>
                <a:lnTo>
                  <a:pt x="19062" y="13087"/>
                </a:lnTo>
                <a:lnTo>
                  <a:pt x="19182" y="13625"/>
                </a:lnTo>
                <a:lnTo>
                  <a:pt x="19361" y="14043"/>
                </a:lnTo>
                <a:lnTo>
                  <a:pt x="19481" y="14103"/>
                </a:lnTo>
                <a:lnTo>
                  <a:pt x="19600" y="14103"/>
                </a:lnTo>
                <a:lnTo>
                  <a:pt x="19720" y="14043"/>
                </a:lnTo>
                <a:lnTo>
                  <a:pt x="19839" y="13864"/>
                </a:lnTo>
                <a:lnTo>
                  <a:pt x="19899" y="13326"/>
                </a:lnTo>
                <a:lnTo>
                  <a:pt x="19899" y="12489"/>
                </a:lnTo>
                <a:lnTo>
                  <a:pt x="19839" y="12071"/>
                </a:lnTo>
                <a:lnTo>
                  <a:pt x="19780" y="11713"/>
                </a:lnTo>
                <a:lnTo>
                  <a:pt x="19660" y="11474"/>
                </a:lnTo>
                <a:lnTo>
                  <a:pt x="19600" y="11414"/>
                </a:lnTo>
                <a:lnTo>
                  <a:pt x="19481" y="11354"/>
                </a:lnTo>
                <a:close/>
                <a:moveTo>
                  <a:pt x="5319" y="13565"/>
                </a:moveTo>
                <a:lnTo>
                  <a:pt x="5199" y="13685"/>
                </a:lnTo>
                <a:lnTo>
                  <a:pt x="5020" y="13864"/>
                </a:lnTo>
                <a:lnTo>
                  <a:pt x="4721" y="14222"/>
                </a:lnTo>
                <a:lnTo>
                  <a:pt x="4542" y="14461"/>
                </a:lnTo>
                <a:lnTo>
                  <a:pt x="4422" y="14820"/>
                </a:lnTo>
                <a:lnTo>
                  <a:pt x="4363" y="15298"/>
                </a:lnTo>
                <a:lnTo>
                  <a:pt x="4303" y="15776"/>
                </a:lnTo>
                <a:lnTo>
                  <a:pt x="4363" y="16015"/>
                </a:lnTo>
                <a:lnTo>
                  <a:pt x="4482" y="16134"/>
                </a:lnTo>
                <a:lnTo>
                  <a:pt x="4661" y="16314"/>
                </a:lnTo>
                <a:lnTo>
                  <a:pt x="4781" y="16433"/>
                </a:lnTo>
                <a:lnTo>
                  <a:pt x="4960" y="16433"/>
                </a:lnTo>
                <a:lnTo>
                  <a:pt x="5080" y="16374"/>
                </a:lnTo>
                <a:lnTo>
                  <a:pt x="5139" y="16194"/>
                </a:lnTo>
                <a:lnTo>
                  <a:pt x="5259" y="16015"/>
                </a:lnTo>
                <a:lnTo>
                  <a:pt x="5378" y="15537"/>
                </a:lnTo>
                <a:lnTo>
                  <a:pt x="5438" y="14999"/>
                </a:lnTo>
                <a:lnTo>
                  <a:pt x="5498" y="14402"/>
                </a:lnTo>
                <a:lnTo>
                  <a:pt x="5498" y="13685"/>
                </a:lnTo>
                <a:lnTo>
                  <a:pt x="5438" y="13565"/>
                </a:lnTo>
                <a:close/>
                <a:moveTo>
                  <a:pt x="9382" y="13983"/>
                </a:moveTo>
                <a:lnTo>
                  <a:pt x="9263" y="14043"/>
                </a:lnTo>
                <a:lnTo>
                  <a:pt x="9143" y="14282"/>
                </a:lnTo>
                <a:lnTo>
                  <a:pt x="9024" y="14641"/>
                </a:lnTo>
                <a:lnTo>
                  <a:pt x="8904" y="14999"/>
                </a:lnTo>
                <a:lnTo>
                  <a:pt x="8785" y="15836"/>
                </a:lnTo>
                <a:lnTo>
                  <a:pt x="8785" y="16314"/>
                </a:lnTo>
                <a:lnTo>
                  <a:pt x="8844" y="16433"/>
                </a:lnTo>
                <a:lnTo>
                  <a:pt x="8964" y="16613"/>
                </a:lnTo>
                <a:lnTo>
                  <a:pt x="9143" y="16792"/>
                </a:lnTo>
                <a:lnTo>
                  <a:pt x="9322" y="16911"/>
                </a:lnTo>
                <a:lnTo>
                  <a:pt x="9561" y="16911"/>
                </a:lnTo>
                <a:lnTo>
                  <a:pt x="9621" y="16732"/>
                </a:lnTo>
                <a:lnTo>
                  <a:pt x="9621" y="16493"/>
                </a:lnTo>
                <a:lnTo>
                  <a:pt x="9561" y="15178"/>
                </a:lnTo>
                <a:lnTo>
                  <a:pt x="9561" y="14342"/>
                </a:lnTo>
                <a:lnTo>
                  <a:pt x="9502" y="14103"/>
                </a:lnTo>
                <a:lnTo>
                  <a:pt x="9442" y="13983"/>
                </a:lnTo>
                <a:close/>
                <a:moveTo>
                  <a:pt x="14043" y="14700"/>
                </a:moveTo>
                <a:lnTo>
                  <a:pt x="13924" y="14820"/>
                </a:lnTo>
                <a:lnTo>
                  <a:pt x="13804" y="14999"/>
                </a:lnTo>
                <a:lnTo>
                  <a:pt x="13565" y="15656"/>
                </a:lnTo>
                <a:lnTo>
                  <a:pt x="13326" y="16314"/>
                </a:lnTo>
                <a:lnTo>
                  <a:pt x="13326" y="16553"/>
                </a:lnTo>
                <a:lnTo>
                  <a:pt x="13326" y="16732"/>
                </a:lnTo>
                <a:lnTo>
                  <a:pt x="13445" y="16971"/>
                </a:lnTo>
                <a:lnTo>
                  <a:pt x="13684" y="17210"/>
                </a:lnTo>
                <a:lnTo>
                  <a:pt x="13924" y="17210"/>
                </a:lnTo>
                <a:lnTo>
                  <a:pt x="14043" y="17091"/>
                </a:lnTo>
                <a:lnTo>
                  <a:pt x="14103" y="16852"/>
                </a:lnTo>
                <a:lnTo>
                  <a:pt x="14163" y="16433"/>
                </a:lnTo>
                <a:lnTo>
                  <a:pt x="14222" y="15716"/>
                </a:lnTo>
                <a:lnTo>
                  <a:pt x="14222" y="15059"/>
                </a:lnTo>
                <a:lnTo>
                  <a:pt x="14163" y="14820"/>
                </a:lnTo>
                <a:lnTo>
                  <a:pt x="14103" y="14760"/>
                </a:lnTo>
                <a:lnTo>
                  <a:pt x="14043" y="14700"/>
                </a:lnTo>
                <a:close/>
                <a:moveTo>
                  <a:pt x="17509" y="15119"/>
                </a:moveTo>
                <a:lnTo>
                  <a:pt x="17389" y="15716"/>
                </a:lnTo>
                <a:lnTo>
                  <a:pt x="17270" y="16254"/>
                </a:lnTo>
                <a:lnTo>
                  <a:pt x="17210" y="16852"/>
                </a:lnTo>
                <a:lnTo>
                  <a:pt x="17210" y="17330"/>
                </a:lnTo>
                <a:lnTo>
                  <a:pt x="17270" y="17748"/>
                </a:lnTo>
                <a:lnTo>
                  <a:pt x="17330" y="17867"/>
                </a:lnTo>
                <a:lnTo>
                  <a:pt x="17628" y="17867"/>
                </a:lnTo>
                <a:lnTo>
                  <a:pt x="17808" y="17748"/>
                </a:lnTo>
                <a:lnTo>
                  <a:pt x="17927" y="17628"/>
                </a:lnTo>
                <a:lnTo>
                  <a:pt x="18047" y="17449"/>
                </a:lnTo>
                <a:lnTo>
                  <a:pt x="18106" y="17330"/>
                </a:lnTo>
                <a:lnTo>
                  <a:pt x="18106" y="17150"/>
                </a:lnTo>
                <a:lnTo>
                  <a:pt x="18047" y="16732"/>
                </a:lnTo>
                <a:lnTo>
                  <a:pt x="17927" y="16374"/>
                </a:lnTo>
                <a:lnTo>
                  <a:pt x="17628" y="15656"/>
                </a:lnTo>
                <a:lnTo>
                  <a:pt x="17509" y="15358"/>
                </a:lnTo>
                <a:lnTo>
                  <a:pt x="17509" y="15119"/>
                </a:lnTo>
                <a:close/>
                <a:moveTo>
                  <a:pt x="21034" y="16194"/>
                </a:moveTo>
                <a:lnTo>
                  <a:pt x="20855" y="16254"/>
                </a:lnTo>
                <a:lnTo>
                  <a:pt x="20497" y="16433"/>
                </a:lnTo>
                <a:lnTo>
                  <a:pt x="20258" y="16732"/>
                </a:lnTo>
                <a:lnTo>
                  <a:pt x="20019" y="17210"/>
                </a:lnTo>
                <a:lnTo>
                  <a:pt x="19839" y="17688"/>
                </a:lnTo>
                <a:lnTo>
                  <a:pt x="19780" y="17867"/>
                </a:lnTo>
                <a:lnTo>
                  <a:pt x="19780" y="17987"/>
                </a:lnTo>
                <a:lnTo>
                  <a:pt x="19899" y="18226"/>
                </a:lnTo>
                <a:lnTo>
                  <a:pt x="20138" y="18405"/>
                </a:lnTo>
                <a:lnTo>
                  <a:pt x="20258" y="18465"/>
                </a:lnTo>
                <a:lnTo>
                  <a:pt x="20377" y="18465"/>
                </a:lnTo>
                <a:lnTo>
                  <a:pt x="20497" y="18345"/>
                </a:lnTo>
                <a:lnTo>
                  <a:pt x="20616" y="18166"/>
                </a:lnTo>
                <a:lnTo>
                  <a:pt x="20855" y="17449"/>
                </a:lnTo>
                <a:lnTo>
                  <a:pt x="21154" y="16672"/>
                </a:lnTo>
                <a:lnTo>
                  <a:pt x="21154" y="16374"/>
                </a:lnTo>
                <a:lnTo>
                  <a:pt x="21154" y="16314"/>
                </a:lnTo>
                <a:lnTo>
                  <a:pt x="21094" y="16254"/>
                </a:lnTo>
                <a:lnTo>
                  <a:pt x="21034" y="16194"/>
                </a:lnTo>
                <a:close/>
                <a:moveTo>
                  <a:pt x="2211" y="18644"/>
                </a:moveTo>
                <a:lnTo>
                  <a:pt x="2152" y="18704"/>
                </a:lnTo>
                <a:lnTo>
                  <a:pt x="2032" y="18764"/>
                </a:lnTo>
                <a:lnTo>
                  <a:pt x="1972" y="18943"/>
                </a:lnTo>
                <a:lnTo>
                  <a:pt x="1913" y="19122"/>
                </a:lnTo>
                <a:lnTo>
                  <a:pt x="1972" y="19361"/>
                </a:lnTo>
                <a:lnTo>
                  <a:pt x="2032" y="19600"/>
                </a:lnTo>
                <a:lnTo>
                  <a:pt x="2271" y="20078"/>
                </a:lnTo>
                <a:lnTo>
                  <a:pt x="2570" y="20377"/>
                </a:lnTo>
                <a:lnTo>
                  <a:pt x="2869" y="20556"/>
                </a:lnTo>
                <a:lnTo>
                  <a:pt x="3526" y="20556"/>
                </a:lnTo>
                <a:lnTo>
                  <a:pt x="3646" y="20497"/>
                </a:lnTo>
                <a:lnTo>
                  <a:pt x="3646" y="20317"/>
                </a:lnTo>
                <a:lnTo>
                  <a:pt x="3526" y="20138"/>
                </a:lnTo>
                <a:lnTo>
                  <a:pt x="3227" y="19720"/>
                </a:lnTo>
                <a:lnTo>
                  <a:pt x="2809" y="19122"/>
                </a:lnTo>
                <a:lnTo>
                  <a:pt x="2630" y="18883"/>
                </a:lnTo>
                <a:lnTo>
                  <a:pt x="2450" y="18704"/>
                </a:lnTo>
                <a:lnTo>
                  <a:pt x="2211" y="18644"/>
                </a:lnTo>
                <a:close/>
                <a:moveTo>
                  <a:pt x="11354" y="18525"/>
                </a:moveTo>
                <a:lnTo>
                  <a:pt x="11235" y="18644"/>
                </a:lnTo>
                <a:lnTo>
                  <a:pt x="11055" y="19182"/>
                </a:lnTo>
                <a:lnTo>
                  <a:pt x="10876" y="20138"/>
                </a:lnTo>
                <a:lnTo>
                  <a:pt x="10816" y="20616"/>
                </a:lnTo>
                <a:lnTo>
                  <a:pt x="10876" y="20915"/>
                </a:lnTo>
                <a:lnTo>
                  <a:pt x="10936" y="21034"/>
                </a:lnTo>
                <a:lnTo>
                  <a:pt x="11115" y="21034"/>
                </a:lnTo>
                <a:lnTo>
                  <a:pt x="11294" y="20915"/>
                </a:lnTo>
                <a:lnTo>
                  <a:pt x="11414" y="20795"/>
                </a:lnTo>
                <a:lnTo>
                  <a:pt x="11474" y="20616"/>
                </a:lnTo>
                <a:lnTo>
                  <a:pt x="11593" y="20138"/>
                </a:lnTo>
                <a:lnTo>
                  <a:pt x="11653" y="19660"/>
                </a:lnTo>
                <a:lnTo>
                  <a:pt x="11593" y="19302"/>
                </a:lnTo>
                <a:lnTo>
                  <a:pt x="11533" y="18764"/>
                </a:lnTo>
                <a:lnTo>
                  <a:pt x="11474" y="18644"/>
                </a:lnTo>
                <a:lnTo>
                  <a:pt x="11414" y="18525"/>
                </a:lnTo>
                <a:close/>
                <a:moveTo>
                  <a:pt x="6932" y="18166"/>
                </a:moveTo>
                <a:lnTo>
                  <a:pt x="6872" y="18226"/>
                </a:lnTo>
                <a:lnTo>
                  <a:pt x="6693" y="18345"/>
                </a:lnTo>
                <a:lnTo>
                  <a:pt x="6574" y="18584"/>
                </a:lnTo>
                <a:lnTo>
                  <a:pt x="6454" y="18883"/>
                </a:lnTo>
                <a:lnTo>
                  <a:pt x="6335" y="19541"/>
                </a:lnTo>
                <a:lnTo>
                  <a:pt x="6215" y="19959"/>
                </a:lnTo>
                <a:lnTo>
                  <a:pt x="6096" y="20616"/>
                </a:lnTo>
                <a:lnTo>
                  <a:pt x="6096" y="21034"/>
                </a:lnTo>
                <a:lnTo>
                  <a:pt x="6155" y="21333"/>
                </a:lnTo>
                <a:lnTo>
                  <a:pt x="6275" y="21393"/>
                </a:lnTo>
                <a:lnTo>
                  <a:pt x="6335" y="21453"/>
                </a:lnTo>
                <a:lnTo>
                  <a:pt x="6394" y="21453"/>
                </a:lnTo>
                <a:lnTo>
                  <a:pt x="6514" y="21393"/>
                </a:lnTo>
                <a:lnTo>
                  <a:pt x="6693" y="21094"/>
                </a:lnTo>
                <a:lnTo>
                  <a:pt x="6872" y="20676"/>
                </a:lnTo>
                <a:lnTo>
                  <a:pt x="7052" y="20078"/>
                </a:lnTo>
                <a:lnTo>
                  <a:pt x="7111" y="19660"/>
                </a:lnTo>
                <a:lnTo>
                  <a:pt x="7231" y="19062"/>
                </a:lnTo>
                <a:lnTo>
                  <a:pt x="7231" y="18704"/>
                </a:lnTo>
                <a:lnTo>
                  <a:pt x="7231" y="18465"/>
                </a:lnTo>
                <a:lnTo>
                  <a:pt x="7171" y="18286"/>
                </a:lnTo>
                <a:lnTo>
                  <a:pt x="7111" y="18226"/>
                </a:lnTo>
                <a:lnTo>
                  <a:pt x="6992" y="18166"/>
                </a:lnTo>
                <a:close/>
                <a:moveTo>
                  <a:pt x="16075" y="19062"/>
                </a:moveTo>
                <a:lnTo>
                  <a:pt x="15776" y="19421"/>
                </a:lnTo>
                <a:lnTo>
                  <a:pt x="15477" y="19780"/>
                </a:lnTo>
                <a:lnTo>
                  <a:pt x="15417" y="19839"/>
                </a:lnTo>
                <a:lnTo>
                  <a:pt x="15477" y="19720"/>
                </a:lnTo>
                <a:lnTo>
                  <a:pt x="15298" y="20019"/>
                </a:lnTo>
                <a:lnTo>
                  <a:pt x="15178" y="20497"/>
                </a:lnTo>
                <a:lnTo>
                  <a:pt x="15059" y="20975"/>
                </a:lnTo>
                <a:lnTo>
                  <a:pt x="15059" y="21214"/>
                </a:lnTo>
                <a:lnTo>
                  <a:pt x="15178" y="21333"/>
                </a:lnTo>
                <a:lnTo>
                  <a:pt x="15238" y="21453"/>
                </a:lnTo>
                <a:lnTo>
                  <a:pt x="15358" y="21453"/>
                </a:lnTo>
                <a:lnTo>
                  <a:pt x="15417" y="21393"/>
                </a:lnTo>
                <a:lnTo>
                  <a:pt x="15537" y="21333"/>
                </a:lnTo>
                <a:lnTo>
                  <a:pt x="15656" y="21034"/>
                </a:lnTo>
                <a:lnTo>
                  <a:pt x="15776" y="20616"/>
                </a:lnTo>
                <a:lnTo>
                  <a:pt x="15955" y="19720"/>
                </a:lnTo>
                <a:lnTo>
                  <a:pt x="16075" y="19242"/>
                </a:lnTo>
                <a:lnTo>
                  <a:pt x="16134" y="19062"/>
                </a:lnTo>
                <a:close/>
                <a:moveTo>
                  <a:pt x="19003" y="20258"/>
                </a:moveTo>
                <a:lnTo>
                  <a:pt x="19003" y="20377"/>
                </a:lnTo>
                <a:lnTo>
                  <a:pt x="18883" y="20616"/>
                </a:lnTo>
                <a:lnTo>
                  <a:pt x="18525" y="21393"/>
                </a:lnTo>
                <a:lnTo>
                  <a:pt x="18345" y="21811"/>
                </a:lnTo>
                <a:lnTo>
                  <a:pt x="18226" y="22170"/>
                </a:lnTo>
                <a:lnTo>
                  <a:pt x="18286" y="22469"/>
                </a:lnTo>
                <a:lnTo>
                  <a:pt x="18345" y="22588"/>
                </a:lnTo>
                <a:lnTo>
                  <a:pt x="18405" y="22648"/>
                </a:lnTo>
                <a:lnTo>
                  <a:pt x="18525" y="22708"/>
                </a:lnTo>
                <a:lnTo>
                  <a:pt x="18704" y="22648"/>
                </a:lnTo>
                <a:lnTo>
                  <a:pt x="18823" y="22588"/>
                </a:lnTo>
                <a:lnTo>
                  <a:pt x="18943" y="22469"/>
                </a:lnTo>
                <a:lnTo>
                  <a:pt x="19122" y="22110"/>
                </a:lnTo>
                <a:lnTo>
                  <a:pt x="19242" y="21751"/>
                </a:lnTo>
                <a:lnTo>
                  <a:pt x="19361" y="21273"/>
                </a:lnTo>
                <a:lnTo>
                  <a:pt x="19361" y="20855"/>
                </a:lnTo>
                <a:lnTo>
                  <a:pt x="19242" y="20497"/>
                </a:lnTo>
                <a:lnTo>
                  <a:pt x="19182" y="20377"/>
                </a:lnTo>
                <a:lnTo>
                  <a:pt x="19003" y="20258"/>
                </a:lnTo>
                <a:close/>
                <a:moveTo>
                  <a:pt x="8426" y="22827"/>
                </a:moveTo>
                <a:lnTo>
                  <a:pt x="8366" y="22887"/>
                </a:lnTo>
                <a:lnTo>
                  <a:pt x="8127" y="23006"/>
                </a:lnTo>
                <a:lnTo>
                  <a:pt x="7948" y="23305"/>
                </a:lnTo>
                <a:lnTo>
                  <a:pt x="7769" y="23664"/>
                </a:lnTo>
                <a:lnTo>
                  <a:pt x="7709" y="24082"/>
                </a:lnTo>
                <a:lnTo>
                  <a:pt x="7709" y="24261"/>
                </a:lnTo>
                <a:lnTo>
                  <a:pt x="7709" y="24440"/>
                </a:lnTo>
                <a:lnTo>
                  <a:pt x="7769" y="24620"/>
                </a:lnTo>
                <a:lnTo>
                  <a:pt x="7888" y="24799"/>
                </a:lnTo>
                <a:lnTo>
                  <a:pt x="8067" y="24918"/>
                </a:lnTo>
                <a:lnTo>
                  <a:pt x="8187" y="24978"/>
                </a:lnTo>
                <a:lnTo>
                  <a:pt x="8426" y="24978"/>
                </a:lnTo>
                <a:lnTo>
                  <a:pt x="8486" y="24918"/>
                </a:lnTo>
                <a:lnTo>
                  <a:pt x="8546" y="24799"/>
                </a:lnTo>
                <a:lnTo>
                  <a:pt x="8605" y="24440"/>
                </a:lnTo>
                <a:lnTo>
                  <a:pt x="8665" y="24082"/>
                </a:lnTo>
                <a:lnTo>
                  <a:pt x="8665" y="23664"/>
                </a:lnTo>
                <a:lnTo>
                  <a:pt x="8605" y="23066"/>
                </a:lnTo>
                <a:lnTo>
                  <a:pt x="8546" y="22947"/>
                </a:lnTo>
                <a:lnTo>
                  <a:pt x="8546" y="22887"/>
                </a:lnTo>
                <a:lnTo>
                  <a:pt x="8426" y="22827"/>
                </a:lnTo>
                <a:close/>
                <a:moveTo>
                  <a:pt x="13027" y="22708"/>
                </a:moveTo>
                <a:lnTo>
                  <a:pt x="12848" y="22887"/>
                </a:lnTo>
                <a:lnTo>
                  <a:pt x="12728" y="23066"/>
                </a:lnTo>
                <a:lnTo>
                  <a:pt x="12489" y="23604"/>
                </a:lnTo>
                <a:lnTo>
                  <a:pt x="12370" y="24142"/>
                </a:lnTo>
                <a:lnTo>
                  <a:pt x="12370" y="24381"/>
                </a:lnTo>
                <a:lnTo>
                  <a:pt x="12370" y="24620"/>
                </a:lnTo>
                <a:lnTo>
                  <a:pt x="12489" y="24918"/>
                </a:lnTo>
                <a:lnTo>
                  <a:pt x="12728" y="25337"/>
                </a:lnTo>
                <a:lnTo>
                  <a:pt x="12848" y="25456"/>
                </a:lnTo>
                <a:lnTo>
                  <a:pt x="12967" y="25516"/>
                </a:lnTo>
                <a:lnTo>
                  <a:pt x="13087" y="25456"/>
                </a:lnTo>
                <a:lnTo>
                  <a:pt x="13147" y="25217"/>
                </a:lnTo>
                <a:lnTo>
                  <a:pt x="13206" y="24739"/>
                </a:lnTo>
                <a:lnTo>
                  <a:pt x="13206" y="23843"/>
                </a:lnTo>
                <a:lnTo>
                  <a:pt x="13147" y="23006"/>
                </a:lnTo>
                <a:lnTo>
                  <a:pt x="13087" y="22767"/>
                </a:lnTo>
                <a:lnTo>
                  <a:pt x="13087" y="22708"/>
                </a:lnTo>
                <a:close/>
                <a:moveTo>
                  <a:pt x="3825" y="24261"/>
                </a:moveTo>
                <a:lnTo>
                  <a:pt x="3705" y="24381"/>
                </a:lnTo>
                <a:lnTo>
                  <a:pt x="3646" y="24560"/>
                </a:lnTo>
                <a:lnTo>
                  <a:pt x="3586" y="24799"/>
                </a:lnTo>
                <a:lnTo>
                  <a:pt x="3586" y="25098"/>
                </a:lnTo>
                <a:lnTo>
                  <a:pt x="3705" y="25456"/>
                </a:lnTo>
                <a:lnTo>
                  <a:pt x="3885" y="25695"/>
                </a:lnTo>
                <a:lnTo>
                  <a:pt x="4124" y="25934"/>
                </a:lnTo>
                <a:lnTo>
                  <a:pt x="4602" y="26114"/>
                </a:lnTo>
                <a:lnTo>
                  <a:pt x="4841" y="26114"/>
                </a:lnTo>
                <a:lnTo>
                  <a:pt x="4841" y="25994"/>
                </a:lnTo>
                <a:lnTo>
                  <a:pt x="4841" y="25934"/>
                </a:lnTo>
                <a:lnTo>
                  <a:pt x="4781" y="25636"/>
                </a:lnTo>
                <a:lnTo>
                  <a:pt x="4602" y="25277"/>
                </a:lnTo>
                <a:lnTo>
                  <a:pt x="4363" y="24918"/>
                </a:lnTo>
                <a:lnTo>
                  <a:pt x="3944" y="24381"/>
                </a:lnTo>
                <a:lnTo>
                  <a:pt x="3885" y="24321"/>
                </a:lnTo>
                <a:lnTo>
                  <a:pt x="3825" y="24261"/>
                </a:lnTo>
                <a:close/>
                <a:moveTo>
                  <a:pt x="17330" y="23723"/>
                </a:moveTo>
                <a:lnTo>
                  <a:pt x="17091" y="23843"/>
                </a:lnTo>
                <a:lnTo>
                  <a:pt x="16792" y="24082"/>
                </a:lnTo>
                <a:lnTo>
                  <a:pt x="16493" y="24440"/>
                </a:lnTo>
                <a:lnTo>
                  <a:pt x="16254" y="24859"/>
                </a:lnTo>
                <a:lnTo>
                  <a:pt x="16015" y="25277"/>
                </a:lnTo>
                <a:lnTo>
                  <a:pt x="15955" y="25636"/>
                </a:lnTo>
                <a:lnTo>
                  <a:pt x="15895" y="25815"/>
                </a:lnTo>
                <a:lnTo>
                  <a:pt x="15955" y="25994"/>
                </a:lnTo>
                <a:lnTo>
                  <a:pt x="16015" y="26114"/>
                </a:lnTo>
                <a:lnTo>
                  <a:pt x="16134" y="26173"/>
                </a:lnTo>
                <a:lnTo>
                  <a:pt x="16314" y="26293"/>
                </a:lnTo>
                <a:lnTo>
                  <a:pt x="16433" y="26293"/>
                </a:lnTo>
                <a:lnTo>
                  <a:pt x="16553" y="26173"/>
                </a:lnTo>
                <a:lnTo>
                  <a:pt x="16672" y="26054"/>
                </a:lnTo>
                <a:lnTo>
                  <a:pt x="16852" y="25695"/>
                </a:lnTo>
                <a:lnTo>
                  <a:pt x="16971" y="25217"/>
                </a:lnTo>
                <a:lnTo>
                  <a:pt x="17150" y="24201"/>
                </a:lnTo>
                <a:lnTo>
                  <a:pt x="17270" y="23843"/>
                </a:lnTo>
                <a:lnTo>
                  <a:pt x="17330" y="23723"/>
                </a:lnTo>
                <a:close/>
                <a:moveTo>
                  <a:pt x="10517" y="26771"/>
                </a:moveTo>
                <a:lnTo>
                  <a:pt x="10458" y="26831"/>
                </a:lnTo>
                <a:lnTo>
                  <a:pt x="10338" y="27010"/>
                </a:lnTo>
                <a:lnTo>
                  <a:pt x="10219" y="27607"/>
                </a:lnTo>
                <a:lnTo>
                  <a:pt x="10099" y="28384"/>
                </a:lnTo>
                <a:lnTo>
                  <a:pt x="10099" y="28683"/>
                </a:lnTo>
                <a:lnTo>
                  <a:pt x="10159" y="28922"/>
                </a:lnTo>
                <a:lnTo>
                  <a:pt x="10278" y="28982"/>
                </a:lnTo>
                <a:lnTo>
                  <a:pt x="10338" y="29042"/>
                </a:lnTo>
                <a:lnTo>
                  <a:pt x="10517" y="28982"/>
                </a:lnTo>
                <a:lnTo>
                  <a:pt x="10697" y="28922"/>
                </a:lnTo>
                <a:lnTo>
                  <a:pt x="10816" y="28803"/>
                </a:lnTo>
                <a:lnTo>
                  <a:pt x="10936" y="28683"/>
                </a:lnTo>
                <a:lnTo>
                  <a:pt x="11055" y="28325"/>
                </a:lnTo>
                <a:lnTo>
                  <a:pt x="11055" y="27906"/>
                </a:lnTo>
                <a:lnTo>
                  <a:pt x="11055" y="27607"/>
                </a:lnTo>
                <a:lnTo>
                  <a:pt x="10936" y="27309"/>
                </a:lnTo>
                <a:lnTo>
                  <a:pt x="10756" y="26950"/>
                </a:lnTo>
                <a:lnTo>
                  <a:pt x="10637" y="26771"/>
                </a:lnTo>
                <a:close/>
                <a:moveTo>
                  <a:pt x="14282" y="27368"/>
                </a:moveTo>
                <a:lnTo>
                  <a:pt x="14043" y="27428"/>
                </a:lnTo>
                <a:lnTo>
                  <a:pt x="13744" y="27667"/>
                </a:lnTo>
                <a:lnTo>
                  <a:pt x="13386" y="27966"/>
                </a:lnTo>
                <a:lnTo>
                  <a:pt x="13027" y="28325"/>
                </a:lnTo>
                <a:lnTo>
                  <a:pt x="12728" y="28683"/>
                </a:lnTo>
                <a:lnTo>
                  <a:pt x="12489" y="29101"/>
                </a:lnTo>
                <a:lnTo>
                  <a:pt x="12430" y="29281"/>
                </a:lnTo>
                <a:lnTo>
                  <a:pt x="12430" y="29460"/>
                </a:lnTo>
                <a:lnTo>
                  <a:pt x="12489" y="29579"/>
                </a:lnTo>
                <a:lnTo>
                  <a:pt x="12549" y="29699"/>
                </a:lnTo>
                <a:lnTo>
                  <a:pt x="12669" y="29759"/>
                </a:lnTo>
                <a:lnTo>
                  <a:pt x="12788" y="29759"/>
                </a:lnTo>
                <a:lnTo>
                  <a:pt x="12967" y="29699"/>
                </a:lnTo>
                <a:lnTo>
                  <a:pt x="13087" y="29579"/>
                </a:lnTo>
                <a:lnTo>
                  <a:pt x="13445" y="29221"/>
                </a:lnTo>
                <a:lnTo>
                  <a:pt x="13744" y="28743"/>
                </a:lnTo>
                <a:lnTo>
                  <a:pt x="13983" y="28265"/>
                </a:lnTo>
                <a:lnTo>
                  <a:pt x="14222" y="27787"/>
                </a:lnTo>
                <a:lnTo>
                  <a:pt x="14282" y="27488"/>
                </a:lnTo>
                <a:lnTo>
                  <a:pt x="14282" y="27368"/>
                </a:lnTo>
                <a:close/>
                <a:moveTo>
                  <a:pt x="6872" y="27249"/>
                </a:moveTo>
                <a:lnTo>
                  <a:pt x="6813" y="27309"/>
                </a:lnTo>
                <a:lnTo>
                  <a:pt x="6753" y="27548"/>
                </a:lnTo>
                <a:lnTo>
                  <a:pt x="6693" y="27906"/>
                </a:lnTo>
                <a:lnTo>
                  <a:pt x="6574" y="28384"/>
                </a:lnTo>
                <a:lnTo>
                  <a:pt x="6574" y="28862"/>
                </a:lnTo>
                <a:lnTo>
                  <a:pt x="6633" y="29281"/>
                </a:lnTo>
                <a:lnTo>
                  <a:pt x="6753" y="29639"/>
                </a:lnTo>
                <a:lnTo>
                  <a:pt x="6872" y="29818"/>
                </a:lnTo>
                <a:lnTo>
                  <a:pt x="6992" y="29878"/>
                </a:lnTo>
                <a:lnTo>
                  <a:pt x="7231" y="29938"/>
                </a:lnTo>
                <a:lnTo>
                  <a:pt x="7350" y="29938"/>
                </a:lnTo>
                <a:lnTo>
                  <a:pt x="7470" y="29878"/>
                </a:lnTo>
                <a:lnTo>
                  <a:pt x="7530" y="29759"/>
                </a:lnTo>
                <a:lnTo>
                  <a:pt x="7530" y="29400"/>
                </a:lnTo>
                <a:lnTo>
                  <a:pt x="7470" y="28862"/>
                </a:lnTo>
                <a:lnTo>
                  <a:pt x="7350" y="28325"/>
                </a:lnTo>
                <a:lnTo>
                  <a:pt x="7171" y="27847"/>
                </a:lnTo>
                <a:lnTo>
                  <a:pt x="6872" y="27249"/>
                </a:lnTo>
                <a:close/>
                <a:moveTo>
                  <a:pt x="9621" y="30715"/>
                </a:moveTo>
                <a:lnTo>
                  <a:pt x="9502" y="30775"/>
                </a:lnTo>
                <a:lnTo>
                  <a:pt x="9382" y="30894"/>
                </a:lnTo>
                <a:lnTo>
                  <a:pt x="9203" y="31133"/>
                </a:lnTo>
                <a:lnTo>
                  <a:pt x="9143" y="31551"/>
                </a:lnTo>
                <a:lnTo>
                  <a:pt x="9143" y="31731"/>
                </a:lnTo>
                <a:lnTo>
                  <a:pt x="9203" y="31850"/>
                </a:lnTo>
                <a:lnTo>
                  <a:pt x="9322" y="31970"/>
                </a:lnTo>
                <a:lnTo>
                  <a:pt x="9502" y="32029"/>
                </a:lnTo>
                <a:lnTo>
                  <a:pt x="9800" y="32029"/>
                </a:lnTo>
                <a:lnTo>
                  <a:pt x="9920" y="31910"/>
                </a:lnTo>
                <a:lnTo>
                  <a:pt x="9980" y="31790"/>
                </a:lnTo>
                <a:lnTo>
                  <a:pt x="10099" y="31551"/>
                </a:lnTo>
                <a:lnTo>
                  <a:pt x="10039" y="31253"/>
                </a:lnTo>
                <a:lnTo>
                  <a:pt x="9980" y="31014"/>
                </a:lnTo>
                <a:lnTo>
                  <a:pt x="9860" y="30775"/>
                </a:lnTo>
                <a:lnTo>
                  <a:pt x="9741" y="30775"/>
                </a:lnTo>
                <a:lnTo>
                  <a:pt x="9621" y="30715"/>
                </a:lnTo>
                <a:close/>
                <a:moveTo>
                  <a:pt x="9442" y="6275"/>
                </a:moveTo>
                <a:lnTo>
                  <a:pt x="9920" y="6335"/>
                </a:lnTo>
                <a:lnTo>
                  <a:pt x="10338" y="6454"/>
                </a:lnTo>
                <a:lnTo>
                  <a:pt x="10756" y="6633"/>
                </a:lnTo>
                <a:lnTo>
                  <a:pt x="11115" y="6813"/>
                </a:lnTo>
                <a:lnTo>
                  <a:pt x="11832" y="7231"/>
                </a:lnTo>
                <a:lnTo>
                  <a:pt x="12549" y="7649"/>
                </a:lnTo>
                <a:lnTo>
                  <a:pt x="12967" y="7829"/>
                </a:lnTo>
                <a:lnTo>
                  <a:pt x="13386" y="7888"/>
                </a:lnTo>
                <a:lnTo>
                  <a:pt x="13864" y="8008"/>
                </a:lnTo>
                <a:lnTo>
                  <a:pt x="14342" y="8008"/>
                </a:lnTo>
                <a:lnTo>
                  <a:pt x="15358" y="7948"/>
                </a:lnTo>
                <a:lnTo>
                  <a:pt x="16314" y="7888"/>
                </a:lnTo>
                <a:lnTo>
                  <a:pt x="17270" y="7829"/>
                </a:lnTo>
                <a:lnTo>
                  <a:pt x="17748" y="7769"/>
                </a:lnTo>
                <a:lnTo>
                  <a:pt x="18226" y="7829"/>
                </a:lnTo>
                <a:lnTo>
                  <a:pt x="18644" y="7888"/>
                </a:lnTo>
                <a:lnTo>
                  <a:pt x="19122" y="8008"/>
                </a:lnTo>
                <a:lnTo>
                  <a:pt x="19541" y="8187"/>
                </a:lnTo>
                <a:lnTo>
                  <a:pt x="19959" y="8426"/>
                </a:lnTo>
                <a:lnTo>
                  <a:pt x="20317" y="8785"/>
                </a:lnTo>
                <a:lnTo>
                  <a:pt x="20676" y="9203"/>
                </a:lnTo>
                <a:lnTo>
                  <a:pt x="20915" y="9561"/>
                </a:lnTo>
                <a:lnTo>
                  <a:pt x="21094" y="9920"/>
                </a:lnTo>
                <a:lnTo>
                  <a:pt x="21214" y="10338"/>
                </a:lnTo>
                <a:lnTo>
                  <a:pt x="21393" y="10757"/>
                </a:lnTo>
                <a:lnTo>
                  <a:pt x="21512" y="11593"/>
                </a:lnTo>
                <a:lnTo>
                  <a:pt x="21572" y="12489"/>
                </a:lnTo>
                <a:lnTo>
                  <a:pt x="21572" y="13445"/>
                </a:lnTo>
                <a:lnTo>
                  <a:pt x="21512" y="14342"/>
                </a:lnTo>
                <a:lnTo>
                  <a:pt x="21333" y="16015"/>
                </a:lnTo>
                <a:lnTo>
                  <a:pt x="21154" y="17031"/>
                </a:lnTo>
                <a:lnTo>
                  <a:pt x="20975" y="18106"/>
                </a:lnTo>
                <a:lnTo>
                  <a:pt x="20736" y="19122"/>
                </a:lnTo>
                <a:lnTo>
                  <a:pt x="20437" y="20138"/>
                </a:lnTo>
                <a:lnTo>
                  <a:pt x="20138" y="21154"/>
                </a:lnTo>
                <a:lnTo>
                  <a:pt x="19720" y="22110"/>
                </a:lnTo>
                <a:lnTo>
                  <a:pt x="19301" y="23066"/>
                </a:lnTo>
                <a:lnTo>
                  <a:pt x="18883" y="24022"/>
                </a:lnTo>
                <a:lnTo>
                  <a:pt x="18345" y="24978"/>
                </a:lnTo>
                <a:lnTo>
                  <a:pt x="17808" y="25875"/>
                </a:lnTo>
                <a:lnTo>
                  <a:pt x="17210" y="26711"/>
                </a:lnTo>
                <a:lnTo>
                  <a:pt x="16612" y="27607"/>
                </a:lnTo>
                <a:lnTo>
                  <a:pt x="15955" y="28384"/>
                </a:lnTo>
                <a:lnTo>
                  <a:pt x="15238" y="29161"/>
                </a:lnTo>
                <a:lnTo>
                  <a:pt x="14461" y="29938"/>
                </a:lnTo>
                <a:lnTo>
                  <a:pt x="13744" y="30655"/>
                </a:lnTo>
                <a:lnTo>
                  <a:pt x="13087" y="31253"/>
                </a:lnTo>
                <a:lnTo>
                  <a:pt x="12310" y="31850"/>
                </a:lnTo>
                <a:lnTo>
                  <a:pt x="11533" y="32388"/>
                </a:lnTo>
                <a:lnTo>
                  <a:pt x="10697" y="32866"/>
                </a:lnTo>
                <a:lnTo>
                  <a:pt x="10219" y="33045"/>
                </a:lnTo>
                <a:lnTo>
                  <a:pt x="9800" y="33165"/>
                </a:lnTo>
                <a:lnTo>
                  <a:pt x="9382" y="33284"/>
                </a:lnTo>
                <a:lnTo>
                  <a:pt x="8486" y="33284"/>
                </a:lnTo>
                <a:lnTo>
                  <a:pt x="8067" y="33105"/>
                </a:lnTo>
                <a:lnTo>
                  <a:pt x="7649" y="32926"/>
                </a:lnTo>
                <a:lnTo>
                  <a:pt x="7291" y="32627"/>
                </a:lnTo>
                <a:lnTo>
                  <a:pt x="6932" y="32328"/>
                </a:lnTo>
                <a:lnTo>
                  <a:pt x="6574" y="31910"/>
                </a:lnTo>
                <a:lnTo>
                  <a:pt x="5976" y="31073"/>
                </a:lnTo>
                <a:lnTo>
                  <a:pt x="5438" y="30117"/>
                </a:lnTo>
                <a:lnTo>
                  <a:pt x="5020" y="29101"/>
                </a:lnTo>
                <a:lnTo>
                  <a:pt x="4602" y="28086"/>
                </a:lnTo>
                <a:lnTo>
                  <a:pt x="4183" y="27010"/>
                </a:lnTo>
                <a:lnTo>
                  <a:pt x="3526" y="25158"/>
                </a:lnTo>
                <a:lnTo>
                  <a:pt x="2809" y="22947"/>
                </a:lnTo>
                <a:lnTo>
                  <a:pt x="2152" y="20795"/>
                </a:lnTo>
                <a:lnTo>
                  <a:pt x="1853" y="19660"/>
                </a:lnTo>
                <a:lnTo>
                  <a:pt x="1614" y="18525"/>
                </a:lnTo>
                <a:lnTo>
                  <a:pt x="1435" y="17389"/>
                </a:lnTo>
                <a:lnTo>
                  <a:pt x="1315" y="16254"/>
                </a:lnTo>
                <a:lnTo>
                  <a:pt x="1315" y="15537"/>
                </a:lnTo>
                <a:lnTo>
                  <a:pt x="1315" y="14880"/>
                </a:lnTo>
                <a:lnTo>
                  <a:pt x="1315" y="14163"/>
                </a:lnTo>
                <a:lnTo>
                  <a:pt x="1315" y="13565"/>
                </a:lnTo>
                <a:lnTo>
                  <a:pt x="1255" y="12967"/>
                </a:lnTo>
                <a:lnTo>
                  <a:pt x="1255" y="12370"/>
                </a:lnTo>
                <a:lnTo>
                  <a:pt x="1315" y="11653"/>
                </a:lnTo>
                <a:lnTo>
                  <a:pt x="1494" y="10936"/>
                </a:lnTo>
                <a:lnTo>
                  <a:pt x="1793" y="10159"/>
                </a:lnTo>
                <a:lnTo>
                  <a:pt x="2271" y="9442"/>
                </a:lnTo>
                <a:lnTo>
                  <a:pt x="2749" y="8785"/>
                </a:lnTo>
                <a:lnTo>
                  <a:pt x="3347" y="8247"/>
                </a:lnTo>
                <a:lnTo>
                  <a:pt x="4064" y="7769"/>
                </a:lnTo>
                <a:lnTo>
                  <a:pt x="4781" y="7350"/>
                </a:lnTo>
                <a:lnTo>
                  <a:pt x="5558" y="6992"/>
                </a:lnTo>
                <a:lnTo>
                  <a:pt x="6335" y="6753"/>
                </a:lnTo>
                <a:lnTo>
                  <a:pt x="7291" y="6514"/>
                </a:lnTo>
                <a:lnTo>
                  <a:pt x="8366" y="6335"/>
                </a:lnTo>
                <a:lnTo>
                  <a:pt x="8904" y="6275"/>
                </a:lnTo>
                <a:close/>
                <a:moveTo>
                  <a:pt x="15836" y="1"/>
                </a:moveTo>
                <a:lnTo>
                  <a:pt x="15597" y="60"/>
                </a:lnTo>
                <a:lnTo>
                  <a:pt x="15298" y="180"/>
                </a:lnTo>
                <a:lnTo>
                  <a:pt x="15059" y="359"/>
                </a:lnTo>
                <a:lnTo>
                  <a:pt x="14760" y="598"/>
                </a:lnTo>
                <a:lnTo>
                  <a:pt x="14521" y="837"/>
                </a:lnTo>
                <a:lnTo>
                  <a:pt x="14103" y="1435"/>
                </a:lnTo>
                <a:lnTo>
                  <a:pt x="13744" y="2152"/>
                </a:lnTo>
                <a:lnTo>
                  <a:pt x="13505" y="2929"/>
                </a:lnTo>
                <a:lnTo>
                  <a:pt x="13386" y="3646"/>
                </a:lnTo>
                <a:lnTo>
                  <a:pt x="13266" y="4363"/>
                </a:lnTo>
                <a:lnTo>
                  <a:pt x="13326" y="5020"/>
                </a:lnTo>
                <a:lnTo>
                  <a:pt x="12489" y="4482"/>
                </a:lnTo>
                <a:lnTo>
                  <a:pt x="11772" y="3885"/>
                </a:lnTo>
                <a:lnTo>
                  <a:pt x="11055" y="3168"/>
                </a:lnTo>
                <a:lnTo>
                  <a:pt x="10458" y="2391"/>
                </a:lnTo>
                <a:lnTo>
                  <a:pt x="10099" y="1853"/>
                </a:lnTo>
                <a:lnTo>
                  <a:pt x="9681" y="1196"/>
                </a:lnTo>
                <a:lnTo>
                  <a:pt x="9382" y="837"/>
                </a:lnTo>
                <a:lnTo>
                  <a:pt x="9083" y="598"/>
                </a:lnTo>
                <a:lnTo>
                  <a:pt x="8785" y="419"/>
                </a:lnTo>
                <a:lnTo>
                  <a:pt x="8486" y="419"/>
                </a:lnTo>
                <a:lnTo>
                  <a:pt x="8187" y="479"/>
                </a:lnTo>
                <a:lnTo>
                  <a:pt x="8008" y="658"/>
                </a:lnTo>
                <a:lnTo>
                  <a:pt x="7888" y="897"/>
                </a:lnTo>
                <a:lnTo>
                  <a:pt x="7948" y="1196"/>
                </a:lnTo>
                <a:lnTo>
                  <a:pt x="8008" y="1554"/>
                </a:lnTo>
                <a:lnTo>
                  <a:pt x="8187" y="1972"/>
                </a:lnTo>
                <a:lnTo>
                  <a:pt x="8665" y="2869"/>
                </a:lnTo>
                <a:lnTo>
                  <a:pt x="9263" y="3765"/>
                </a:lnTo>
                <a:lnTo>
                  <a:pt x="9860" y="4602"/>
                </a:lnTo>
                <a:lnTo>
                  <a:pt x="10398" y="5259"/>
                </a:lnTo>
                <a:lnTo>
                  <a:pt x="10756" y="5618"/>
                </a:lnTo>
                <a:lnTo>
                  <a:pt x="9800" y="5498"/>
                </a:lnTo>
                <a:lnTo>
                  <a:pt x="8785" y="5498"/>
                </a:lnTo>
                <a:lnTo>
                  <a:pt x="7828" y="5558"/>
                </a:lnTo>
                <a:lnTo>
                  <a:pt x="6932" y="5677"/>
                </a:lnTo>
                <a:lnTo>
                  <a:pt x="5976" y="5916"/>
                </a:lnTo>
                <a:lnTo>
                  <a:pt x="5139" y="6155"/>
                </a:lnTo>
                <a:lnTo>
                  <a:pt x="4303" y="6514"/>
                </a:lnTo>
                <a:lnTo>
                  <a:pt x="3526" y="6932"/>
                </a:lnTo>
                <a:lnTo>
                  <a:pt x="2809" y="7410"/>
                </a:lnTo>
                <a:lnTo>
                  <a:pt x="2152" y="7948"/>
                </a:lnTo>
                <a:lnTo>
                  <a:pt x="1554" y="8605"/>
                </a:lnTo>
                <a:lnTo>
                  <a:pt x="1076" y="9322"/>
                </a:lnTo>
                <a:lnTo>
                  <a:pt x="658" y="10159"/>
                </a:lnTo>
                <a:lnTo>
                  <a:pt x="359" y="11055"/>
                </a:lnTo>
                <a:lnTo>
                  <a:pt x="120" y="12011"/>
                </a:lnTo>
                <a:lnTo>
                  <a:pt x="60" y="13087"/>
                </a:lnTo>
                <a:lnTo>
                  <a:pt x="1" y="14163"/>
                </a:lnTo>
                <a:lnTo>
                  <a:pt x="60" y="15298"/>
                </a:lnTo>
                <a:lnTo>
                  <a:pt x="180" y="16433"/>
                </a:lnTo>
                <a:lnTo>
                  <a:pt x="299" y="17569"/>
                </a:lnTo>
                <a:lnTo>
                  <a:pt x="479" y="18704"/>
                </a:lnTo>
                <a:lnTo>
                  <a:pt x="718" y="19839"/>
                </a:lnTo>
                <a:lnTo>
                  <a:pt x="1016" y="21034"/>
                </a:lnTo>
                <a:lnTo>
                  <a:pt x="1315" y="22170"/>
                </a:lnTo>
                <a:lnTo>
                  <a:pt x="2032" y="24381"/>
                </a:lnTo>
                <a:lnTo>
                  <a:pt x="2869" y="26592"/>
                </a:lnTo>
                <a:lnTo>
                  <a:pt x="3765" y="28683"/>
                </a:lnTo>
                <a:lnTo>
                  <a:pt x="4661" y="30715"/>
                </a:lnTo>
                <a:lnTo>
                  <a:pt x="5020" y="31432"/>
                </a:lnTo>
                <a:lnTo>
                  <a:pt x="5438" y="32149"/>
                </a:lnTo>
                <a:lnTo>
                  <a:pt x="5916" y="32866"/>
                </a:lnTo>
                <a:lnTo>
                  <a:pt x="6454" y="33463"/>
                </a:lnTo>
                <a:lnTo>
                  <a:pt x="6753" y="33703"/>
                </a:lnTo>
                <a:lnTo>
                  <a:pt x="7052" y="33942"/>
                </a:lnTo>
                <a:lnTo>
                  <a:pt x="7410" y="34121"/>
                </a:lnTo>
                <a:lnTo>
                  <a:pt x="7769" y="34300"/>
                </a:lnTo>
                <a:lnTo>
                  <a:pt x="8127" y="34420"/>
                </a:lnTo>
                <a:lnTo>
                  <a:pt x="8546" y="34479"/>
                </a:lnTo>
                <a:lnTo>
                  <a:pt x="8964" y="34539"/>
                </a:lnTo>
                <a:lnTo>
                  <a:pt x="9442" y="34479"/>
                </a:lnTo>
                <a:lnTo>
                  <a:pt x="9920" y="34420"/>
                </a:lnTo>
                <a:lnTo>
                  <a:pt x="10398" y="34300"/>
                </a:lnTo>
                <a:lnTo>
                  <a:pt x="10876" y="34121"/>
                </a:lnTo>
                <a:lnTo>
                  <a:pt x="11294" y="33882"/>
                </a:lnTo>
                <a:lnTo>
                  <a:pt x="12250" y="33344"/>
                </a:lnTo>
                <a:lnTo>
                  <a:pt x="13087" y="32746"/>
                </a:lnTo>
                <a:lnTo>
                  <a:pt x="13924" y="32029"/>
                </a:lnTo>
                <a:lnTo>
                  <a:pt x="14700" y="31253"/>
                </a:lnTo>
                <a:lnTo>
                  <a:pt x="16075" y="29818"/>
                </a:lnTo>
                <a:lnTo>
                  <a:pt x="16792" y="28982"/>
                </a:lnTo>
                <a:lnTo>
                  <a:pt x="17509" y="28026"/>
                </a:lnTo>
                <a:lnTo>
                  <a:pt x="18226" y="27129"/>
                </a:lnTo>
                <a:lnTo>
                  <a:pt x="18823" y="26173"/>
                </a:lnTo>
                <a:lnTo>
                  <a:pt x="19421" y="25158"/>
                </a:lnTo>
                <a:lnTo>
                  <a:pt x="19959" y="24142"/>
                </a:lnTo>
                <a:lnTo>
                  <a:pt x="20437" y="23066"/>
                </a:lnTo>
                <a:lnTo>
                  <a:pt x="20855" y="22050"/>
                </a:lnTo>
                <a:lnTo>
                  <a:pt x="21273" y="20915"/>
                </a:lnTo>
                <a:lnTo>
                  <a:pt x="21632" y="19839"/>
                </a:lnTo>
                <a:lnTo>
                  <a:pt x="21871" y="18704"/>
                </a:lnTo>
                <a:lnTo>
                  <a:pt x="22110" y="17569"/>
                </a:lnTo>
                <a:lnTo>
                  <a:pt x="22289" y="16433"/>
                </a:lnTo>
                <a:lnTo>
                  <a:pt x="22409" y="15298"/>
                </a:lnTo>
                <a:lnTo>
                  <a:pt x="22469" y="14163"/>
                </a:lnTo>
                <a:lnTo>
                  <a:pt x="22469" y="13027"/>
                </a:lnTo>
                <a:lnTo>
                  <a:pt x="22409" y="11952"/>
                </a:lnTo>
                <a:lnTo>
                  <a:pt x="22289" y="10876"/>
                </a:lnTo>
                <a:lnTo>
                  <a:pt x="22050" y="9920"/>
                </a:lnTo>
                <a:lnTo>
                  <a:pt x="21871" y="9442"/>
                </a:lnTo>
                <a:lnTo>
                  <a:pt x="21692" y="9024"/>
                </a:lnTo>
                <a:lnTo>
                  <a:pt x="21453" y="8605"/>
                </a:lnTo>
                <a:lnTo>
                  <a:pt x="21214" y="8247"/>
                </a:lnTo>
                <a:lnTo>
                  <a:pt x="20855" y="7888"/>
                </a:lnTo>
                <a:lnTo>
                  <a:pt x="20497" y="7589"/>
                </a:lnTo>
                <a:lnTo>
                  <a:pt x="20138" y="7350"/>
                </a:lnTo>
                <a:lnTo>
                  <a:pt x="19660" y="7111"/>
                </a:lnTo>
                <a:lnTo>
                  <a:pt x="19122" y="6932"/>
                </a:lnTo>
                <a:lnTo>
                  <a:pt x="18525" y="6753"/>
                </a:lnTo>
                <a:lnTo>
                  <a:pt x="18943" y="6574"/>
                </a:lnTo>
                <a:lnTo>
                  <a:pt x="19421" y="6335"/>
                </a:lnTo>
                <a:lnTo>
                  <a:pt x="19839" y="6036"/>
                </a:lnTo>
                <a:lnTo>
                  <a:pt x="20198" y="5737"/>
                </a:lnTo>
                <a:lnTo>
                  <a:pt x="20377" y="5498"/>
                </a:lnTo>
                <a:lnTo>
                  <a:pt x="20437" y="5319"/>
                </a:lnTo>
                <a:lnTo>
                  <a:pt x="20497" y="5140"/>
                </a:lnTo>
                <a:lnTo>
                  <a:pt x="20497" y="4960"/>
                </a:lnTo>
                <a:lnTo>
                  <a:pt x="20437" y="4781"/>
                </a:lnTo>
                <a:lnTo>
                  <a:pt x="20317" y="4602"/>
                </a:lnTo>
                <a:lnTo>
                  <a:pt x="20078" y="4422"/>
                </a:lnTo>
                <a:lnTo>
                  <a:pt x="19780" y="4303"/>
                </a:lnTo>
                <a:lnTo>
                  <a:pt x="19541" y="4243"/>
                </a:lnTo>
                <a:lnTo>
                  <a:pt x="19301" y="4183"/>
                </a:lnTo>
                <a:lnTo>
                  <a:pt x="18823" y="4243"/>
                </a:lnTo>
                <a:lnTo>
                  <a:pt x="18286" y="4363"/>
                </a:lnTo>
                <a:lnTo>
                  <a:pt x="17688" y="4542"/>
                </a:lnTo>
                <a:lnTo>
                  <a:pt x="16553" y="5020"/>
                </a:lnTo>
                <a:lnTo>
                  <a:pt x="15716" y="5438"/>
                </a:lnTo>
                <a:lnTo>
                  <a:pt x="15955" y="4661"/>
                </a:lnTo>
                <a:lnTo>
                  <a:pt x="16194" y="3825"/>
                </a:lnTo>
                <a:lnTo>
                  <a:pt x="16314" y="3048"/>
                </a:lnTo>
                <a:lnTo>
                  <a:pt x="16373" y="2212"/>
                </a:lnTo>
                <a:lnTo>
                  <a:pt x="16493" y="1435"/>
                </a:lnTo>
                <a:lnTo>
                  <a:pt x="16553" y="1016"/>
                </a:lnTo>
                <a:lnTo>
                  <a:pt x="16553" y="658"/>
                </a:lnTo>
                <a:lnTo>
                  <a:pt x="16433" y="299"/>
                </a:lnTo>
                <a:lnTo>
                  <a:pt x="16373" y="180"/>
                </a:lnTo>
                <a:lnTo>
                  <a:pt x="16314" y="120"/>
                </a:lnTo>
                <a:lnTo>
                  <a:pt x="16194" y="60"/>
                </a:lnTo>
                <a:lnTo>
                  <a:pt x="16015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7" name="Google Shape;147;p5"/>
          <p:cNvSpPr txBox="1">
            <a:spLocks noGrp="1"/>
          </p:cNvSpPr>
          <p:nvPr>
            <p:ph type="title"/>
          </p:nvPr>
        </p:nvSpPr>
        <p:spPr>
          <a:xfrm>
            <a:off x="457200" y="579433"/>
            <a:ext cx="5984700" cy="114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5"/>
          <p:cNvSpPr txBox="1">
            <a:spLocks noGrp="1"/>
          </p:cNvSpPr>
          <p:nvPr>
            <p:ph type="body" idx="1"/>
          </p:nvPr>
        </p:nvSpPr>
        <p:spPr>
          <a:xfrm>
            <a:off x="457200" y="1905000"/>
            <a:ext cx="5984700" cy="42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525145">
              <a:spcBef>
                <a:spcPts val="800"/>
              </a:spcBef>
              <a:spcAft>
                <a:spcPts val="0"/>
              </a:spcAft>
              <a:buSzPts val="2600"/>
              <a:buChar char="༝"/>
              <a:defRPr/>
            </a:lvl1pPr>
            <a:lvl2pPr marL="1219200" lvl="1" indent="-525145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2pPr>
            <a:lvl3pPr marL="1828800" lvl="2" indent="-525145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3pPr>
            <a:lvl4pPr marL="2438400" lvl="3" indent="-525145">
              <a:spcBef>
                <a:spcPts val="0"/>
              </a:spcBef>
              <a:spcAft>
                <a:spcPts val="0"/>
              </a:spcAft>
              <a:buSzPts val="2600"/>
              <a:buChar char="●"/>
              <a:defRPr/>
            </a:lvl4pPr>
            <a:lvl5pPr marL="3048000" lvl="4" indent="-525145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5pPr>
            <a:lvl6pPr marL="3657600" lvl="5" indent="-525145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6pPr>
            <a:lvl7pPr marL="4267200" lvl="6" indent="-525145">
              <a:spcBef>
                <a:spcPts val="0"/>
              </a:spcBef>
              <a:spcAft>
                <a:spcPts val="0"/>
              </a:spcAft>
              <a:buSzPts val="2600"/>
              <a:buChar char="●"/>
              <a:defRPr/>
            </a:lvl7pPr>
            <a:lvl8pPr marL="4876800" lvl="7" indent="-525145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8pPr>
            <a:lvl9pPr marL="5486400" lvl="8" indent="-525145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867205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Subtitle">
    <p:bg>
      <p:bgPr>
        <a:solidFill>
          <a:schemeClr val="lt2"/>
        </a:solidFill>
        <a:effectLst/>
      </p:bgPr>
    </p:bg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3"/>
          <p:cNvSpPr/>
          <p:nvPr/>
        </p:nvSpPr>
        <p:spPr>
          <a:xfrm rot="2523318">
            <a:off x="218694" y="-614320"/>
            <a:ext cx="5327395" cy="7272048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" name="Google Shape;53;p3"/>
          <p:cNvSpPr txBox="1">
            <a:spLocks noGrp="1"/>
          </p:cNvSpPr>
          <p:nvPr>
            <p:ph type="ctrTitle"/>
          </p:nvPr>
        </p:nvSpPr>
        <p:spPr>
          <a:xfrm>
            <a:off x="685800" y="2111133"/>
            <a:ext cx="4437600" cy="154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400"/>
              <a:buNone/>
              <a:defRPr sz="5865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54" name="Google Shape;54;p3"/>
          <p:cNvSpPr txBox="1">
            <a:spLocks noGrp="1"/>
          </p:cNvSpPr>
          <p:nvPr>
            <p:ph type="subTitle" idx="1"/>
          </p:nvPr>
        </p:nvSpPr>
        <p:spPr>
          <a:xfrm>
            <a:off x="685800" y="3786735"/>
            <a:ext cx="4437600" cy="10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3"/>
          <p:cNvSpPr/>
          <p:nvPr/>
        </p:nvSpPr>
        <p:spPr>
          <a:xfrm rot="6668499">
            <a:off x="5144404" y="5138716"/>
            <a:ext cx="1189645" cy="662795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3"/>
          <p:cNvSpPr/>
          <p:nvPr/>
        </p:nvSpPr>
        <p:spPr>
          <a:xfrm rot="-3835491">
            <a:off x="5158140" y="5338983"/>
            <a:ext cx="622720" cy="423284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3"/>
          <p:cNvSpPr/>
          <p:nvPr/>
        </p:nvSpPr>
        <p:spPr>
          <a:xfrm rot="-6648350">
            <a:off x="8297843" y="965907"/>
            <a:ext cx="1230440" cy="757732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3"/>
          <p:cNvSpPr/>
          <p:nvPr/>
        </p:nvSpPr>
        <p:spPr>
          <a:xfrm rot="-2488733">
            <a:off x="8249054" y="5106890"/>
            <a:ext cx="993792" cy="98421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3"/>
          <p:cNvSpPr/>
          <p:nvPr/>
        </p:nvSpPr>
        <p:spPr>
          <a:xfrm rot="-10736906">
            <a:off x="8409587" y="3167616"/>
            <a:ext cx="825227" cy="997051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" name="Google Shape;60;p3"/>
          <p:cNvSpPr/>
          <p:nvPr/>
        </p:nvSpPr>
        <p:spPr>
          <a:xfrm rot="-9528265">
            <a:off x="8474419" y="3644047"/>
            <a:ext cx="419693" cy="566721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" name="Google Shape;61;p3"/>
          <p:cNvSpPr/>
          <p:nvPr/>
        </p:nvSpPr>
        <p:spPr>
          <a:xfrm rot="10491037">
            <a:off x="6391017" y="3162088"/>
            <a:ext cx="971233" cy="1349283"/>
          </a:xfrm>
          <a:custGeom>
            <a:avLst/>
            <a:gdLst/>
            <a:ahLst/>
            <a:cxnLst/>
            <a:rect l="l" t="t" r="r" b="b"/>
            <a:pathLst>
              <a:path w="19959" h="20796" extrusionOk="0">
                <a:moveTo>
                  <a:pt x="9801" y="1"/>
                </a:moveTo>
                <a:lnTo>
                  <a:pt x="8785" y="60"/>
                </a:lnTo>
                <a:lnTo>
                  <a:pt x="7769" y="240"/>
                </a:lnTo>
                <a:lnTo>
                  <a:pt x="6753" y="538"/>
                </a:lnTo>
                <a:lnTo>
                  <a:pt x="5797" y="957"/>
                </a:lnTo>
                <a:lnTo>
                  <a:pt x="4901" y="1495"/>
                </a:lnTo>
                <a:lnTo>
                  <a:pt x="4004" y="2152"/>
                </a:lnTo>
                <a:lnTo>
                  <a:pt x="3347" y="2809"/>
                </a:lnTo>
                <a:lnTo>
                  <a:pt x="2630" y="3586"/>
                </a:lnTo>
                <a:lnTo>
                  <a:pt x="2032" y="4482"/>
                </a:lnTo>
                <a:lnTo>
                  <a:pt x="1435" y="5379"/>
                </a:lnTo>
                <a:lnTo>
                  <a:pt x="957" y="6335"/>
                </a:lnTo>
                <a:lnTo>
                  <a:pt x="538" y="7351"/>
                </a:lnTo>
                <a:lnTo>
                  <a:pt x="240" y="8307"/>
                </a:lnTo>
                <a:lnTo>
                  <a:pt x="60" y="9263"/>
                </a:lnTo>
                <a:lnTo>
                  <a:pt x="1" y="9860"/>
                </a:lnTo>
                <a:lnTo>
                  <a:pt x="60" y="10458"/>
                </a:lnTo>
                <a:lnTo>
                  <a:pt x="120" y="10936"/>
                </a:lnTo>
                <a:lnTo>
                  <a:pt x="240" y="11474"/>
                </a:lnTo>
                <a:lnTo>
                  <a:pt x="598" y="12489"/>
                </a:lnTo>
                <a:lnTo>
                  <a:pt x="957" y="13565"/>
                </a:lnTo>
                <a:lnTo>
                  <a:pt x="1076" y="13924"/>
                </a:lnTo>
                <a:lnTo>
                  <a:pt x="1136" y="14342"/>
                </a:lnTo>
                <a:lnTo>
                  <a:pt x="1136" y="15059"/>
                </a:lnTo>
                <a:lnTo>
                  <a:pt x="1136" y="15836"/>
                </a:lnTo>
                <a:lnTo>
                  <a:pt x="1196" y="16613"/>
                </a:lnTo>
                <a:lnTo>
                  <a:pt x="1375" y="17270"/>
                </a:lnTo>
                <a:lnTo>
                  <a:pt x="1554" y="17808"/>
                </a:lnTo>
                <a:lnTo>
                  <a:pt x="1734" y="18286"/>
                </a:lnTo>
                <a:lnTo>
                  <a:pt x="2032" y="18764"/>
                </a:lnTo>
                <a:lnTo>
                  <a:pt x="2331" y="19122"/>
                </a:lnTo>
                <a:lnTo>
                  <a:pt x="2690" y="19481"/>
                </a:lnTo>
                <a:lnTo>
                  <a:pt x="3048" y="19780"/>
                </a:lnTo>
                <a:lnTo>
                  <a:pt x="3466" y="20019"/>
                </a:lnTo>
                <a:lnTo>
                  <a:pt x="3885" y="20258"/>
                </a:lnTo>
                <a:lnTo>
                  <a:pt x="4363" y="20437"/>
                </a:lnTo>
                <a:lnTo>
                  <a:pt x="4841" y="20556"/>
                </a:lnTo>
                <a:lnTo>
                  <a:pt x="5319" y="20676"/>
                </a:lnTo>
                <a:lnTo>
                  <a:pt x="6335" y="20795"/>
                </a:lnTo>
                <a:lnTo>
                  <a:pt x="7410" y="20736"/>
                </a:lnTo>
                <a:lnTo>
                  <a:pt x="8546" y="20616"/>
                </a:lnTo>
                <a:lnTo>
                  <a:pt x="9681" y="20317"/>
                </a:lnTo>
                <a:lnTo>
                  <a:pt x="10757" y="20019"/>
                </a:lnTo>
                <a:lnTo>
                  <a:pt x="11832" y="19600"/>
                </a:lnTo>
                <a:lnTo>
                  <a:pt x="12848" y="19122"/>
                </a:lnTo>
                <a:lnTo>
                  <a:pt x="13744" y="18585"/>
                </a:lnTo>
                <a:lnTo>
                  <a:pt x="14521" y="17987"/>
                </a:lnTo>
                <a:lnTo>
                  <a:pt x="15238" y="17389"/>
                </a:lnTo>
                <a:lnTo>
                  <a:pt x="15896" y="16792"/>
                </a:lnTo>
                <a:lnTo>
                  <a:pt x="16613" y="16194"/>
                </a:lnTo>
                <a:lnTo>
                  <a:pt x="17270" y="15597"/>
                </a:lnTo>
                <a:lnTo>
                  <a:pt x="17867" y="14999"/>
                </a:lnTo>
                <a:lnTo>
                  <a:pt x="18465" y="14402"/>
                </a:lnTo>
                <a:lnTo>
                  <a:pt x="18943" y="13685"/>
                </a:lnTo>
                <a:lnTo>
                  <a:pt x="19361" y="12908"/>
                </a:lnTo>
                <a:lnTo>
                  <a:pt x="19541" y="12430"/>
                </a:lnTo>
                <a:lnTo>
                  <a:pt x="19660" y="11952"/>
                </a:lnTo>
                <a:lnTo>
                  <a:pt x="19839" y="11055"/>
                </a:lnTo>
                <a:lnTo>
                  <a:pt x="19959" y="10099"/>
                </a:lnTo>
                <a:lnTo>
                  <a:pt x="19899" y="9203"/>
                </a:lnTo>
                <a:lnTo>
                  <a:pt x="19780" y="8247"/>
                </a:lnTo>
                <a:lnTo>
                  <a:pt x="19600" y="7351"/>
                </a:lnTo>
                <a:lnTo>
                  <a:pt x="19302" y="6454"/>
                </a:lnTo>
                <a:lnTo>
                  <a:pt x="18943" y="5618"/>
                </a:lnTo>
                <a:lnTo>
                  <a:pt x="18465" y="4781"/>
                </a:lnTo>
                <a:lnTo>
                  <a:pt x="17867" y="3945"/>
                </a:lnTo>
                <a:lnTo>
                  <a:pt x="17150" y="3108"/>
                </a:lnTo>
                <a:lnTo>
                  <a:pt x="16374" y="2391"/>
                </a:lnTo>
                <a:lnTo>
                  <a:pt x="15537" y="1793"/>
                </a:lnTo>
                <a:lnTo>
                  <a:pt x="14700" y="1256"/>
                </a:lnTo>
                <a:lnTo>
                  <a:pt x="13744" y="777"/>
                </a:lnTo>
                <a:lnTo>
                  <a:pt x="12788" y="419"/>
                </a:lnTo>
                <a:lnTo>
                  <a:pt x="11772" y="180"/>
                </a:lnTo>
                <a:lnTo>
                  <a:pt x="10816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3"/>
          <p:cNvSpPr/>
          <p:nvPr/>
        </p:nvSpPr>
        <p:spPr>
          <a:xfrm rot="-7367623">
            <a:off x="6760095" y="4165904"/>
            <a:ext cx="729807" cy="560366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" name="Google Shape;63;p3"/>
          <p:cNvSpPr/>
          <p:nvPr/>
        </p:nvSpPr>
        <p:spPr>
          <a:xfrm rot="-10076712">
            <a:off x="8276017" y="3267535"/>
            <a:ext cx="930331" cy="928907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" name="Google Shape;64;p3"/>
          <p:cNvSpPr/>
          <p:nvPr/>
        </p:nvSpPr>
        <p:spPr>
          <a:xfrm rot="1200934">
            <a:off x="6601794" y="2995678"/>
            <a:ext cx="943967" cy="1384019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" name="Google Shape;65;p3"/>
          <p:cNvSpPr/>
          <p:nvPr/>
        </p:nvSpPr>
        <p:spPr>
          <a:xfrm rot="-2801891">
            <a:off x="8226185" y="718700"/>
            <a:ext cx="990460" cy="1166149"/>
          </a:xfrm>
          <a:custGeom>
            <a:avLst/>
            <a:gdLst/>
            <a:ahLst/>
            <a:cxnLst/>
            <a:rect l="l" t="t" r="r" b="b"/>
            <a:pathLst>
              <a:path w="27369" h="42965" extrusionOk="0">
                <a:moveTo>
                  <a:pt x="7709" y="23066"/>
                </a:moveTo>
                <a:lnTo>
                  <a:pt x="7530" y="23125"/>
                </a:lnTo>
                <a:lnTo>
                  <a:pt x="7350" y="23185"/>
                </a:lnTo>
                <a:lnTo>
                  <a:pt x="7291" y="23305"/>
                </a:lnTo>
                <a:lnTo>
                  <a:pt x="7231" y="23424"/>
                </a:lnTo>
                <a:lnTo>
                  <a:pt x="7231" y="23544"/>
                </a:lnTo>
                <a:lnTo>
                  <a:pt x="7231" y="23723"/>
                </a:lnTo>
                <a:lnTo>
                  <a:pt x="7350" y="24022"/>
                </a:lnTo>
                <a:lnTo>
                  <a:pt x="7589" y="24201"/>
                </a:lnTo>
                <a:lnTo>
                  <a:pt x="7709" y="24320"/>
                </a:lnTo>
                <a:lnTo>
                  <a:pt x="7948" y="24320"/>
                </a:lnTo>
                <a:lnTo>
                  <a:pt x="8067" y="24261"/>
                </a:lnTo>
                <a:lnTo>
                  <a:pt x="8187" y="24141"/>
                </a:lnTo>
                <a:lnTo>
                  <a:pt x="8306" y="23962"/>
                </a:lnTo>
                <a:lnTo>
                  <a:pt x="8366" y="23783"/>
                </a:lnTo>
                <a:lnTo>
                  <a:pt x="8366" y="23603"/>
                </a:lnTo>
                <a:lnTo>
                  <a:pt x="8306" y="23484"/>
                </a:lnTo>
                <a:lnTo>
                  <a:pt x="8247" y="23305"/>
                </a:lnTo>
                <a:lnTo>
                  <a:pt x="8187" y="23185"/>
                </a:lnTo>
                <a:lnTo>
                  <a:pt x="8067" y="23125"/>
                </a:lnTo>
                <a:lnTo>
                  <a:pt x="7888" y="23066"/>
                </a:lnTo>
                <a:close/>
                <a:moveTo>
                  <a:pt x="6633" y="25934"/>
                </a:moveTo>
                <a:lnTo>
                  <a:pt x="6514" y="25994"/>
                </a:lnTo>
                <a:lnTo>
                  <a:pt x="6335" y="26053"/>
                </a:lnTo>
                <a:lnTo>
                  <a:pt x="6215" y="26173"/>
                </a:lnTo>
                <a:lnTo>
                  <a:pt x="5976" y="26531"/>
                </a:lnTo>
                <a:lnTo>
                  <a:pt x="5856" y="26830"/>
                </a:lnTo>
                <a:lnTo>
                  <a:pt x="5856" y="27009"/>
                </a:lnTo>
                <a:lnTo>
                  <a:pt x="5916" y="27129"/>
                </a:lnTo>
                <a:lnTo>
                  <a:pt x="5976" y="27248"/>
                </a:lnTo>
                <a:lnTo>
                  <a:pt x="6096" y="27308"/>
                </a:lnTo>
                <a:lnTo>
                  <a:pt x="6215" y="27308"/>
                </a:lnTo>
                <a:lnTo>
                  <a:pt x="6454" y="27248"/>
                </a:lnTo>
                <a:lnTo>
                  <a:pt x="6813" y="27129"/>
                </a:lnTo>
                <a:lnTo>
                  <a:pt x="6932" y="27069"/>
                </a:lnTo>
                <a:lnTo>
                  <a:pt x="7052" y="26950"/>
                </a:lnTo>
                <a:lnTo>
                  <a:pt x="7111" y="26830"/>
                </a:lnTo>
                <a:lnTo>
                  <a:pt x="7171" y="26651"/>
                </a:lnTo>
                <a:lnTo>
                  <a:pt x="7171" y="26531"/>
                </a:lnTo>
                <a:lnTo>
                  <a:pt x="7111" y="26352"/>
                </a:lnTo>
                <a:lnTo>
                  <a:pt x="6932" y="26113"/>
                </a:lnTo>
                <a:lnTo>
                  <a:pt x="6813" y="25994"/>
                </a:lnTo>
                <a:lnTo>
                  <a:pt x="6633" y="25934"/>
                </a:lnTo>
                <a:close/>
                <a:moveTo>
                  <a:pt x="8545" y="28981"/>
                </a:moveTo>
                <a:lnTo>
                  <a:pt x="8366" y="29041"/>
                </a:lnTo>
                <a:lnTo>
                  <a:pt x="8247" y="29161"/>
                </a:lnTo>
                <a:lnTo>
                  <a:pt x="8127" y="29340"/>
                </a:lnTo>
                <a:lnTo>
                  <a:pt x="8127" y="29459"/>
                </a:lnTo>
                <a:lnTo>
                  <a:pt x="8127" y="29639"/>
                </a:lnTo>
                <a:lnTo>
                  <a:pt x="8306" y="29818"/>
                </a:lnTo>
                <a:lnTo>
                  <a:pt x="8486" y="29937"/>
                </a:lnTo>
                <a:lnTo>
                  <a:pt x="8665" y="29937"/>
                </a:lnTo>
                <a:lnTo>
                  <a:pt x="8844" y="29878"/>
                </a:lnTo>
                <a:lnTo>
                  <a:pt x="8964" y="29818"/>
                </a:lnTo>
                <a:lnTo>
                  <a:pt x="9083" y="29639"/>
                </a:lnTo>
                <a:lnTo>
                  <a:pt x="9083" y="29459"/>
                </a:lnTo>
                <a:lnTo>
                  <a:pt x="9024" y="29220"/>
                </a:lnTo>
                <a:lnTo>
                  <a:pt x="8844" y="29041"/>
                </a:lnTo>
                <a:lnTo>
                  <a:pt x="8725" y="28981"/>
                </a:lnTo>
                <a:close/>
                <a:moveTo>
                  <a:pt x="5976" y="29280"/>
                </a:moveTo>
                <a:lnTo>
                  <a:pt x="5797" y="29400"/>
                </a:lnTo>
                <a:lnTo>
                  <a:pt x="5617" y="29579"/>
                </a:lnTo>
                <a:lnTo>
                  <a:pt x="5558" y="29758"/>
                </a:lnTo>
                <a:lnTo>
                  <a:pt x="5558" y="29997"/>
                </a:lnTo>
                <a:lnTo>
                  <a:pt x="5617" y="30117"/>
                </a:lnTo>
                <a:lnTo>
                  <a:pt x="5677" y="30176"/>
                </a:lnTo>
                <a:lnTo>
                  <a:pt x="5797" y="30236"/>
                </a:lnTo>
                <a:lnTo>
                  <a:pt x="6096" y="30236"/>
                </a:lnTo>
                <a:lnTo>
                  <a:pt x="6215" y="30176"/>
                </a:lnTo>
                <a:lnTo>
                  <a:pt x="6394" y="29997"/>
                </a:lnTo>
                <a:lnTo>
                  <a:pt x="6394" y="29818"/>
                </a:lnTo>
                <a:lnTo>
                  <a:pt x="6335" y="29519"/>
                </a:lnTo>
                <a:lnTo>
                  <a:pt x="6275" y="29400"/>
                </a:lnTo>
                <a:lnTo>
                  <a:pt x="6155" y="29340"/>
                </a:lnTo>
                <a:lnTo>
                  <a:pt x="6096" y="29280"/>
                </a:lnTo>
                <a:close/>
                <a:moveTo>
                  <a:pt x="2869" y="29818"/>
                </a:moveTo>
                <a:lnTo>
                  <a:pt x="2749" y="29878"/>
                </a:lnTo>
                <a:lnTo>
                  <a:pt x="2570" y="30057"/>
                </a:lnTo>
                <a:lnTo>
                  <a:pt x="2510" y="30296"/>
                </a:lnTo>
                <a:lnTo>
                  <a:pt x="2510" y="30595"/>
                </a:lnTo>
                <a:lnTo>
                  <a:pt x="2570" y="30834"/>
                </a:lnTo>
                <a:lnTo>
                  <a:pt x="2630" y="30893"/>
                </a:lnTo>
                <a:lnTo>
                  <a:pt x="2749" y="30953"/>
                </a:lnTo>
                <a:lnTo>
                  <a:pt x="2869" y="31013"/>
                </a:lnTo>
                <a:lnTo>
                  <a:pt x="2988" y="31013"/>
                </a:lnTo>
                <a:lnTo>
                  <a:pt x="3227" y="30953"/>
                </a:lnTo>
                <a:lnTo>
                  <a:pt x="3407" y="30834"/>
                </a:lnTo>
                <a:lnTo>
                  <a:pt x="3526" y="30714"/>
                </a:lnTo>
                <a:lnTo>
                  <a:pt x="3646" y="30535"/>
                </a:lnTo>
                <a:lnTo>
                  <a:pt x="3705" y="30356"/>
                </a:lnTo>
                <a:lnTo>
                  <a:pt x="3646" y="30176"/>
                </a:lnTo>
                <a:lnTo>
                  <a:pt x="3526" y="30057"/>
                </a:lnTo>
                <a:lnTo>
                  <a:pt x="3347" y="29878"/>
                </a:lnTo>
                <a:lnTo>
                  <a:pt x="3167" y="29818"/>
                </a:lnTo>
                <a:close/>
                <a:moveTo>
                  <a:pt x="3227" y="32806"/>
                </a:moveTo>
                <a:lnTo>
                  <a:pt x="3048" y="32925"/>
                </a:lnTo>
                <a:lnTo>
                  <a:pt x="2928" y="33104"/>
                </a:lnTo>
                <a:lnTo>
                  <a:pt x="2869" y="33284"/>
                </a:lnTo>
                <a:lnTo>
                  <a:pt x="2809" y="33523"/>
                </a:lnTo>
                <a:lnTo>
                  <a:pt x="2869" y="33702"/>
                </a:lnTo>
                <a:lnTo>
                  <a:pt x="2988" y="33821"/>
                </a:lnTo>
                <a:lnTo>
                  <a:pt x="3227" y="33881"/>
                </a:lnTo>
                <a:lnTo>
                  <a:pt x="3466" y="33881"/>
                </a:lnTo>
                <a:lnTo>
                  <a:pt x="3646" y="33762"/>
                </a:lnTo>
                <a:lnTo>
                  <a:pt x="3765" y="33582"/>
                </a:lnTo>
                <a:lnTo>
                  <a:pt x="3825" y="33403"/>
                </a:lnTo>
                <a:lnTo>
                  <a:pt x="3885" y="33164"/>
                </a:lnTo>
                <a:lnTo>
                  <a:pt x="3825" y="32985"/>
                </a:lnTo>
                <a:lnTo>
                  <a:pt x="3646" y="32865"/>
                </a:lnTo>
                <a:lnTo>
                  <a:pt x="3466" y="32806"/>
                </a:lnTo>
                <a:close/>
                <a:moveTo>
                  <a:pt x="6932" y="32746"/>
                </a:moveTo>
                <a:lnTo>
                  <a:pt x="6633" y="32865"/>
                </a:lnTo>
                <a:lnTo>
                  <a:pt x="6454" y="33045"/>
                </a:lnTo>
                <a:lnTo>
                  <a:pt x="6335" y="33224"/>
                </a:lnTo>
                <a:lnTo>
                  <a:pt x="6335" y="33463"/>
                </a:lnTo>
                <a:lnTo>
                  <a:pt x="6335" y="33642"/>
                </a:lnTo>
                <a:lnTo>
                  <a:pt x="6454" y="33821"/>
                </a:lnTo>
                <a:lnTo>
                  <a:pt x="6633" y="33941"/>
                </a:lnTo>
                <a:lnTo>
                  <a:pt x="6872" y="33941"/>
                </a:lnTo>
                <a:lnTo>
                  <a:pt x="7111" y="33881"/>
                </a:lnTo>
                <a:lnTo>
                  <a:pt x="7350" y="33702"/>
                </a:lnTo>
                <a:lnTo>
                  <a:pt x="7470" y="33463"/>
                </a:lnTo>
                <a:lnTo>
                  <a:pt x="7470" y="33284"/>
                </a:lnTo>
                <a:lnTo>
                  <a:pt x="7410" y="33045"/>
                </a:lnTo>
                <a:lnTo>
                  <a:pt x="7291" y="32865"/>
                </a:lnTo>
                <a:lnTo>
                  <a:pt x="7171" y="32806"/>
                </a:lnTo>
                <a:lnTo>
                  <a:pt x="6932" y="32746"/>
                </a:lnTo>
                <a:close/>
                <a:moveTo>
                  <a:pt x="9263" y="34658"/>
                </a:moveTo>
                <a:lnTo>
                  <a:pt x="9024" y="34778"/>
                </a:lnTo>
                <a:lnTo>
                  <a:pt x="8904" y="34957"/>
                </a:lnTo>
                <a:lnTo>
                  <a:pt x="8844" y="35076"/>
                </a:lnTo>
                <a:lnTo>
                  <a:pt x="8844" y="35196"/>
                </a:lnTo>
                <a:lnTo>
                  <a:pt x="8904" y="35315"/>
                </a:lnTo>
                <a:lnTo>
                  <a:pt x="9024" y="35435"/>
                </a:lnTo>
                <a:lnTo>
                  <a:pt x="9203" y="35674"/>
                </a:lnTo>
                <a:lnTo>
                  <a:pt x="9382" y="35734"/>
                </a:lnTo>
                <a:lnTo>
                  <a:pt x="9442" y="35734"/>
                </a:lnTo>
                <a:lnTo>
                  <a:pt x="9502" y="35674"/>
                </a:lnTo>
                <a:lnTo>
                  <a:pt x="9681" y="35315"/>
                </a:lnTo>
                <a:lnTo>
                  <a:pt x="9741" y="35136"/>
                </a:lnTo>
                <a:lnTo>
                  <a:pt x="9741" y="34957"/>
                </a:lnTo>
                <a:lnTo>
                  <a:pt x="9741" y="34837"/>
                </a:lnTo>
                <a:lnTo>
                  <a:pt x="9681" y="34718"/>
                </a:lnTo>
                <a:lnTo>
                  <a:pt x="9561" y="34658"/>
                </a:lnTo>
                <a:close/>
                <a:moveTo>
                  <a:pt x="5558" y="35196"/>
                </a:moveTo>
                <a:lnTo>
                  <a:pt x="5199" y="35315"/>
                </a:lnTo>
                <a:lnTo>
                  <a:pt x="5020" y="35495"/>
                </a:lnTo>
                <a:lnTo>
                  <a:pt x="4841" y="35793"/>
                </a:lnTo>
                <a:lnTo>
                  <a:pt x="4781" y="36092"/>
                </a:lnTo>
                <a:lnTo>
                  <a:pt x="4781" y="36331"/>
                </a:lnTo>
                <a:lnTo>
                  <a:pt x="4841" y="36570"/>
                </a:lnTo>
                <a:lnTo>
                  <a:pt x="4960" y="36690"/>
                </a:lnTo>
                <a:lnTo>
                  <a:pt x="5020" y="36750"/>
                </a:lnTo>
                <a:lnTo>
                  <a:pt x="5139" y="36690"/>
                </a:lnTo>
                <a:lnTo>
                  <a:pt x="5378" y="36510"/>
                </a:lnTo>
                <a:lnTo>
                  <a:pt x="5617" y="36451"/>
                </a:lnTo>
                <a:lnTo>
                  <a:pt x="5916" y="36271"/>
                </a:lnTo>
                <a:lnTo>
                  <a:pt x="6155" y="36092"/>
                </a:lnTo>
                <a:lnTo>
                  <a:pt x="6275" y="35853"/>
                </a:lnTo>
                <a:lnTo>
                  <a:pt x="6275" y="35674"/>
                </a:lnTo>
                <a:lnTo>
                  <a:pt x="6215" y="35435"/>
                </a:lnTo>
                <a:lnTo>
                  <a:pt x="6036" y="35315"/>
                </a:lnTo>
                <a:lnTo>
                  <a:pt x="5797" y="35196"/>
                </a:lnTo>
                <a:close/>
                <a:moveTo>
                  <a:pt x="6574" y="38004"/>
                </a:moveTo>
                <a:lnTo>
                  <a:pt x="6155" y="38064"/>
                </a:lnTo>
                <a:lnTo>
                  <a:pt x="5916" y="38124"/>
                </a:lnTo>
                <a:lnTo>
                  <a:pt x="5737" y="38243"/>
                </a:lnTo>
                <a:lnTo>
                  <a:pt x="5617" y="38363"/>
                </a:lnTo>
                <a:lnTo>
                  <a:pt x="5498" y="38542"/>
                </a:lnTo>
                <a:lnTo>
                  <a:pt x="5378" y="38901"/>
                </a:lnTo>
                <a:lnTo>
                  <a:pt x="5378" y="39199"/>
                </a:lnTo>
                <a:lnTo>
                  <a:pt x="5378" y="39319"/>
                </a:lnTo>
                <a:lnTo>
                  <a:pt x="5498" y="39438"/>
                </a:lnTo>
                <a:lnTo>
                  <a:pt x="5558" y="39558"/>
                </a:lnTo>
                <a:lnTo>
                  <a:pt x="5737" y="39618"/>
                </a:lnTo>
                <a:lnTo>
                  <a:pt x="5856" y="39618"/>
                </a:lnTo>
                <a:lnTo>
                  <a:pt x="6036" y="39558"/>
                </a:lnTo>
                <a:lnTo>
                  <a:pt x="6275" y="39438"/>
                </a:lnTo>
                <a:lnTo>
                  <a:pt x="6514" y="39319"/>
                </a:lnTo>
                <a:lnTo>
                  <a:pt x="6753" y="39080"/>
                </a:lnTo>
                <a:lnTo>
                  <a:pt x="6872" y="38841"/>
                </a:lnTo>
                <a:lnTo>
                  <a:pt x="6992" y="38602"/>
                </a:lnTo>
                <a:lnTo>
                  <a:pt x="6992" y="38363"/>
                </a:lnTo>
                <a:lnTo>
                  <a:pt x="6992" y="38184"/>
                </a:lnTo>
                <a:lnTo>
                  <a:pt x="6813" y="38004"/>
                </a:lnTo>
                <a:close/>
                <a:moveTo>
                  <a:pt x="12370" y="38243"/>
                </a:moveTo>
                <a:lnTo>
                  <a:pt x="12250" y="38303"/>
                </a:lnTo>
                <a:lnTo>
                  <a:pt x="12131" y="38363"/>
                </a:lnTo>
                <a:lnTo>
                  <a:pt x="11892" y="38662"/>
                </a:lnTo>
                <a:lnTo>
                  <a:pt x="11772" y="39020"/>
                </a:lnTo>
                <a:lnTo>
                  <a:pt x="11713" y="39379"/>
                </a:lnTo>
                <a:lnTo>
                  <a:pt x="11772" y="39678"/>
                </a:lnTo>
                <a:lnTo>
                  <a:pt x="11832" y="39797"/>
                </a:lnTo>
                <a:lnTo>
                  <a:pt x="11952" y="39857"/>
                </a:lnTo>
                <a:lnTo>
                  <a:pt x="12191" y="39857"/>
                </a:lnTo>
                <a:lnTo>
                  <a:pt x="12370" y="39737"/>
                </a:lnTo>
                <a:lnTo>
                  <a:pt x="12549" y="39498"/>
                </a:lnTo>
                <a:lnTo>
                  <a:pt x="12788" y="39140"/>
                </a:lnTo>
                <a:lnTo>
                  <a:pt x="12848" y="38901"/>
                </a:lnTo>
                <a:lnTo>
                  <a:pt x="12908" y="38662"/>
                </a:lnTo>
                <a:lnTo>
                  <a:pt x="12908" y="38482"/>
                </a:lnTo>
                <a:lnTo>
                  <a:pt x="12848" y="38303"/>
                </a:lnTo>
                <a:lnTo>
                  <a:pt x="12669" y="38243"/>
                </a:lnTo>
                <a:close/>
                <a:moveTo>
                  <a:pt x="9442" y="38721"/>
                </a:moveTo>
                <a:lnTo>
                  <a:pt x="9203" y="38781"/>
                </a:lnTo>
                <a:lnTo>
                  <a:pt x="9024" y="38901"/>
                </a:lnTo>
                <a:lnTo>
                  <a:pt x="8844" y="39080"/>
                </a:lnTo>
                <a:lnTo>
                  <a:pt x="8784" y="39259"/>
                </a:lnTo>
                <a:lnTo>
                  <a:pt x="8784" y="39498"/>
                </a:lnTo>
                <a:lnTo>
                  <a:pt x="8844" y="39678"/>
                </a:lnTo>
                <a:lnTo>
                  <a:pt x="8964" y="39857"/>
                </a:lnTo>
                <a:lnTo>
                  <a:pt x="9203" y="39917"/>
                </a:lnTo>
                <a:lnTo>
                  <a:pt x="9442" y="39917"/>
                </a:lnTo>
                <a:lnTo>
                  <a:pt x="9621" y="39797"/>
                </a:lnTo>
                <a:lnTo>
                  <a:pt x="9800" y="39558"/>
                </a:lnTo>
                <a:lnTo>
                  <a:pt x="9860" y="39379"/>
                </a:lnTo>
                <a:lnTo>
                  <a:pt x="9860" y="39140"/>
                </a:lnTo>
                <a:lnTo>
                  <a:pt x="9800" y="38901"/>
                </a:lnTo>
                <a:lnTo>
                  <a:pt x="9681" y="38781"/>
                </a:lnTo>
                <a:lnTo>
                  <a:pt x="9442" y="38721"/>
                </a:lnTo>
                <a:close/>
                <a:moveTo>
                  <a:pt x="18465" y="5259"/>
                </a:moveTo>
                <a:lnTo>
                  <a:pt x="18764" y="5318"/>
                </a:lnTo>
                <a:lnTo>
                  <a:pt x="19062" y="5498"/>
                </a:lnTo>
                <a:lnTo>
                  <a:pt x="19421" y="5737"/>
                </a:lnTo>
                <a:lnTo>
                  <a:pt x="19660" y="5976"/>
                </a:lnTo>
                <a:lnTo>
                  <a:pt x="19899" y="6334"/>
                </a:lnTo>
                <a:lnTo>
                  <a:pt x="20078" y="6693"/>
                </a:lnTo>
                <a:lnTo>
                  <a:pt x="20198" y="7171"/>
                </a:lnTo>
                <a:lnTo>
                  <a:pt x="20317" y="7649"/>
                </a:lnTo>
                <a:lnTo>
                  <a:pt x="20437" y="8127"/>
                </a:lnTo>
                <a:lnTo>
                  <a:pt x="20437" y="8605"/>
                </a:lnTo>
                <a:lnTo>
                  <a:pt x="20497" y="9621"/>
                </a:lnTo>
                <a:lnTo>
                  <a:pt x="20437" y="10636"/>
                </a:lnTo>
                <a:lnTo>
                  <a:pt x="20258" y="13086"/>
                </a:lnTo>
                <a:lnTo>
                  <a:pt x="20138" y="14341"/>
                </a:lnTo>
                <a:lnTo>
                  <a:pt x="20138" y="15536"/>
                </a:lnTo>
                <a:lnTo>
                  <a:pt x="20138" y="16791"/>
                </a:lnTo>
                <a:lnTo>
                  <a:pt x="20258" y="17986"/>
                </a:lnTo>
                <a:lnTo>
                  <a:pt x="20377" y="18584"/>
                </a:lnTo>
                <a:lnTo>
                  <a:pt x="20497" y="19181"/>
                </a:lnTo>
                <a:lnTo>
                  <a:pt x="20676" y="19779"/>
                </a:lnTo>
                <a:lnTo>
                  <a:pt x="20915" y="20377"/>
                </a:lnTo>
                <a:lnTo>
                  <a:pt x="21273" y="21094"/>
                </a:lnTo>
                <a:lnTo>
                  <a:pt x="21632" y="21691"/>
                </a:lnTo>
                <a:lnTo>
                  <a:pt x="22110" y="22229"/>
                </a:lnTo>
                <a:lnTo>
                  <a:pt x="22588" y="22707"/>
                </a:lnTo>
                <a:lnTo>
                  <a:pt x="23604" y="23723"/>
                </a:lnTo>
                <a:lnTo>
                  <a:pt x="24142" y="24201"/>
                </a:lnTo>
                <a:lnTo>
                  <a:pt x="24679" y="24739"/>
                </a:lnTo>
                <a:lnTo>
                  <a:pt x="25157" y="25336"/>
                </a:lnTo>
                <a:lnTo>
                  <a:pt x="25516" y="25934"/>
                </a:lnTo>
                <a:lnTo>
                  <a:pt x="25875" y="26591"/>
                </a:lnTo>
                <a:lnTo>
                  <a:pt x="26114" y="27308"/>
                </a:lnTo>
                <a:lnTo>
                  <a:pt x="26293" y="27965"/>
                </a:lnTo>
                <a:lnTo>
                  <a:pt x="26412" y="28683"/>
                </a:lnTo>
                <a:lnTo>
                  <a:pt x="26472" y="29459"/>
                </a:lnTo>
                <a:lnTo>
                  <a:pt x="26412" y="30176"/>
                </a:lnTo>
                <a:lnTo>
                  <a:pt x="26353" y="30953"/>
                </a:lnTo>
                <a:lnTo>
                  <a:pt x="26173" y="31670"/>
                </a:lnTo>
                <a:lnTo>
                  <a:pt x="25934" y="32447"/>
                </a:lnTo>
                <a:lnTo>
                  <a:pt x="25695" y="33224"/>
                </a:lnTo>
                <a:lnTo>
                  <a:pt x="25337" y="34001"/>
                </a:lnTo>
                <a:lnTo>
                  <a:pt x="24978" y="34778"/>
                </a:lnTo>
                <a:lnTo>
                  <a:pt x="24560" y="35495"/>
                </a:lnTo>
                <a:lnTo>
                  <a:pt x="24142" y="36212"/>
                </a:lnTo>
                <a:lnTo>
                  <a:pt x="23604" y="36929"/>
                </a:lnTo>
                <a:lnTo>
                  <a:pt x="23126" y="37586"/>
                </a:lnTo>
                <a:lnTo>
                  <a:pt x="22528" y="38243"/>
                </a:lnTo>
                <a:lnTo>
                  <a:pt x="21931" y="38841"/>
                </a:lnTo>
                <a:lnTo>
                  <a:pt x="21333" y="39379"/>
                </a:lnTo>
                <a:lnTo>
                  <a:pt x="20736" y="39857"/>
                </a:lnTo>
                <a:lnTo>
                  <a:pt x="20078" y="40335"/>
                </a:lnTo>
                <a:lnTo>
                  <a:pt x="19421" y="40693"/>
                </a:lnTo>
                <a:lnTo>
                  <a:pt x="18943" y="40932"/>
                </a:lnTo>
                <a:lnTo>
                  <a:pt x="18405" y="41171"/>
                </a:lnTo>
                <a:lnTo>
                  <a:pt x="17867" y="41351"/>
                </a:lnTo>
                <a:lnTo>
                  <a:pt x="17270" y="41470"/>
                </a:lnTo>
                <a:lnTo>
                  <a:pt x="16075" y="41649"/>
                </a:lnTo>
                <a:lnTo>
                  <a:pt x="14880" y="41709"/>
                </a:lnTo>
                <a:lnTo>
                  <a:pt x="13684" y="41709"/>
                </a:lnTo>
                <a:lnTo>
                  <a:pt x="12489" y="41590"/>
                </a:lnTo>
                <a:lnTo>
                  <a:pt x="11354" y="41470"/>
                </a:lnTo>
                <a:lnTo>
                  <a:pt x="10219" y="41291"/>
                </a:lnTo>
                <a:lnTo>
                  <a:pt x="9024" y="40992"/>
                </a:lnTo>
                <a:lnTo>
                  <a:pt x="7888" y="40634"/>
                </a:lnTo>
                <a:lnTo>
                  <a:pt x="6753" y="40215"/>
                </a:lnTo>
                <a:lnTo>
                  <a:pt x="5737" y="39678"/>
                </a:lnTo>
                <a:lnTo>
                  <a:pt x="4721" y="39080"/>
                </a:lnTo>
                <a:lnTo>
                  <a:pt x="4243" y="38721"/>
                </a:lnTo>
                <a:lnTo>
                  <a:pt x="3765" y="38303"/>
                </a:lnTo>
                <a:lnTo>
                  <a:pt x="3347" y="37885"/>
                </a:lnTo>
                <a:lnTo>
                  <a:pt x="2988" y="37467"/>
                </a:lnTo>
                <a:lnTo>
                  <a:pt x="2570" y="36989"/>
                </a:lnTo>
                <a:lnTo>
                  <a:pt x="2271" y="36451"/>
                </a:lnTo>
                <a:lnTo>
                  <a:pt x="2510" y="36451"/>
                </a:lnTo>
                <a:lnTo>
                  <a:pt x="2689" y="36331"/>
                </a:lnTo>
                <a:lnTo>
                  <a:pt x="2809" y="36271"/>
                </a:lnTo>
                <a:lnTo>
                  <a:pt x="2869" y="36092"/>
                </a:lnTo>
                <a:lnTo>
                  <a:pt x="2928" y="35973"/>
                </a:lnTo>
                <a:lnTo>
                  <a:pt x="2928" y="35793"/>
                </a:lnTo>
                <a:lnTo>
                  <a:pt x="2809" y="35495"/>
                </a:lnTo>
                <a:lnTo>
                  <a:pt x="2570" y="35256"/>
                </a:lnTo>
                <a:lnTo>
                  <a:pt x="2450" y="35196"/>
                </a:lnTo>
                <a:lnTo>
                  <a:pt x="2331" y="35136"/>
                </a:lnTo>
                <a:lnTo>
                  <a:pt x="2152" y="35136"/>
                </a:lnTo>
                <a:lnTo>
                  <a:pt x="2032" y="35256"/>
                </a:lnTo>
                <a:lnTo>
                  <a:pt x="1913" y="35375"/>
                </a:lnTo>
                <a:lnTo>
                  <a:pt x="1793" y="35554"/>
                </a:lnTo>
                <a:lnTo>
                  <a:pt x="1494" y="34897"/>
                </a:lnTo>
                <a:lnTo>
                  <a:pt x="1255" y="34240"/>
                </a:lnTo>
                <a:lnTo>
                  <a:pt x="1136" y="33582"/>
                </a:lnTo>
                <a:lnTo>
                  <a:pt x="1076" y="32925"/>
                </a:lnTo>
                <a:lnTo>
                  <a:pt x="1076" y="32268"/>
                </a:lnTo>
                <a:lnTo>
                  <a:pt x="1136" y="31670"/>
                </a:lnTo>
                <a:lnTo>
                  <a:pt x="1255" y="31013"/>
                </a:lnTo>
                <a:lnTo>
                  <a:pt x="1375" y="30415"/>
                </a:lnTo>
                <a:lnTo>
                  <a:pt x="1614" y="29818"/>
                </a:lnTo>
                <a:lnTo>
                  <a:pt x="1853" y="29220"/>
                </a:lnTo>
                <a:lnTo>
                  <a:pt x="2450" y="28025"/>
                </a:lnTo>
                <a:lnTo>
                  <a:pt x="3227" y="26890"/>
                </a:lnTo>
                <a:lnTo>
                  <a:pt x="4064" y="25755"/>
                </a:lnTo>
                <a:lnTo>
                  <a:pt x="4960" y="24619"/>
                </a:lnTo>
                <a:lnTo>
                  <a:pt x="5916" y="23484"/>
                </a:lnTo>
                <a:lnTo>
                  <a:pt x="7769" y="21273"/>
                </a:lnTo>
                <a:lnTo>
                  <a:pt x="8605" y="20197"/>
                </a:lnTo>
                <a:lnTo>
                  <a:pt x="9382" y="19062"/>
                </a:lnTo>
                <a:lnTo>
                  <a:pt x="10039" y="17927"/>
                </a:lnTo>
                <a:lnTo>
                  <a:pt x="10278" y="17389"/>
                </a:lnTo>
                <a:lnTo>
                  <a:pt x="10517" y="16791"/>
                </a:lnTo>
                <a:lnTo>
                  <a:pt x="11115" y="14819"/>
                </a:lnTo>
                <a:lnTo>
                  <a:pt x="11772" y="12788"/>
                </a:lnTo>
                <a:lnTo>
                  <a:pt x="12131" y="11772"/>
                </a:lnTo>
                <a:lnTo>
                  <a:pt x="12549" y="10816"/>
                </a:lnTo>
                <a:lnTo>
                  <a:pt x="13087" y="9919"/>
                </a:lnTo>
                <a:lnTo>
                  <a:pt x="13684" y="9083"/>
                </a:lnTo>
                <a:lnTo>
                  <a:pt x="14342" y="8366"/>
                </a:lnTo>
                <a:lnTo>
                  <a:pt x="14700" y="8067"/>
                </a:lnTo>
                <a:lnTo>
                  <a:pt x="15059" y="7828"/>
                </a:lnTo>
                <a:lnTo>
                  <a:pt x="15477" y="7589"/>
                </a:lnTo>
                <a:lnTo>
                  <a:pt x="15895" y="7350"/>
                </a:lnTo>
                <a:lnTo>
                  <a:pt x="16373" y="7230"/>
                </a:lnTo>
                <a:lnTo>
                  <a:pt x="16851" y="7171"/>
                </a:lnTo>
                <a:lnTo>
                  <a:pt x="17270" y="7171"/>
                </a:lnTo>
                <a:lnTo>
                  <a:pt x="17808" y="7230"/>
                </a:lnTo>
                <a:lnTo>
                  <a:pt x="18345" y="7290"/>
                </a:lnTo>
                <a:lnTo>
                  <a:pt x="18525" y="7290"/>
                </a:lnTo>
                <a:lnTo>
                  <a:pt x="18644" y="7230"/>
                </a:lnTo>
                <a:lnTo>
                  <a:pt x="18823" y="7051"/>
                </a:lnTo>
                <a:lnTo>
                  <a:pt x="18823" y="6932"/>
                </a:lnTo>
                <a:lnTo>
                  <a:pt x="18764" y="6812"/>
                </a:lnTo>
                <a:lnTo>
                  <a:pt x="18584" y="6693"/>
                </a:lnTo>
                <a:lnTo>
                  <a:pt x="18166" y="6513"/>
                </a:lnTo>
                <a:lnTo>
                  <a:pt x="17808" y="6454"/>
                </a:lnTo>
                <a:lnTo>
                  <a:pt x="17927" y="5856"/>
                </a:lnTo>
                <a:lnTo>
                  <a:pt x="18047" y="5617"/>
                </a:lnTo>
                <a:lnTo>
                  <a:pt x="18166" y="5378"/>
                </a:lnTo>
                <a:lnTo>
                  <a:pt x="18286" y="5259"/>
                </a:lnTo>
                <a:close/>
                <a:moveTo>
                  <a:pt x="19899" y="0"/>
                </a:moveTo>
                <a:lnTo>
                  <a:pt x="19720" y="120"/>
                </a:lnTo>
                <a:lnTo>
                  <a:pt x="19540" y="299"/>
                </a:lnTo>
                <a:lnTo>
                  <a:pt x="19122" y="777"/>
                </a:lnTo>
                <a:lnTo>
                  <a:pt x="18704" y="1315"/>
                </a:lnTo>
                <a:lnTo>
                  <a:pt x="18345" y="1912"/>
                </a:lnTo>
                <a:lnTo>
                  <a:pt x="17927" y="2689"/>
                </a:lnTo>
                <a:lnTo>
                  <a:pt x="17449" y="3585"/>
                </a:lnTo>
                <a:lnTo>
                  <a:pt x="17210" y="4004"/>
                </a:lnTo>
                <a:lnTo>
                  <a:pt x="17031" y="4422"/>
                </a:lnTo>
                <a:lnTo>
                  <a:pt x="16911" y="4661"/>
                </a:lnTo>
                <a:lnTo>
                  <a:pt x="16732" y="4960"/>
                </a:lnTo>
                <a:lnTo>
                  <a:pt x="16134" y="5796"/>
                </a:lnTo>
                <a:lnTo>
                  <a:pt x="15477" y="6513"/>
                </a:lnTo>
                <a:lnTo>
                  <a:pt x="15238" y="6752"/>
                </a:lnTo>
                <a:lnTo>
                  <a:pt x="15059" y="6932"/>
                </a:lnTo>
                <a:lnTo>
                  <a:pt x="14521" y="7171"/>
                </a:lnTo>
                <a:lnTo>
                  <a:pt x="14043" y="7529"/>
                </a:lnTo>
                <a:lnTo>
                  <a:pt x="13625" y="7888"/>
                </a:lnTo>
                <a:lnTo>
                  <a:pt x="13206" y="8306"/>
                </a:lnTo>
                <a:lnTo>
                  <a:pt x="12728" y="8784"/>
                </a:lnTo>
                <a:lnTo>
                  <a:pt x="12370" y="9262"/>
                </a:lnTo>
                <a:lnTo>
                  <a:pt x="12011" y="9800"/>
                </a:lnTo>
                <a:lnTo>
                  <a:pt x="11713" y="10397"/>
                </a:lnTo>
                <a:lnTo>
                  <a:pt x="11175" y="11533"/>
                </a:lnTo>
                <a:lnTo>
                  <a:pt x="10756" y="12788"/>
                </a:lnTo>
                <a:lnTo>
                  <a:pt x="9980" y="15238"/>
                </a:lnTo>
                <a:lnTo>
                  <a:pt x="9621" y="16492"/>
                </a:lnTo>
                <a:lnTo>
                  <a:pt x="9143" y="17628"/>
                </a:lnTo>
                <a:lnTo>
                  <a:pt x="8545" y="18703"/>
                </a:lnTo>
                <a:lnTo>
                  <a:pt x="7948" y="19719"/>
                </a:lnTo>
                <a:lnTo>
                  <a:pt x="7231" y="20675"/>
                </a:lnTo>
                <a:lnTo>
                  <a:pt x="6454" y="21631"/>
                </a:lnTo>
                <a:lnTo>
                  <a:pt x="4900" y="23424"/>
                </a:lnTo>
                <a:lnTo>
                  <a:pt x="3287" y="25217"/>
                </a:lnTo>
                <a:lnTo>
                  <a:pt x="2510" y="26173"/>
                </a:lnTo>
                <a:lnTo>
                  <a:pt x="1853" y="27189"/>
                </a:lnTo>
                <a:lnTo>
                  <a:pt x="1196" y="28205"/>
                </a:lnTo>
                <a:lnTo>
                  <a:pt x="718" y="29280"/>
                </a:lnTo>
                <a:lnTo>
                  <a:pt x="299" y="30415"/>
                </a:lnTo>
                <a:lnTo>
                  <a:pt x="180" y="31013"/>
                </a:lnTo>
                <a:lnTo>
                  <a:pt x="60" y="31611"/>
                </a:lnTo>
                <a:lnTo>
                  <a:pt x="0" y="32208"/>
                </a:lnTo>
                <a:lnTo>
                  <a:pt x="0" y="32806"/>
                </a:lnTo>
                <a:lnTo>
                  <a:pt x="60" y="33403"/>
                </a:lnTo>
                <a:lnTo>
                  <a:pt x="120" y="34061"/>
                </a:lnTo>
                <a:lnTo>
                  <a:pt x="239" y="34658"/>
                </a:lnTo>
                <a:lnTo>
                  <a:pt x="419" y="35256"/>
                </a:lnTo>
                <a:lnTo>
                  <a:pt x="598" y="35793"/>
                </a:lnTo>
                <a:lnTo>
                  <a:pt x="837" y="36331"/>
                </a:lnTo>
                <a:lnTo>
                  <a:pt x="1136" y="36869"/>
                </a:lnTo>
                <a:lnTo>
                  <a:pt x="1435" y="37407"/>
                </a:lnTo>
                <a:lnTo>
                  <a:pt x="1793" y="37885"/>
                </a:lnTo>
                <a:lnTo>
                  <a:pt x="2152" y="38363"/>
                </a:lnTo>
                <a:lnTo>
                  <a:pt x="2988" y="39199"/>
                </a:lnTo>
                <a:lnTo>
                  <a:pt x="3944" y="39976"/>
                </a:lnTo>
                <a:lnTo>
                  <a:pt x="4960" y="40634"/>
                </a:lnTo>
                <a:lnTo>
                  <a:pt x="6036" y="41231"/>
                </a:lnTo>
                <a:lnTo>
                  <a:pt x="7052" y="41649"/>
                </a:lnTo>
                <a:lnTo>
                  <a:pt x="8127" y="42008"/>
                </a:lnTo>
                <a:lnTo>
                  <a:pt x="9203" y="42366"/>
                </a:lnTo>
                <a:lnTo>
                  <a:pt x="10338" y="42606"/>
                </a:lnTo>
                <a:lnTo>
                  <a:pt x="11473" y="42785"/>
                </a:lnTo>
                <a:lnTo>
                  <a:pt x="12609" y="42904"/>
                </a:lnTo>
                <a:lnTo>
                  <a:pt x="13744" y="42964"/>
                </a:lnTo>
                <a:lnTo>
                  <a:pt x="14880" y="42904"/>
                </a:lnTo>
                <a:lnTo>
                  <a:pt x="16015" y="42785"/>
                </a:lnTo>
                <a:lnTo>
                  <a:pt x="17090" y="42546"/>
                </a:lnTo>
                <a:lnTo>
                  <a:pt x="18166" y="42247"/>
                </a:lnTo>
                <a:lnTo>
                  <a:pt x="19242" y="41888"/>
                </a:lnTo>
                <a:lnTo>
                  <a:pt x="20258" y="41351"/>
                </a:lnTo>
                <a:lnTo>
                  <a:pt x="21214" y="40813"/>
                </a:lnTo>
                <a:lnTo>
                  <a:pt x="22110" y="40096"/>
                </a:lnTo>
                <a:lnTo>
                  <a:pt x="22887" y="39319"/>
                </a:lnTo>
                <a:lnTo>
                  <a:pt x="23664" y="38482"/>
                </a:lnTo>
                <a:lnTo>
                  <a:pt x="24321" y="37586"/>
                </a:lnTo>
                <a:lnTo>
                  <a:pt x="24978" y="36630"/>
                </a:lnTo>
                <a:lnTo>
                  <a:pt x="25576" y="35674"/>
                </a:lnTo>
                <a:lnTo>
                  <a:pt x="26114" y="34598"/>
                </a:lnTo>
                <a:lnTo>
                  <a:pt x="26532" y="33582"/>
                </a:lnTo>
                <a:lnTo>
                  <a:pt x="26890" y="32447"/>
                </a:lnTo>
                <a:lnTo>
                  <a:pt x="27189" y="31372"/>
                </a:lnTo>
                <a:lnTo>
                  <a:pt x="27309" y="30236"/>
                </a:lnTo>
                <a:lnTo>
                  <a:pt x="27368" y="29161"/>
                </a:lnTo>
                <a:lnTo>
                  <a:pt x="27309" y="28085"/>
                </a:lnTo>
                <a:lnTo>
                  <a:pt x="27189" y="27547"/>
                </a:lnTo>
                <a:lnTo>
                  <a:pt x="27070" y="27009"/>
                </a:lnTo>
                <a:lnTo>
                  <a:pt x="26890" y="26531"/>
                </a:lnTo>
                <a:lnTo>
                  <a:pt x="26711" y="25994"/>
                </a:lnTo>
                <a:lnTo>
                  <a:pt x="26472" y="25516"/>
                </a:lnTo>
                <a:lnTo>
                  <a:pt x="26173" y="25037"/>
                </a:lnTo>
                <a:lnTo>
                  <a:pt x="25875" y="24559"/>
                </a:lnTo>
                <a:lnTo>
                  <a:pt x="25516" y="24081"/>
                </a:lnTo>
                <a:lnTo>
                  <a:pt x="25098" y="23663"/>
                </a:lnTo>
                <a:lnTo>
                  <a:pt x="24620" y="23185"/>
                </a:lnTo>
                <a:lnTo>
                  <a:pt x="24082" y="22707"/>
                </a:lnTo>
                <a:lnTo>
                  <a:pt x="23604" y="22229"/>
                </a:lnTo>
                <a:lnTo>
                  <a:pt x="23186" y="21691"/>
                </a:lnTo>
                <a:lnTo>
                  <a:pt x="22827" y="21213"/>
                </a:lnTo>
                <a:lnTo>
                  <a:pt x="22468" y="20675"/>
                </a:lnTo>
                <a:lnTo>
                  <a:pt x="22170" y="20138"/>
                </a:lnTo>
                <a:lnTo>
                  <a:pt x="21931" y="19540"/>
                </a:lnTo>
                <a:lnTo>
                  <a:pt x="21692" y="19002"/>
                </a:lnTo>
                <a:lnTo>
                  <a:pt x="21512" y="18405"/>
                </a:lnTo>
                <a:lnTo>
                  <a:pt x="21393" y="17807"/>
                </a:lnTo>
                <a:lnTo>
                  <a:pt x="21214" y="16552"/>
                </a:lnTo>
                <a:lnTo>
                  <a:pt x="21154" y="15238"/>
                </a:lnTo>
                <a:lnTo>
                  <a:pt x="21154" y="13804"/>
                </a:lnTo>
                <a:lnTo>
                  <a:pt x="21273" y="12608"/>
                </a:lnTo>
                <a:lnTo>
                  <a:pt x="21393" y="11174"/>
                </a:lnTo>
                <a:lnTo>
                  <a:pt x="21512" y="9680"/>
                </a:lnTo>
                <a:lnTo>
                  <a:pt x="21512" y="8963"/>
                </a:lnTo>
                <a:lnTo>
                  <a:pt x="21453" y="8187"/>
                </a:lnTo>
                <a:lnTo>
                  <a:pt x="21393" y="7469"/>
                </a:lnTo>
                <a:lnTo>
                  <a:pt x="21214" y="6812"/>
                </a:lnTo>
                <a:lnTo>
                  <a:pt x="21034" y="6155"/>
                </a:lnTo>
                <a:lnTo>
                  <a:pt x="20736" y="5617"/>
                </a:lnTo>
                <a:lnTo>
                  <a:pt x="20317" y="5079"/>
                </a:lnTo>
                <a:lnTo>
                  <a:pt x="19839" y="4661"/>
                </a:lnTo>
                <a:lnTo>
                  <a:pt x="19540" y="4482"/>
                </a:lnTo>
                <a:lnTo>
                  <a:pt x="19242" y="4362"/>
                </a:lnTo>
                <a:lnTo>
                  <a:pt x="18883" y="4243"/>
                </a:lnTo>
                <a:lnTo>
                  <a:pt x="18465" y="4123"/>
                </a:lnTo>
                <a:lnTo>
                  <a:pt x="18644" y="3765"/>
                </a:lnTo>
                <a:lnTo>
                  <a:pt x="18943" y="3287"/>
                </a:lnTo>
                <a:lnTo>
                  <a:pt x="19660" y="2211"/>
                </a:lnTo>
                <a:lnTo>
                  <a:pt x="19959" y="1673"/>
                </a:lnTo>
                <a:lnTo>
                  <a:pt x="20258" y="1135"/>
                </a:lnTo>
                <a:lnTo>
                  <a:pt x="20437" y="717"/>
                </a:lnTo>
                <a:lnTo>
                  <a:pt x="20437" y="478"/>
                </a:lnTo>
                <a:lnTo>
                  <a:pt x="20437" y="359"/>
                </a:lnTo>
                <a:lnTo>
                  <a:pt x="20377" y="120"/>
                </a:lnTo>
                <a:lnTo>
                  <a:pt x="20258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7A7D99"/>
              </a:solidFill>
            </a:endParaRPr>
          </a:p>
        </p:txBody>
      </p:sp>
      <p:sp>
        <p:nvSpPr>
          <p:cNvPr id="66" name="Google Shape;66;p3"/>
          <p:cNvSpPr/>
          <p:nvPr/>
        </p:nvSpPr>
        <p:spPr>
          <a:xfrm>
            <a:off x="8284491" y="4766678"/>
            <a:ext cx="872604" cy="1269436"/>
          </a:xfrm>
          <a:custGeom>
            <a:avLst/>
            <a:gdLst/>
            <a:ahLst/>
            <a:cxnLst/>
            <a:rect l="l" t="t" r="r" b="b"/>
            <a:pathLst>
              <a:path w="32149" h="35077" extrusionOk="0">
                <a:moveTo>
                  <a:pt x="15656" y="13266"/>
                </a:moveTo>
                <a:lnTo>
                  <a:pt x="16791" y="13385"/>
                </a:lnTo>
                <a:lnTo>
                  <a:pt x="17688" y="13565"/>
                </a:lnTo>
                <a:lnTo>
                  <a:pt x="18524" y="13864"/>
                </a:lnTo>
                <a:lnTo>
                  <a:pt x="19301" y="14282"/>
                </a:lnTo>
                <a:lnTo>
                  <a:pt x="19660" y="14521"/>
                </a:lnTo>
                <a:lnTo>
                  <a:pt x="19958" y="14760"/>
                </a:lnTo>
                <a:lnTo>
                  <a:pt x="20257" y="15059"/>
                </a:lnTo>
                <a:lnTo>
                  <a:pt x="20496" y="15417"/>
                </a:lnTo>
                <a:lnTo>
                  <a:pt x="20675" y="15776"/>
                </a:lnTo>
                <a:lnTo>
                  <a:pt x="20795" y="16134"/>
                </a:lnTo>
                <a:lnTo>
                  <a:pt x="20914" y="16553"/>
                </a:lnTo>
                <a:lnTo>
                  <a:pt x="20914" y="16971"/>
                </a:lnTo>
                <a:lnTo>
                  <a:pt x="20855" y="17449"/>
                </a:lnTo>
                <a:lnTo>
                  <a:pt x="20735" y="17927"/>
                </a:lnTo>
                <a:lnTo>
                  <a:pt x="20496" y="18524"/>
                </a:lnTo>
                <a:lnTo>
                  <a:pt x="20197" y="19002"/>
                </a:lnTo>
                <a:lnTo>
                  <a:pt x="19899" y="19481"/>
                </a:lnTo>
                <a:lnTo>
                  <a:pt x="19540" y="19899"/>
                </a:lnTo>
                <a:lnTo>
                  <a:pt x="19122" y="20317"/>
                </a:lnTo>
                <a:lnTo>
                  <a:pt x="18644" y="20676"/>
                </a:lnTo>
                <a:lnTo>
                  <a:pt x="18166" y="20974"/>
                </a:lnTo>
                <a:lnTo>
                  <a:pt x="17688" y="21213"/>
                </a:lnTo>
                <a:lnTo>
                  <a:pt x="17150" y="21452"/>
                </a:lnTo>
                <a:lnTo>
                  <a:pt x="16612" y="21691"/>
                </a:lnTo>
                <a:lnTo>
                  <a:pt x="16015" y="21811"/>
                </a:lnTo>
                <a:lnTo>
                  <a:pt x="15477" y="21930"/>
                </a:lnTo>
                <a:lnTo>
                  <a:pt x="14879" y="21990"/>
                </a:lnTo>
                <a:lnTo>
                  <a:pt x="14341" y="22050"/>
                </a:lnTo>
                <a:lnTo>
                  <a:pt x="13206" y="22050"/>
                </a:lnTo>
                <a:lnTo>
                  <a:pt x="12608" y="21930"/>
                </a:lnTo>
                <a:lnTo>
                  <a:pt x="12071" y="21811"/>
                </a:lnTo>
                <a:lnTo>
                  <a:pt x="11533" y="21691"/>
                </a:lnTo>
                <a:lnTo>
                  <a:pt x="10995" y="21452"/>
                </a:lnTo>
                <a:lnTo>
                  <a:pt x="10517" y="21213"/>
                </a:lnTo>
                <a:lnTo>
                  <a:pt x="10039" y="20915"/>
                </a:lnTo>
                <a:lnTo>
                  <a:pt x="9621" y="20616"/>
                </a:lnTo>
                <a:lnTo>
                  <a:pt x="9202" y="20257"/>
                </a:lnTo>
                <a:lnTo>
                  <a:pt x="8904" y="19839"/>
                </a:lnTo>
                <a:lnTo>
                  <a:pt x="8665" y="19421"/>
                </a:lnTo>
                <a:lnTo>
                  <a:pt x="8485" y="19002"/>
                </a:lnTo>
                <a:lnTo>
                  <a:pt x="8426" y="18524"/>
                </a:lnTo>
                <a:lnTo>
                  <a:pt x="8426" y="18046"/>
                </a:lnTo>
                <a:lnTo>
                  <a:pt x="8545" y="17509"/>
                </a:lnTo>
                <a:lnTo>
                  <a:pt x="8784" y="16971"/>
                </a:lnTo>
                <a:lnTo>
                  <a:pt x="9143" y="16373"/>
                </a:lnTo>
                <a:lnTo>
                  <a:pt x="9501" y="15955"/>
                </a:lnTo>
                <a:lnTo>
                  <a:pt x="9860" y="15537"/>
                </a:lnTo>
                <a:lnTo>
                  <a:pt x="10278" y="15118"/>
                </a:lnTo>
                <a:lnTo>
                  <a:pt x="10696" y="14820"/>
                </a:lnTo>
                <a:lnTo>
                  <a:pt x="11115" y="14461"/>
                </a:lnTo>
                <a:lnTo>
                  <a:pt x="11593" y="14222"/>
                </a:lnTo>
                <a:lnTo>
                  <a:pt x="12071" y="13983"/>
                </a:lnTo>
                <a:lnTo>
                  <a:pt x="12549" y="13744"/>
                </a:lnTo>
                <a:lnTo>
                  <a:pt x="13027" y="13565"/>
                </a:lnTo>
                <a:lnTo>
                  <a:pt x="13565" y="13445"/>
                </a:lnTo>
                <a:lnTo>
                  <a:pt x="14043" y="13326"/>
                </a:lnTo>
                <a:lnTo>
                  <a:pt x="14580" y="13266"/>
                </a:lnTo>
                <a:close/>
                <a:moveTo>
                  <a:pt x="15716" y="12190"/>
                </a:moveTo>
                <a:lnTo>
                  <a:pt x="14640" y="12310"/>
                </a:lnTo>
                <a:lnTo>
                  <a:pt x="13565" y="12549"/>
                </a:lnTo>
                <a:lnTo>
                  <a:pt x="12489" y="12907"/>
                </a:lnTo>
                <a:lnTo>
                  <a:pt x="11473" y="13326"/>
                </a:lnTo>
                <a:lnTo>
                  <a:pt x="10935" y="13625"/>
                </a:lnTo>
                <a:lnTo>
                  <a:pt x="10398" y="13983"/>
                </a:lnTo>
                <a:lnTo>
                  <a:pt x="9860" y="14401"/>
                </a:lnTo>
                <a:lnTo>
                  <a:pt x="9382" y="14879"/>
                </a:lnTo>
                <a:lnTo>
                  <a:pt x="8904" y="15357"/>
                </a:lnTo>
                <a:lnTo>
                  <a:pt x="8485" y="15895"/>
                </a:lnTo>
                <a:lnTo>
                  <a:pt x="8127" y="16433"/>
                </a:lnTo>
                <a:lnTo>
                  <a:pt x="7828" y="17031"/>
                </a:lnTo>
                <a:lnTo>
                  <a:pt x="7649" y="17628"/>
                </a:lnTo>
                <a:lnTo>
                  <a:pt x="7470" y="18226"/>
                </a:lnTo>
                <a:lnTo>
                  <a:pt x="7470" y="18823"/>
                </a:lnTo>
                <a:lnTo>
                  <a:pt x="7529" y="19421"/>
                </a:lnTo>
                <a:lnTo>
                  <a:pt x="7649" y="19959"/>
                </a:lnTo>
                <a:lnTo>
                  <a:pt x="7948" y="20556"/>
                </a:lnTo>
                <a:lnTo>
                  <a:pt x="8366" y="21094"/>
                </a:lnTo>
                <a:lnTo>
                  <a:pt x="8963" y="21572"/>
                </a:lnTo>
                <a:lnTo>
                  <a:pt x="9501" y="21990"/>
                </a:lnTo>
                <a:lnTo>
                  <a:pt x="10099" y="22289"/>
                </a:lnTo>
                <a:lnTo>
                  <a:pt x="10696" y="22588"/>
                </a:lnTo>
                <a:lnTo>
                  <a:pt x="11354" y="22827"/>
                </a:lnTo>
                <a:lnTo>
                  <a:pt x="12011" y="22946"/>
                </a:lnTo>
                <a:lnTo>
                  <a:pt x="12668" y="23066"/>
                </a:lnTo>
                <a:lnTo>
                  <a:pt x="13385" y="23126"/>
                </a:lnTo>
                <a:lnTo>
                  <a:pt x="14102" y="23185"/>
                </a:lnTo>
                <a:lnTo>
                  <a:pt x="14760" y="23126"/>
                </a:lnTo>
                <a:lnTo>
                  <a:pt x="15477" y="23006"/>
                </a:lnTo>
                <a:lnTo>
                  <a:pt x="16134" y="22887"/>
                </a:lnTo>
                <a:lnTo>
                  <a:pt x="16791" y="22707"/>
                </a:lnTo>
                <a:lnTo>
                  <a:pt x="17449" y="22468"/>
                </a:lnTo>
                <a:lnTo>
                  <a:pt x="18046" y="22169"/>
                </a:lnTo>
                <a:lnTo>
                  <a:pt x="18644" y="21871"/>
                </a:lnTo>
                <a:lnTo>
                  <a:pt x="19182" y="21512"/>
                </a:lnTo>
                <a:lnTo>
                  <a:pt x="19660" y="21094"/>
                </a:lnTo>
                <a:lnTo>
                  <a:pt x="20138" y="20676"/>
                </a:lnTo>
                <a:lnTo>
                  <a:pt x="20556" y="20198"/>
                </a:lnTo>
                <a:lnTo>
                  <a:pt x="20914" y="19660"/>
                </a:lnTo>
                <a:lnTo>
                  <a:pt x="21213" y="19122"/>
                </a:lnTo>
                <a:lnTo>
                  <a:pt x="21452" y="18584"/>
                </a:lnTo>
                <a:lnTo>
                  <a:pt x="21691" y="18046"/>
                </a:lnTo>
                <a:lnTo>
                  <a:pt x="21811" y="17449"/>
                </a:lnTo>
                <a:lnTo>
                  <a:pt x="21871" y="16851"/>
                </a:lnTo>
                <a:lnTo>
                  <a:pt x="21871" y="16313"/>
                </a:lnTo>
                <a:lnTo>
                  <a:pt x="21811" y="15776"/>
                </a:lnTo>
                <a:lnTo>
                  <a:pt x="21632" y="15238"/>
                </a:lnTo>
                <a:lnTo>
                  <a:pt x="21333" y="14700"/>
                </a:lnTo>
                <a:lnTo>
                  <a:pt x="20974" y="14222"/>
                </a:lnTo>
                <a:lnTo>
                  <a:pt x="20556" y="13744"/>
                </a:lnTo>
                <a:lnTo>
                  <a:pt x="19958" y="13326"/>
                </a:lnTo>
                <a:lnTo>
                  <a:pt x="19480" y="13027"/>
                </a:lnTo>
                <a:lnTo>
                  <a:pt x="18943" y="12788"/>
                </a:lnTo>
                <a:lnTo>
                  <a:pt x="18405" y="12549"/>
                </a:lnTo>
                <a:lnTo>
                  <a:pt x="17867" y="12429"/>
                </a:lnTo>
                <a:lnTo>
                  <a:pt x="17329" y="12310"/>
                </a:lnTo>
                <a:lnTo>
                  <a:pt x="16791" y="12190"/>
                </a:lnTo>
                <a:close/>
                <a:moveTo>
                  <a:pt x="26651" y="897"/>
                </a:moveTo>
                <a:lnTo>
                  <a:pt x="26950" y="956"/>
                </a:lnTo>
                <a:lnTo>
                  <a:pt x="27249" y="1076"/>
                </a:lnTo>
                <a:lnTo>
                  <a:pt x="27547" y="1195"/>
                </a:lnTo>
                <a:lnTo>
                  <a:pt x="27786" y="1375"/>
                </a:lnTo>
                <a:lnTo>
                  <a:pt x="28264" y="1853"/>
                </a:lnTo>
                <a:lnTo>
                  <a:pt x="28683" y="2391"/>
                </a:lnTo>
                <a:lnTo>
                  <a:pt x="28981" y="2988"/>
                </a:lnTo>
                <a:lnTo>
                  <a:pt x="29161" y="3586"/>
                </a:lnTo>
                <a:lnTo>
                  <a:pt x="29220" y="4123"/>
                </a:lnTo>
                <a:lnTo>
                  <a:pt x="29220" y="4601"/>
                </a:lnTo>
                <a:lnTo>
                  <a:pt x="29161" y="5139"/>
                </a:lnTo>
                <a:lnTo>
                  <a:pt x="29101" y="5617"/>
                </a:lnTo>
                <a:lnTo>
                  <a:pt x="28862" y="6693"/>
                </a:lnTo>
                <a:lnTo>
                  <a:pt x="28503" y="7709"/>
                </a:lnTo>
                <a:lnTo>
                  <a:pt x="27727" y="9740"/>
                </a:lnTo>
                <a:lnTo>
                  <a:pt x="27308" y="10696"/>
                </a:lnTo>
                <a:lnTo>
                  <a:pt x="27010" y="11653"/>
                </a:lnTo>
                <a:lnTo>
                  <a:pt x="26472" y="13505"/>
                </a:lnTo>
                <a:lnTo>
                  <a:pt x="25994" y="15477"/>
                </a:lnTo>
                <a:lnTo>
                  <a:pt x="25575" y="17389"/>
                </a:lnTo>
                <a:lnTo>
                  <a:pt x="25038" y="19361"/>
                </a:lnTo>
                <a:lnTo>
                  <a:pt x="24679" y="20257"/>
                </a:lnTo>
                <a:lnTo>
                  <a:pt x="24380" y="21213"/>
                </a:lnTo>
                <a:lnTo>
                  <a:pt x="23962" y="22110"/>
                </a:lnTo>
                <a:lnTo>
                  <a:pt x="23544" y="23006"/>
                </a:lnTo>
                <a:lnTo>
                  <a:pt x="23006" y="23843"/>
                </a:lnTo>
                <a:lnTo>
                  <a:pt x="22468" y="24619"/>
                </a:lnTo>
                <a:lnTo>
                  <a:pt x="21811" y="25337"/>
                </a:lnTo>
                <a:lnTo>
                  <a:pt x="21094" y="26054"/>
                </a:lnTo>
                <a:lnTo>
                  <a:pt x="20377" y="26591"/>
                </a:lnTo>
                <a:lnTo>
                  <a:pt x="19719" y="27069"/>
                </a:lnTo>
                <a:lnTo>
                  <a:pt x="18943" y="27488"/>
                </a:lnTo>
                <a:lnTo>
                  <a:pt x="18166" y="27846"/>
                </a:lnTo>
                <a:lnTo>
                  <a:pt x="17389" y="28205"/>
                </a:lnTo>
                <a:lnTo>
                  <a:pt x="16612" y="28444"/>
                </a:lnTo>
                <a:lnTo>
                  <a:pt x="15776" y="28623"/>
                </a:lnTo>
                <a:lnTo>
                  <a:pt x="14939" y="28802"/>
                </a:lnTo>
                <a:lnTo>
                  <a:pt x="14102" y="28862"/>
                </a:lnTo>
                <a:lnTo>
                  <a:pt x="13206" y="28922"/>
                </a:lnTo>
                <a:lnTo>
                  <a:pt x="12369" y="28922"/>
                </a:lnTo>
                <a:lnTo>
                  <a:pt x="11533" y="28862"/>
                </a:lnTo>
                <a:lnTo>
                  <a:pt x="10637" y="28743"/>
                </a:lnTo>
                <a:lnTo>
                  <a:pt x="9800" y="28563"/>
                </a:lnTo>
                <a:lnTo>
                  <a:pt x="9023" y="28384"/>
                </a:lnTo>
                <a:lnTo>
                  <a:pt x="8187" y="28085"/>
                </a:lnTo>
                <a:lnTo>
                  <a:pt x="7350" y="27786"/>
                </a:lnTo>
                <a:lnTo>
                  <a:pt x="6513" y="27428"/>
                </a:lnTo>
                <a:lnTo>
                  <a:pt x="5737" y="26950"/>
                </a:lnTo>
                <a:lnTo>
                  <a:pt x="4960" y="26472"/>
                </a:lnTo>
                <a:lnTo>
                  <a:pt x="4243" y="25934"/>
                </a:lnTo>
                <a:lnTo>
                  <a:pt x="3585" y="25337"/>
                </a:lnTo>
                <a:lnTo>
                  <a:pt x="2988" y="24679"/>
                </a:lnTo>
                <a:lnTo>
                  <a:pt x="2450" y="24022"/>
                </a:lnTo>
                <a:lnTo>
                  <a:pt x="2032" y="23245"/>
                </a:lnTo>
                <a:lnTo>
                  <a:pt x="1673" y="22528"/>
                </a:lnTo>
                <a:lnTo>
                  <a:pt x="1374" y="21691"/>
                </a:lnTo>
                <a:lnTo>
                  <a:pt x="1255" y="20855"/>
                </a:lnTo>
                <a:lnTo>
                  <a:pt x="1195" y="20018"/>
                </a:lnTo>
                <a:lnTo>
                  <a:pt x="1315" y="19122"/>
                </a:lnTo>
                <a:lnTo>
                  <a:pt x="1494" y="18226"/>
                </a:lnTo>
                <a:lnTo>
                  <a:pt x="1853" y="17270"/>
                </a:lnTo>
                <a:lnTo>
                  <a:pt x="2331" y="16433"/>
                </a:lnTo>
                <a:lnTo>
                  <a:pt x="2868" y="15596"/>
                </a:lnTo>
                <a:lnTo>
                  <a:pt x="3406" y="14879"/>
                </a:lnTo>
                <a:lnTo>
                  <a:pt x="4063" y="14222"/>
                </a:lnTo>
                <a:lnTo>
                  <a:pt x="4781" y="13565"/>
                </a:lnTo>
                <a:lnTo>
                  <a:pt x="5498" y="13027"/>
                </a:lnTo>
                <a:lnTo>
                  <a:pt x="6334" y="12489"/>
                </a:lnTo>
                <a:lnTo>
                  <a:pt x="7111" y="11951"/>
                </a:lnTo>
                <a:lnTo>
                  <a:pt x="8844" y="11055"/>
                </a:lnTo>
                <a:lnTo>
                  <a:pt x="10577" y="10218"/>
                </a:lnTo>
                <a:lnTo>
                  <a:pt x="12310" y="9382"/>
                </a:lnTo>
                <a:lnTo>
                  <a:pt x="13983" y="8605"/>
                </a:lnTo>
                <a:lnTo>
                  <a:pt x="14879" y="8127"/>
                </a:lnTo>
                <a:lnTo>
                  <a:pt x="15716" y="7649"/>
                </a:lnTo>
                <a:lnTo>
                  <a:pt x="16552" y="7171"/>
                </a:lnTo>
                <a:lnTo>
                  <a:pt x="17329" y="6573"/>
                </a:lnTo>
                <a:lnTo>
                  <a:pt x="18106" y="6036"/>
                </a:lnTo>
                <a:lnTo>
                  <a:pt x="18883" y="5378"/>
                </a:lnTo>
                <a:lnTo>
                  <a:pt x="19600" y="4721"/>
                </a:lnTo>
                <a:lnTo>
                  <a:pt x="20257" y="4004"/>
                </a:lnTo>
                <a:lnTo>
                  <a:pt x="21273" y="2869"/>
                </a:lnTo>
                <a:lnTo>
                  <a:pt x="21811" y="2331"/>
                </a:lnTo>
                <a:lnTo>
                  <a:pt x="22408" y="1912"/>
                </a:lnTo>
                <a:lnTo>
                  <a:pt x="22767" y="1673"/>
                </a:lnTo>
                <a:lnTo>
                  <a:pt x="23066" y="1554"/>
                </a:lnTo>
                <a:lnTo>
                  <a:pt x="23484" y="1434"/>
                </a:lnTo>
                <a:lnTo>
                  <a:pt x="23842" y="1375"/>
                </a:lnTo>
                <a:lnTo>
                  <a:pt x="24201" y="1375"/>
                </a:lnTo>
                <a:lnTo>
                  <a:pt x="24739" y="1494"/>
                </a:lnTo>
                <a:lnTo>
                  <a:pt x="25157" y="1554"/>
                </a:lnTo>
                <a:lnTo>
                  <a:pt x="25336" y="1554"/>
                </a:lnTo>
                <a:lnTo>
                  <a:pt x="25456" y="1494"/>
                </a:lnTo>
                <a:lnTo>
                  <a:pt x="25456" y="1315"/>
                </a:lnTo>
                <a:lnTo>
                  <a:pt x="25336" y="1195"/>
                </a:lnTo>
                <a:lnTo>
                  <a:pt x="25635" y="1016"/>
                </a:lnTo>
                <a:lnTo>
                  <a:pt x="25994" y="897"/>
                </a:lnTo>
                <a:close/>
                <a:moveTo>
                  <a:pt x="29878" y="3287"/>
                </a:moveTo>
                <a:lnTo>
                  <a:pt x="30356" y="3705"/>
                </a:lnTo>
                <a:lnTo>
                  <a:pt x="30655" y="4243"/>
                </a:lnTo>
                <a:lnTo>
                  <a:pt x="30953" y="4781"/>
                </a:lnTo>
                <a:lnTo>
                  <a:pt x="31133" y="5319"/>
                </a:lnTo>
                <a:lnTo>
                  <a:pt x="31252" y="5916"/>
                </a:lnTo>
                <a:lnTo>
                  <a:pt x="31252" y="6514"/>
                </a:lnTo>
                <a:lnTo>
                  <a:pt x="31252" y="7171"/>
                </a:lnTo>
                <a:lnTo>
                  <a:pt x="31192" y="7828"/>
                </a:lnTo>
                <a:lnTo>
                  <a:pt x="31133" y="8426"/>
                </a:lnTo>
                <a:lnTo>
                  <a:pt x="30953" y="9083"/>
                </a:lnTo>
                <a:lnTo>
                  <a:pt x="30595" y="10338"/>
                </a:lnTo>
                <a:lnTo>
                  <a:pt x="30177" y="11533"/>
                </a:lnTo>
                <a:lnTo>
                  <a:pt x="29758" y="12609"/>
                </a:lnTo>
                <a:lnTo>
                  <a:pt x="29220" y="14103"/>
                </a:lnTo>
                <a:lnTo>
                  <a:pt x="28802" y="15596"/>
                </a:lnTo>
                <a:lnTo>
                  <a:pt x="28444" y="17090"/>
                </a:lnTo>
                <a:lnTo>
                  <a:pt x="28085" y="18644"/>
                </a:lnTo>
                <a:lnTo>
                  <a:pt x="27786" y="20138"/>
                </a:lnTo>
                <a:lnTo>
                  <a:pt x="27368" y="21691"/>
                </a:lnTo>
                <a:lnTo>
                  <a:pt x="26950" y="23185"/>
                </a:lnTo>
                <a:lnTo>
                  <a:pt x="26412" y="24619"/>
                </a:lnTo>
                <a:lnTo>
                  <a:pt x="25814" y="25815"/>
                </a:lnTo>
                <a:lnTo>
                  <a:pt x="25217" y="27010"/>
                </a:lnTo>
                <a:lnTo>
                  <a:pt x="24500" y="28085"/>
                </a:lnTo>
                <a:lnTo>
                  <a:pt x="23723" y="29161"/>
                </a:lnTo>
                <a:lnTo>
                  <a:pt x="22827" y="30117"/>
                </a:lnTo>
                <a:lnTo>
                  <a:pt x="21871" y="31013"/>
                </a:lnTo>
                <a:lnTo>
                  <a:pt x="20855" y="31850"/>
                </a:lnTo>
                <a:lnTo>
                  <a:pt x="19779" y="32567"/>
                </a:lnTo>
                <a:lnTo>
                  <a:pt x="19062" y="32925"/>
                </a:lnTo>
                <a:lnTo>
                  <a:pt x="18345" y="33224"/>
                </a:lnTo>
                <a:lnTo>
                  <a:pt x="17628" y="33523"/>
                </a:lnTo>
                <a:lnTo>
                  <a:pt x="16971" y="33702"/>
                </a:lnTo>
                <a:lnTo>
                  <a:pt x="16254" y="33882"/>
                </a:lnTo>
                <a:lnTo>
                  <a:pt x="15537" y="34001"/>
                </a:lnTo>
                <a:lnTo>
                  <a:pt x="14879" y="34061"/>
                </a:lnTo>
                <a:lnTo>
                  <a:pt x="14222" y="34121"/>
                </a:lnTo>
                <a:lnTo>
                  <a:pt x="13565" y="34061"/>
                </a:lnTo>
                <a:lnTo>
                  <a:pt x="12848" y="34001"/>
                </a:lnTo>
                <a:lnTo>
                  <a:pt x="12190" y="33941"/>
                </a:lnTo>
                <a:lnTo>
                  <a:pt x="11593" y="33762"/>
                </a:lnTo>
                <a:lnTo>
                  <a:pt x="10935" y="33642"/>
                </a:lnTo>
                <a:lnTo>
                  <a:pt x="10338" y="33403"/>
                </a:lnTo>
                <a:lnTo>
                  <a:pt x="9680" y="33164"/>
                </a:lnTo>
                <a:lnTo>
                  <a:pt x="9083" y="32866"/>
                </a:lnTo>
                <a:lnTo>
                  <a:pt x="7948" y="32208"/>
                </a:lnTo>
                <a:lnTo>
                  <a:pt x="6812" y="31432"/>
                </a:lnTo>
                <a:lnTo>
                  <a:pt x="5737" y="30535"/>
                </a:lnTo>
                <a:lnTo>
                  <a:pt x="4781" y="29519"/>
                </a:lnTo>
                <a:lnTo>
                  <a:pt x="3824" y="28444"/>
                </a:lnTo>
                <a:lnTo>
                  <a:pt x="2988" y="27249"/>
                </a:lnTo>
                <a:lnTo>
                  <a:pt x="2211" y="26054"/>
                </a:lnTo>
                <a:lnTo>
                  <a:pt x="1554" y="24739"/>
                </a:lnTo>
                <a:lnTo>
                  <a:pt x="1972" y="25277"/>
                </a:lnTo>
                <a:lnTo>
                  <a:pt x="2390" y="25815"/>
                </a:lnTo>
                <a:lnTo>
                  <a:pt x="2868" y="26293"/>
                </a:lnTo>
                <a:lnTo>
                  <a:pt x="3346" y="26711"/>
                </a:lnTo>
                <a:lnTo>
                  <a:pt x="3884" y="27189"/>
                </a:lnTo>
                <a:lnTo>
                  <a:pt x="4422" y="27547"/>
                </a:lnTo>
                <a:lnTo>
                  <a:pt x="5617" y="28265"/>
                </a:lnTo>
                <a:lnTo>
                  <a:pt x="6812" y="28862"/>
                </a:lnTo>
                <a:lnTo>
                  <a:pt x="8127" y="29340"/>
                </a:lnTo>
                <a:lnTo>
                  <a:pt x="9441" y="29699"/>
                </a:lnTo>
                <a:lnTo>
                  <a:pt x="10816" y="29938"/>
                </a:lnTo>
                <a:lnTo>
                  <a:pt x="12190" y="29997"/>
                </a:lnTo>
                <a:lnTo>
                  <a:pt x="13624" y="29997"/>
                </a:lnTo>
                <a:lnTo>
                  <a:pt x="14939" y="29878"/>
                </a:lnTo>
                <a:lnTo>
                  <a:pt x="16313" y="29579"/>
                </a:lnTo>
                <a:lnTo>
                  <a:pt x="17628" y="29221"/>
                </a:lnTo>
                <a:lnTo>
                  <a:pt x="18225" y="28982"/>
                </a:lnTo>
                <a:lnTo>
                  <a:pt x="18883" y="28683"/>
                </a:lnTo>
                <a:lnTo>
                  <a:pt x="19480" y="28384"/>
                </a:lnTo>
                <a:lnTo>
                  <a:pt x="20018" y="28026"/>
                </a:lnTo>
                <a:lnTo>
                  <a:pt x="20616" y="27667"/>
                </a:lnTo>
                <a:lnTo>
                  <a:pt x="21094" y="27249"/>
                </a:lnTo>
                <a:lnTo>
                  <a:pt x="21691" y="26771"/>
                </a:lnTo>
                <a:lnTo>
                  <a:pt x="22229" y="26173"/>
                </a:lnTo>
                <a:lnTo>
                  <a:pt x="22767" y="25635"/>
                </a:lnTo>
                <a:lnTo>
                  <a:pt x="23185" y="24978"/>
                </a:lnTo>
                <a:lnTo>
                  <a:pt x="23603" y="24380"/>
                </a:lnTo>
                <a:lnTo>
                  <a:pt x="24022" y="23723"/>
                </a:lnTo>
                <a:lnTo>
                  <a:pt x="24380" y="23066"/>
                </a:lnTo>
                <a:lnTo>
                  <a:pt x="24679" y="22349"/>
                </a:lnTo>
                <a:lnTo>
                  <a:pt x="25217" y="20915"/>
                </a:lnTo>
                <a:lnTo>
                  <a:pt x="25695" y="19481"/>
                </a:lnTo>
                <a:lnTo>
                  <a:pt x="26113" y="17987"/>
                </a:lnTo>
                <a:lnTo>
                  <a:pt x="26472" y="16493"/>
                </a:lnTo>
                <a:lnTo>
                  <a:pt x="27308" y="13027"/>
                </a:lnTo>
                <a:lnTo>
                  <a:pt x="27846" y="11354"/>
                </a:lnTo>
                <a:lnTo>
                  <a:pt x="28444" y="9681"/>
                </a:lnTo>
                <a:lnTo>
                  <a:pt x="29041" y="8127"/>
                </a:lnTo>
                <a:lnTo>
                  <a:pt x="29340" y="7350"/>
                </a:lnTo>
                <a:lnTo>
                  <a:pt x="29639" y="6514"/>
                </a:lnTo>
                <a:lnTo>
                  <a:pt x="29818" y="5737"/>
                </a:lnTo>
                <a:lnTo>
                  <a:pt x="29938" y="4960"/>
                </a:lnTo>
                <a:lnTo>
                  <a:pt x="29997" y="4123"/>
                </a:lnTo>
                <a:lnTo>
                  <a:pt x="29878" y="3287"/>
                </a:lnTo>
                <a:close/>
                <a:moveTo>
                  <a:pt x="26292" y="0"/>
                </a:moveTo>
                <a:lnTo>
                  <a:pt x="25994" y="60"/>
                </a:lnTo>
                <a:lnTo>
                  <a:pt x="25755" y="120"/>
                </a:lnTo>
                <a:lnTo>
                  <a:pt x="25336" y="359"/>
                </a:lnTo>
                <a:lnTo>
                  <a:pt x="24918" y="598"/>
                </a:lnTo>
                <a:lnTo>
                  <a:pt x="24500" y="777"/>
                </a:lnTo>
                <a:lnTo>
                  <a:pt x="24082" y="837"/>
                </a:lnTo>
                <a:lnTo>
                  <a:pt x="23245" y="837"/>
                </a:lnTo>
                <a:lnTo>
                  <a:pt x="23006" y="897"/>
                </a:lnTo>
                <a:lnTo>
                  <a:pt x="22767" y="956"/>
                </a:lnTo>
                <a:lnTo>
                  <a:pt x="22289" y="1195"/>
                </a:lnTo>
                <a:lnTo>
                  <a:pt x="21811" y="1434"/>
                </a:lnTo>
                <a:lnTo>
                  <a:pt x="21393" y="1793"/>
                </a:lnTo>
                <a:lnTo>
                  <a:pt x="20974" y="2151"/>
                </a:lnTo>
                <a:lnTo>
                  <a:pt x="20257" y="2928"/>
                </a:lnTo>
                <a:lnTo>
                  <a:pt x="19480" y="3705"/>
                </a:lnTo>
                <a:lnTo>
                  <a:pt x="18584" y="4601"/>
                </a:lnTo>
                <a:lnTo>
                  <a:pt x="17568" y="5378"/>
                </a:lnTo>
                <a:lnTo>
                  <a:pt x="16552" y="6095"/>
                </a:lnTo>
                <a:lnTo>
                  <a:pt x="15417" y="6753"/>
                </a:lnTo>
                <a:lnTo>
                  <a:pt x="14341" y="7350"/>
                </a:lnTo>
                <a:lnTo>
                  <a:pt x="13146" y="7948"/>
                </a:lnTo>
                <a:lnTo>
                  <a:pt x="10816" y="8964"/>
                </a:lnTo>
                <a:lnTo>
                  <a:pt x="8485" y="10099"/>
                </a:lnTo>
                <a:lnTo>
                  <a:pt x="7410" y="10637"/>
                </a:lnTo>
                <a:lnTo>
                  <a:pt x="6274" y="11294"/>
                </a:lnTo>
                <a:lnTo>
                  <a:pt x="5259" y="12011"/>
                </a:lnTo>
                <a:lnTo>
                  <a:pt x="4243" y="12788"/>
                </a:lnTo>
                <a:lnTo>
                  <a:pt x="3287" y="13625"/>
                </a:lnTo>
                <a:lnTo>
                  <a:pt x="2450" y="14581"/>
                </a:lnTo>
                <a:lnTo>
                  <a:pt x="2032" y="15059"/>
                </a:lnTo>
                <a:lnTo>
                  <a:pt x="1733" y="15596"/>
                </a:lnTo>
                <a:lnTo>
                  <a:pt x="1374" y="16134"/>
                </a:lnTo>
                <a:lnTo>
                  <a:pt x="1076" y="16732"/>
                </a:lnTo>
                <a:lnTo>
                  <a:pt x="837" y="17329"/>
                </a:lnTo>
                <a:lnTo>
                  <a:pt x="598" y="17927"/>
                </a:lnTo>
                <a:lnTo>
                  <a:pt x="418" y="18524"/>
                </a:lnTo>
                <a:lnTo>
                  <a:pt x="239" y="19182"/>
                </a:lnTo>
                <a:lnTo>
                  <a:pt x="120" y="19839"/>
                </a:lnTo>
                <a:lnTo>
                  <a:pt x="60" y="20496"/>
                </a:lnTo>
                <a:lnTo>
                  <a:pt x="0" y="21154"/>
                </a:lnTo>
                <a:lnTo>
                  <a:pt x="0" y="21751"/>
                </a:lnTo>
                <a:lnTo>
                  <a:pt x="0" y="22409"/>
                </a:lnTo>
                <a:lnTo>
                  <a:pt x="120" y="23006"/>
                </a:lnTo>
                <a:lnTo>
                  <a:pt x="239" y="23663"/>
                </a:lnTo>
                <a:lnTo>
                  <a:pt x="418" y="24261"/>
                </a:lnTo>
                <a:lnTo>
                  <a:pt x="956" y="25456"/>
                </a:lnTo>
                <a:lnTo>
                  <a:pt x="1554" y="26651"/>
                </a:lnTo>
                <a:lnTo>
                  <a:pt x="2331" y="27846"/>
                </a:lnTo>
                <a:lnTo>
                  <a:pt x="3167" y="29041"/>
                </a:lnTo>
                <a:lnTo>
                  <a:pt x="4063" y="30177"/>
                </a:lnTo>
                <a:lnTo>
                  <a:pt x="5020" y="31193"/>
                </a:lnTo>
                <a:lnTo>
                  <a:pt x="6035" y="32089"/>
                </a:lnTo>
                <a:lnTo>
                  <a:pt x="7051" y="32925"/>
                </a:lnTo>
                <a:lnTo>
                  <a:pt x="7589" y="33284"/>
                </a:lnTo>
                <a:lnTo>
                  <a:pt x="8187" y="33642"/>
                </a:lnTo>
                <a:lnTo>
                  <a:pt x="8784" y="33941"/>
                </a:lnTo>
                <a:lnTo>
                  <a:pt x="9322" y="34180"/>
                </a:lnTo>
                <a:lnTo>
                  <a:pt x="10517" y="34599"/>
                </a:lnTo>
                <a:lnTo>
                  <a:pt x="11712" y="34897"/>
                </a:lnTo>
                <a:lnTo>
                  <a:pt x="12907" y="35017"/>
                </a:lnTo>
                <a:lnTo>
                  <a:pt x="14162" y="35077"/>
                </a:lnTo>
                <a:lnTo>
                  <a:pt x="15357" y="34957"/>
                </a:lnTo>
                <a:lnTo>
                  <a:pt x="16552" y="34718"/>
                </a:lnTo>
                <a:lnTo>
                  <a:pt x="17688" y="34419"/>
                </a:lnTo>
                <a:lnTo>
                  <a:pt x="18823" y="33941"/>
                </a:lnTo>
                <a:lnTo>
                  <a:pt x="19958" y="33403"/>
                </a:lnTo>
                <a:lnTo>
                  <a:pt x="21034" y="32746"/>
                </a:lnTo>
                <a:lnTo>
                  <a:pt x="22050" y="32029"/>
                </a:lnTo>
                <a:lnTo>
                  <a:pt x="23006" y="31193"/>
                </a:lnTo>
                <a:lnTo>
                  <a:pt x="23902" y="30296"/>
                </a:lnTo>
                <a:lnTo>
                  <a:pt x="24679" y="29280"/>
                </a:lnTo>
                <a:lnTo>
                  <a:pt x="25575" y="28085"/>
                </a:lnTo>
                <a:lnTo>
                  <a:pt x="26292" y="26830"/>
                </a:lnTo>
                <a:lnTo>
                  <a:pt x="26890" y="25516"/>
                </a:lnTo>
                <a:lnTo>
                  <a:pt x="27428" y="24141"/>
                </a:lnTo>
                <a:lnTo>
                  <a:pt x="27846" y="22767"/>
                </a:lnTo>
                <a:lnTo>
                  <a:pt x="28264" y="21393"/>
                </a:lnTo>
                <a:lnTo>
                  <a:pt x="28922" y="18524"/>
                </a:lnTo>
                <a:lnTo>
                  <a:pt x="29280" y="17031"/>
                </a:lnTo>
                <a:lnTo>
                  <a:pt x="29699" y="15537"/>
                </a:lnTo>
                <a:lnTo>
                  <a:pt x="30117" y="14043"/>
                </a:lnTo>
                <a:lnTo>
                  <a:pt x="30655" y="12609"/>
                </a:lnTo>
                <a:lnTo>
                  <a:pt x="31252" y="11055"/>
                </a:lnTo>
                <a:lnTo>
                  <a:pt x="31551" y="10218"/>
                </a:lnTo>
                <a:lnTo>
                  <a:pt x="31790" y="9442"/>
                </a:lnTo>
                <a:lnTo>
                  <a:pt x="31969" y="8605"/>
                </a:lnTo>
                <a:lnTo>
                  <a:pt x="32089" y="7768"/>
                </a:lnTo>
                <a:lnTo>
                  <a:pt x="32148" y="6932"/>
                </a:lnTo>
                <a:lnTo>
                  <a:pt x="32089" y="6036"/>
                </a:lnTo>
                <a:lnTo>
                  <a:pt x="31969" y="5438"/>
                </a:lnTo>
                <a:lnTo>
                  <a:pt x="31790" y="4900"/>
                </a:lnTo>
                <a:lnTo>
                  <a:pt x="31611" y="4362"/>
                </a:lnTo>
                <a:lnTo>
                  <a:pt x="31372" y="3884"/>
                </a:lnTo>
                <a:lnTo>
                  <a:pt x="31073" y="3406"/>
                </a:lnTo>
                <a:lnTo>
                  <a:pt x="30714" y="2928"/>
                </a:lnTo>
                <a:lnTo>
                  <a:pt x="30296" y="2510"/>
                </a:lnTo>
                <a:lnTo>
                  <a:pt x="29878" y="2092"/>
                </a:lnTo>
                <a:lnTo>
                  <a:pt x="29101" y="1315"/>
                </a:lnTo>
                <a:lnTo>
                  <a:pt x="28742" y="956"/>
                </a:lnTo>
                <a:lnTo>
                  <a:pt x="28324" y="658"/>
                </a:lnTo>
                <a:lnTo>
                  <a:pt x="27846" y="359"/>
                </a:lnTo>
                <a:lnTo>
                  <a:pt x="27368" y="180"/>
                </a:lnTo>
                <a:lnTo>
                  <a:pt x="26830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7A7D99"/>
              </a:solidFill>
            </a:endParaRPr>
          </a:p>
        </p:txBody>
      </p:sp>
      <p:sp>
        <p:nvSpPr>
          <p:cNvPr id="67" name="Google Shape;67;p3"/>
          <p:cNvSpPr/>
          <p:nvPr/>
        </p:nvSpPr>
        <p:spPr>
          <a:xfrm rot="-3835551">
            <a:off x="4931145" y="5284862"/>
            <a:ext cx="1381909" cy="603375"/>
          </a:xfrm>
          <a:custGeom>
            <a:avLst/>
            <a:gdLst/>
            <a:ahLst/>
            <a:cxnLst/>
            <a:rect l="l" t="t" r="r" b="b"/>
            <a:pathLst>
              <a:path w="38185" h="22230" extrusionOk="0">
                <a:moveTo>
                  <a:pt x="19481" y="6633"/>
                </a:moveTo>
                <a:lnTo>
                  <a:pt x="19003" y="6693"/>
                </a:lnTo>
                <a:lnTo>
                  <a:pt x="18465" y="6813"/>
                </a:lnTo>
                <a:lnTo>
                  <a:pt x="17808" y="7052"/>
                </a:lnTo>
                <a:lnTo>
                  <a:pt x="17509" y="7231"/>
                </a:lnTo>
                <a:lnTo>
                  <a:pt x="17270" y="7410"/>
                </a:lnTo>
                <a:lnTo>
                  <a:pt x="17151" y="7649"/>
                </a:lnTo>
                <a:lnTo>
                  <a:pt x="17151" y="7709"/>
                </a:lnTo>
                <a:lnTo>
                  <a:pt x="17151" y="7829"/>
                </a:lnTo>
                <a:lnTo>
                  <a:pt x="17330" y="8187"/>
                </a:lnTo>
                <a:lnTo>
                  <a:pt x="17569" y="8486"/>
                </a:lnTo>
                <a:lnTo>
                  <a:pt x="17868" y="8665"/>
                </a:lnTo>
                <a:lnTo>
                  <a:pt x="18226" y="8844"/>
                </a:lnTo>
                <a:lnTo>
                  <a:pt x="18645" y="8904"/>
                </a:lnTo>
                <a:lnTo>
                  <a:pt x="19123" y="8964"/>
                </a:lnTo>
                <a:lnTo>
                  <a:pt x="19601" y="8964"/>
                </a:lnTo>
                <a:lnTo>
                  <a:pt x="20079" y="8904"/>
                </a:lnTo>
                <a:lnTo>
                  <a:pt x="20975" y="8785"/>
                </a:lnTo>
                <a:lnTo>
                  <a:pt x="21752" y="8546"/>
                </a:lnTo>
                <a:lnTo>
                  <a:pt x="22051" y="8366"/>
                </a:lnTo>
                <a:lnTo>
                  <a:pt x="22230" y="8247"/>
                </a:lnTo>
                <a:lnTo>
                  <a:pt x="22349" y="8127"/>
                </a:lnTo>
                <a:lnTo>
                  <a:pt x="22290" y="7948"/>
                </a:lnTo>
                <a:lnTo>
                  <a:pt x="22409" y="8008"/>
                </a:lnTo>
                <a:lnTo>
                  <a:pt x="22529" y="7948"/>
                </a:lnTo>
                <a:lnTo>
                  <a:pt x="22708" y="7888"/>
                </a:lnTo>
                <a:lnTo>
                  <a:pt x="22768" y="7769"/>
                </a:lnTo>
                <a:lnTo>
                  <a:pt x="22768" y="7709"/>
                </a:lnTo>
                <a:lnTo>
                  <a:pt x="22768" y="7590"/>
                </a:lnTo>
                <a:lnTo>
                  <a:pt x="22708" y="7470"/>
                </a:lnTo>
                <a:lnTo>
                  <a:pt x="22290" y="7231"/>
                </a:lnTo>
                <a:lnTo>
                  <a:pt x="21871" y="6992"/>
                </a:lnTo>
                <a:lnTo>
                  <a:pt x="21393" y="6813"/>
                </a:lnTo>
                <a:lnTo>
                  <a:pt x="20915" y="6693"/>
                </a:lnTo>
                <a:lnTo>
                  <a:pt x="20437" y="6633"/>
                </a:lnTo>
                <a:close/>
                <a:moveTo>
                  <a:pt x="36452" y="1136"/>
                </a:moveTo>
                <a:lnTo>
                  <a:pt x="36033" y="1255"/>
                </a:lnTo>
                <a:lnTo>
                  <a:pt x="35555" y="1375"/>
                </a:lnTo>
                <a:lnTo>
                  <a:pt x="31253" y="2331"/>
                </a:lnTo>
                <a:lnTo>
                  <a:pt x="26951" y="3287"/>
                </a:lnTo>
                <a:lnTo>
                  <a:pt x="22648" y="4124"/>
                </a:lnTo>
                <a:lnTo>
                  <a:pt x="20437" y="4482"/>
                </a:lnTo>
                <a:lnTo>
                  <a:pt x="18286" y="4781"/>
                </a:lnTo>
                <a:lnTo>
                  <a:pt x="13804" y="5319"/>
                </a:lnTo>
                <a:lnTo>
                  <a:pt x="11593" y="5498"/>
                </a:lnTo>
                <a:lnTo>
                  <a:pt x="9323" y="5677"/>
                </a:lnTo>
                <a:lnTo>
                  <a:pt x="6873" y="5797"/>
                </a:lnTo>
                <a:lnTo>
                  <a:pt x="4363" y="5916"/>
                </a:lnTo>
                <a:lnTo>
                  <a:pt x="2092" y="6096"/>
                </a:lnTo>
                <a:lnTo>
                  <a:pt x="1256" y="6275"/>
                </a:lnTo>
                <a:lnTo>
                  <a:pt x="897" y="6394"/>
                </a:lnTo>
                <a:lnTo>
                  <a:pt x="838" y="6454"/>
                </a:lnTo>
                <a:lnTo>
                  <a:pt x="957" y="6514"/>
                </a:lnTo>
                <a:lnTo>
                  <a:pt x="2033" y="6633"/>
                </a:lnTo>
                <a:lnTo>
                  <a:pt x="1853" y="6872"/>
                </a:lnTo>
                <a:lnTo>
                  <a:pt x="1794" y="7171"/>
                </a:lnTo>
                <a:lnTo>
                  <a:pt x="1794" y="7530"/>
                </a:lnTo>
                <a:lnTo>
                  <a:pt x="1794" y="7948"/>
                </a:lnTo>
                <a:lnTo>
                  <a:pt x="1913" y="8366"/>
                </a:lnTo>
                <a:lnTo>
                  <a:pt x="2033" y="8844"/>
                </a:lnTo>
                <a:lnTo>
                  <a:pt x="2391" y="9741"/>
                </a:lnTo>
                <a:lnTo>
                  <a:pt x="2869" y="10697"/>
                </a:lnTo>
                <a:lnTo>
                  <a:pt x="3288" y="11533"/>
                </a:lnTo>
                <a:lnTo>
                  <a:pt x="4064" y="12728"/>
                </a:lnTo>
                <a:lnTo>
                  <a:pt x="4602" y="13386"/>
                </a:lnTo>
                <a:lnTo>
                  <a:pt x="5140" y="14043"/>
                </a:lnTo>
                <a:lnTo>
                  <a:pt x="5737" y="14700"/>
                </a:lnTo>
                <a:lnTo>
                  <a:pt x="6395" y="15298"/>
                </a:lnTo>
                <a:lnTo>
                  <a:pt x="7112" y="15836"/>
                </a:lnTo>
                <a:lnTo>
                  <a:pt x="7769" y="16374"/>
                </a:lnTo>
                <a:lnTo>
                  <a:pt x="8546" y="16852"/>
                </a:lnTo>
                <a:lnTo>
                  <a:pt x="9323" y="17270"/>
                </a:lnTo>
                <a:lnTo>
                  <a:pt x="10996" y="18106"/>
                </a:lnTo>
                <a:lnTo>
                  <a:pt x="12729" y="18823"/>
                </a:lnTo>
                <a:lnTo>
                  <a:pt x="14581" y="19421"/>
                </a:lnTo>
                <a:lnTo>
                  <a:pt x="16374" y="19899"/>
                </a:lnTo>
                <a:lnTo>
                  <a:pt x="17390" y="20078"/>
                </a:lnTo>
                <a:lnTo>
                  <a:pt x="18406" y="20138"/>
                </a:lnTo>
                <a:lnTo>
                  <a:pt x="19421" y="20198"/>
                </a:lnTo>
                <a:lnTo>
                  <a:pt x="20437" y="20258"/>
                </a:lnTo>
                <a:lnTo>
                  <a:pt x="21035" y="20138"/>
                </a:lnTo>
                <a:lnTo>
                  <a:pt x="21931" y="20019"/>
                </a:lnTo>
                <a:lnTo>
                  <a:pt x="23186" y="19780"/>
                </a:lnTo>
                <a:lnTo>
                  <a:pt x="22827" y="19600"/>
                </a:lnTo>
                <a:lnTo>
                  <a:pt x="22469" y="19541"/>
                </a:lnTo>
                <a:lnTo>
                  <a:pt x="22051" y="19481"/>
                </a:lnTo>
                <a:lnTo>
                  <a:pt x="21632" y="19481"/>
                </a:lnTo>
                <a:lnTo>
                  <a:pt x="20856" y="19600"/>
                </a:lnTo>
                <a:lnTo>
                  <a:pt x="20079" y="19660"/>
                </a:lnTo>
                <a:lnTo>
                  <a:pt x="19123" y="19600"/>
                </a:lnTo>
                <a:lnTo>
                  <a:pt x="18226" y="19541"/>
                </a:lnTo>
                <a:lnTo>
                  <a:pt x="17330" y="19421"/>
                </a:lnTo>
                <a:lnTo>
                  <a:pt x="16434" y="19242"/>
                </a:lnTo>
                <a:lnTo>
                  <a:pt x="14522" y="18764"/>
                </a:lnTo>
                <a:lnTo>
                  <a:pt x="13565" y="18465"/>
                </a:lnTo>
                <a:lnTo>
                  <a:pt x="12669" y="18166"/>
                </a:lnTo>
                <a:lnTo>
                  <a:pt x="11713" y="17748"/>
                </a:lnTo>
                <a:lnTo>
                  <a:pt x="10817" y="17389"/>
                </a:lnTo>
                <a:lnTo>
                  <a:pt x="9920" y="16911"/>
                </a:lnTo>
                <a:lnTo>
                  <a:pt x="9084" y="16493"/>
                </a:lnTo>
                <a:lnTo>
                  <a:pt x="8426" y="16075"/>
                </a:lnTo>
                <a:lnTo>
                  <a:pt x="7769" y="15597"/>
                </a:lnTo>
                <a:lnTo>
                  <a:pt x="7112" y="15119"/>
                </a:lnTo>
                <a:lnTo>
                  <a:pt x="6574" y="14581"/>
                </a:lnTo>
                <a:lnTo>
                  <a:pt x="5976" y="13983"/>
                </a:lnTo>
                <a:lnTo>
                  <a:pt x="5498" y="13446"/>
                </a:lnTo>
                <a:lnTo>
                  <a:pt x="4961" y="12788"/>
                </a:lnTo>
                <a:lnTo>
                  <a:pt x="4542" y="12131"/>
                </a:lnTo>
                <a:lnTo>
                  <a:pt x="4184" y="11533"/>
                </a:lnTo>
                <a:lnTo>
                  <a:pt x="3825" y="10876"/>
                </a:lnTo>
                <a:lnTo>
                  <a:pt x="3527" y="10278"/>
                </a:lnTo>
                <a:lnTo>
                  <a:pt x="3288" y="9621"/>
                </a:lnTo>
                <a:lnTo>
                  <a:pt x="3048" y="8844"/>
                </a:lnTo>
                <a:lnTo>
                  <a:pt x="2929" y="8068"/>
                </a:lnTo>
                <a:lnTo>
                  <a:pt x="2750" y="7350"/>
                </a:lnTo>
                <a:lnTo>
                  <a:pt x="2630" y="6992"/>
                </a:lnTo>
                <a:lnTo>
                  <a:pt x="2511" y="6633"/>
                </a:lnTo>
                <a:lnTo>
                  <a:pt x="4483" y="6633"/>
                </a:lnTo>
                <a:lnTo>
                  <a:pt x="6514" y="6454"/>
                </a:lnTo>
                <a:lnTo>
                  <a:pt x="7530" y="6335"/>
                </a:lnTo>
                <a:lnTo>
                  <a:pt x="8546" y="6275"/>
                </a:lnTo>
                <a:lnTo>
                  <a:pt x="9502" y="6275"/>
                </a:lnTo>
                <a:lnTo>
                  <a:pt x="10458" y="6394"/>
                </a:lnTo>
                <a:lnTo>
                  <a:pt x="10996" y="6454"/>
                </a:lnTo>
                <a:lnTo>
                  <a:pt x="11115" y="6454"/>
                </a:lnTo>
                <a:lnTo>
                  <a:pt x="11235" y="6514"/>
                </a:lnTo>
                <a:lnTo>
                  <a:pt x="11354" y="6753"/>
                </a:lnTo>
                <a:lnTo>
                  <a:pt x="11593" y="7291"/>
                </a:lnTo>
                <a:lnTo>
                  <a:pt x="11773" y="7530"/>
                </a:lnTo>
                <a:lnTo>
                  <a:pt x="12012" y="7769"/>
                </a:lnTo>
                <a:lnTo>
                  <a:pt x="12490" y="8187"/>
                </a:lnTo>
                <a:lnTo>
                  <a:pt x="13147" y="8665"/>
                </a:lnTo>
                <a:lnTo>
                  <a:pt x="13864" y="9024"/>
                </a:lnTo>
                <a:lnTo>
                  <a:pt x="15358" y="9681"/>
                </a:lnTo>
                <a:lnTo>
                  <a:pt x="16135" y="9980"/>
                </a:lnTo>
                <a:lnTo>
                  <a:pt x="16912" y="10278"/>
                </a:lnTo>
                <a:lnTo>
                  <a:pt x="17689" y="10518"/>
                </a:lnTo>
                <a:lnTo>
                  <a:pt x="18465" y="10697"/>
                </a:lnTo>
                <a:lnTo>
                  <a:pt x="19302" y="10876"/>
                </a:lnTo>
                <a:lnTo>
                  <a:pt x="20079" y="10936"/>
                </a:lnTo>
                <a:lnTo>
                  <a:pt x="20856" y="10996"/>
                </a:lnTo>
                <a:lnTo>
                  <a:pt x="21632" y="10936"/>
                </a:lnTo>
                <a:lnTo>
                  <a:pt x="22409" y="10816"/>
                </a:lnTo>
                <a:lnTo>
                  <a:pt x="23126" y="10637"/>
                </a:lnTo>
                <a:lnTo>
                  <a:pt x="23843" y="10398"/>
                </a:lnTo>
                <a:lnTo>
                  <a:pt x="24501" y="10039"/>
                </a:lnTo>
                <a:lnTo>
                  <a:pt x="25158" y="9621"/>
                </a:lnTo>
                <a:lnTo>
                  <a:pt x="25815" y="9083"/>
                </a:lnTo>
                <a:lnTo>
                  <a:pt x="26413" y="8486"/>
                </a:lnTo>
                <a:lnTo>
                  <a:pt x="26951" y="7769"/>
                </a:lnTo>
                <a:lnTo>
                  <a:pt x="27309" y="7171"/>
                </a:lnTo>
                <a:lnTo>
                  <a:pt x="27727" y="6454"/>
                </a:lnTo>
                <a:lnTo>
                  <a:pt x="28026" y="5737"/>
                </a:lnTo>
                <a:lnTo>
                  <a:pt x="28146" y="5379"/>
                </a:lnTo>
                <a:lnTo>
                  <a:pt x="28205" y="5080"/>
                </a:lnTo>
                <a:lnTo>
                  <a:pt x="28205" y="4482"/>
                </a:lnTo>
                <a:lnTo>
                  <a:pt x="28205" y="4363"/>
                </a:lnTo>
                <a:lnTo>
                  <a:pt x="28146" y="4303"/>
                </a:lnTo>
                <a:lnTo>
                  <a:pt x="28086" y="4363"/>
                </a:lnTo>
                <a:lnTo>
                  <a:pt x="27966" y="4482"/>
                </a:lnTo>
                <a:lnTo>
                  <a:pt x="27668" y="4960"/>
                </a:lnTo>
                <a:lnTo>
                  <a:pt x="26831" y="6514"/>
                </a:lnTo>
                <a:lnTo>
                  <a:pt x="26413" y="7231"/>
                </a:lnTo>
                <a:lnTo>
                  <a:pt x="25995" y="7888"/>
                </a:lnTo>
                <a:lnTo>
                  <a:pt x="25516" y="8546"/>
                </a:lnTo>
                <a:lnTo>
                  <a:pt x="24919" y="9143"/>
                </a:lnTo>
                <a:lnTo>
                  <a:pt x="24620" y="9382"/>
                </a:lnTo>
                <a:lnTo>
                  <a:pt x="24262" y="9621"/>
                </a:lnTo>
                <a:lnTo>
                  <a:pt x="23843" y="9800"/>
                </a:lnTo>
                <a:lnTo>
                  <a:pt x="23425" y="10039"/>
                </a:lnTo>
                <a:lnTo>
                  <a:pt x="22588" y="10278"/>
                </a:lnTo>
                <a:lnTo>
                  <a:pt x="21692" y="10398"/>
                </a:lnTo>
                <a:lnTo>
                  <a:pt x="20856" y="10458"/>
                </a:lnTo>
                <a:lnTo>
                  <a:pt x="19959" y="10398"/>
                </a:lnTo>
                <a:lnTo>
                  <a:pt x="19123" y="10278"/>
                </a:lnTo>
                <a:lnTo>
                  <a:pt x="18226" y="10099"/>
                </a:lnTo>
                <a:lnTo>
                  <a:pt x="17390" y="9800"/>
                </a:lnTo>
                <a:lnTo>
                  <a:pt x="16553" y="9561"/>
                </a:lnTo>
                <a:lnTo>
                  <a:pt x="15179" y="9024"/>
                </a:lnTo>
                <a:lnTo>
                  <a:pt x="14402" y="8725"/>
                </a:lnTo>
                <a:lnTo>
                  <a:pt x="13685" y="8366"/>
                </a:lnTo>
                <a:lnTo>
                  <a:pt x="12968" y="8008"/>
                </a:lnTo>
                <a:lnTo>
                  <a:pt x="12370" y="7530"/>
                </a:lnTo>
                <a:lnTo>
                  <a:pt x="12131" y="7231"/>
                </a:lnTo>
                <a:lnTo>
                  <a:pt x="11892" y="6932"/>
                </a:lnTo>
                <a:lnTo>
                  <a:pt x="11713" y="6633"/>
                </a:lnTo>
                <a:lnTo>
                  <a:pt x="11534" y="6275"/>
                </a:lnTo>
                <a:lnTo>
                  <a:pt x="14641" y="6036"/>
                </a:lnTo>
                <a:lnTo>
                  <a:pt x="17748" y="5737"/>
                </a:lnTo>
                <a:lnTo>
                  <a:pt x="20856" y="5379"/>
                </a:lnTo>
                <a:lnTo>
                  <a:pt x="24023" y="4901"/>
                </a:lnTo>
                <a:lnTo>
                  <a:pt x="27130" y="4363"/>
                </a:lnTo>
                <a:lnTo>
                  <a:pt x="30237" y="3705"/>
                </a:lnTo>
                <a:lnTo>
                  <a:pt x="31791" y="3347"/>
                </a:lnTo>
                <a:lnTo>
                  <a:pt x="33285" y="2929"/>
                </a:lnTo>
                <a:lnTo>
                  <a:pt x="34779" y="2510"/>
                </a:lnTo>
                <a:lnTo>
                  <a:pt x="36213" y="2032"/>
                </a:lnTo>
                <a:lnTo>
                  <a:pt x="36213" y="3526"/>
                </a:lnTo>
                <a:lnTo>
                  <a:pt x="36153" y="5140"/>
                </a:lnTo>
                <a:lnTo>
                  <a:pt x="36033" y="6693"/>
                </a:lnTo>
                <a:lnTo>
                  <a:pt x="35794" y="8187"/>
                </a:lnTo>
                <a:lnTo>
                  <a:pt x="35615" y="8964"/>
                </a:lnTo>
                <a:lnTo>
                  <a:pt x="35436" y="9741"/>
                </a:lnTo>
                <a:lnTo>
                  <a:pt x="35197" y="10458"/>
                </a:lnTo>
                <a:lnTo>
                  <a:pt x="34898" y="11175"/>
                </a:lnTo>
                <a:lnTo>
                  <a:pt x="34540" y="11832"/>
                </a:lnTo>
                <a:lnTo>
                  <a:pt x="34181" y="12549"/>
                </a:lnTo>
                <a:lnTo>
                  <a:pt x="33703" y="13147"/>
                </a:lnTo>
                <a:lnTo>
                  <a:pt x="33225" y="13804"/>
                </a:lnTo>
                <a:lnTo>
                  <a:pt x="32747" y="14342"/>
                </a:lnTo>
                <a:lnTo>
                  <a:pt x="32209" y="14880"/>
                </a:lnTo>
                <a:lnTo>
                  <a:pt x="31014" y="15836"/>
                </a:lnTo>
                <a:lnTo>
                  <a:pt x="29819" y="16732"/>
                </a:lnTo>
                <a:lnTo>
                  <a:pt x="28564" y="17569"/>
                </a:lnTo>
                <a:lnTo>
                  <a:pt x="27249" y="18405"/>
                </a:lnTo>
                <a:lnTo>
                  <a:pt x="26532" y="18764"/>
                </a:lnTo>
                <a:lnTo>
                  <a:pt x="25815" y="19063"/>
                </a:lnTo>
                <a:lnTo>
                  <a:pt x="24501" y="19720"/>
                </a:lnTo>
                <a:lnTo>
                  <a:pt x="23664" y="20019"/>
                </a:lnTo>
                <a:lnTo>
                  <a:pt x="23365" y="20138"/>
                </a:lnTo>
                <a:lnTo>
                  <a:pt x="23186" y="20138"/>
                </a:lnTo>
                <a:lnTo>
                  <a:pt x="23664" y="20198"/>
                </a:lnTo>
                <a:lnTo>
                  <a:pt x="24142" y="20198"/>
                </a:lnTo>
                <a:lnTo>
                  <a:pt x="24560" y="20138"/>
                </a:lnTo>
                <a:lnTo>
                  <a:pt x="25038" y="20019"/>
                </a:lnTo>
                <a:lnTo>
                  <a:pt x="25935" y="19720"/>
                </a:lnTo>
                <a:lnTo>
                  <a:pt x="26831" y="19302"/>
                </a:lnTo>
                <a:lnTo>
                  <a:pt x="27727" y="18823"/>
                </a:lnTo>
                <a:lnTo>
                  <a:pt x="28504" y="18226"/>
                </a:lnTo>
                <a:lnTo>
                  <a:pt x="30058" y="17150"/>
                </a:lnTo>
                <a:lnTo>
                  <a:pt x="31552" y="16015"/>
                </a:lnTo>
                <a:lnTo>
                  <a:pt x="32269" y="15417"/>
                </a:lnTo>
                <a:lnTo>
                  <a:pt x="32926" y="14820"/>
                </a:lnTo>
                <a:lnTo>
                  <a:pt x="33583" y="14103"/>
                </a:lnTo>
                <a:lnTo>
                  <a:pt x="34181" y="13386"/>
                </a:lnTo>
                <a:lnTo>
                  <a:pt x="34659" y="12609"/>
                </a:lnTo>
                <a:lnTo>
                  <a:pt x="35137" y="11772"/>
                </a:lnTo>
                <a:lnTo>
                  <a:pt x="35496" y="10936"/>
                </a:lnTo>
                <a:lnTo>
                  <a:pt x="35854" y="9980"/>
                </a:lnTo>
                <a:lnTo>
                  <a:pt x="36093" y="9083"/>
                </a:lnTo>
                <a:lnTo>
                  <a:pt x="36272" y="8127"/>
                </a:lnTo>
                <a:lnTo>
                  <a:pt x="36452" y="7171"/>
                </a:lnTo>
                <a:lnTo>
                  <a:pt x="36571" y="6215"/>
                </a:lnTo>
                <a:lnTo>
                  <a:pt x="36691" y="4303"/>
                </a:lnTo>
                <a:lnTo>
                  <a:pt x="36631" y="3347"/>
                </a:lnTo>
                <a:lnTo>
                  <a:pt x="36631" y="2929"/>
                </a:lnTo>
                <a:lnTo>
                  <a:pt x="36691" y="2451"/>
                </a:lnTo>
                <a:lnTo>
                  <a:pt x="36870" y="1913"/>
                </a:lnTo>
                <a:lnTo>
                  <a:pt x="36990" y="1614"/>
                </a:lnTo>
                <a:lnTo>
                  <a:pt x="37049" y="1554"/>
                </a:lnTo>
                <a:lnTo>
                  <a:pt x="36990" y="1315"/>
                </a:lnTo>
                <a:lnTo>
                  <a:pt x="36810" y="1196"/>
                </a:lnTo>
                <a:lnTo>
                  <a:pt x="36631" y="1136"/>
                </a:lnTo>
                <a:close/>
                <a:moveTo>
                  <a:pt x="37587" y="1"/>
                </a:moveTo>
                <a:lnTo>
                  <a:pt x="37408" y="60"/>
                </a:lnTo>
                <a:lnTo>
                  <a:pt x="37288" y="120"/>
                </a:lnTo>
                <a:lnTo>
                  <a:pt x="37169" y="240"/>
                </a:lnTo>
                <a:lnTo>
                  <a:pt x="37109" y="359"/>
                </a:lnTo>
                <a:lnTo>
                  <a:pt x="37109" y="718"/>
                </a:lnTo>
                <a:lnTo>
                  <a:pt x="37229" y="1255"/>
                </a:lnTo>
                <a:lnTo>
                  <a:pt x="37348" y="2690"/>
                </a:lnTo>
                <a:lnTo>
                  <a:pt x="37408" y="3347"/>
                </a:lnTo>
                <a:lnTo>
                  <a:pt x="37468" y="4064"/>
                </a:lnTo>
                <a:lnTo>
                  <a:pt x="37408" y="4960"/>
                </a:lnTo>
                <a:lnTo>
                  <a:pt x="37408" y="5797"/>
                </a:lnTo>
                <a:lnTo>
                  <a:pt x="37288" y="6693"/>
                </a:lnTo>
                <a:lnTo>
                  <a:pt x="37169" y="7530"/>
                </a:lnTo>
                <a:lnTo>
                  <a:pt x="36990" y="8426"/>
                </a:lnTo>
                <a:lnTo>
                  <a:pt x="36810" y="9263"/>
                </a:lnTo>
                <a:lnTo>
                  <a:pt x="36571" y="10099"/>
                </a:lnTo>
                <a:lnTo>
                  <a:pt x="36272" y="10936"/>
                </a:lnTo>
                <a:lnTo>
                  <a:pt x="35675" y="12250"/>
                </a:lnTo>
                <a:lnTo>
                  <a:pt x="34958" y="13505"/>
                </a:lnTo>
                <a:lnTo>
                  <a:pt x="34121" y="14760"/>
                </a:lnTo>
                <a:lnTo>
                  <a:pt x="33165" y="15836"/>
                </a:lnTo>
                <a:lnTo>
                  <a:pt x="32149" y="16911"/>
                </a:lnTo>
                <a:lnTo>
                  <a:pt x="31014" y="17867"/>
                </a:lnTo>
                <a:lnTo>
                  <a:pt x="29819" y="18704"/>
                </a:lnTo>
                <a:lnTo>
                  <a:pt x="28564" y="19421"/>
                </a:lnTo>
                <a:lnTo>
                  <a:pt x="27309" y="19959"/>
                </a:lnTo>
                <a:lnTo>
                  <a:pt x="25995" y="20437"/>
                </a:lnTo>
                <a:lnTo>
                  <a:pt x="24680" y="20795"/>
                </a:lnTo>
                <a:lnTo>
                  <a:pt x="23365" y="21034"/>
                </a:lnTo>
                <a:lnTo>
                  <a:pt x="21991" y="21214"/>
                </a:lnTo>
                <a:lnTo>
                  <a:pt x="20617" y="21273"/>
                </a:lnTo>
                <a:lnTo>
                  <a:pt x="19242" y="21273"/>
                </a:lnTo>
                <a:lnTo>
                  <a:pt x="17808" y="21154"/>
                </a:lnTo>
                <a:lnTo>
                  <a:pt x="16434" y="20975"/>
                </a:lnTo>
                <a:lnTo>
                  <a:pt x="15119" y="20676"/>
                </a:lnTo>
                <a:lnTo>
                  <a:pt x="13745" y="20317"/>
                </a:lnTo>
                <a:lnTo>
                  <a:pt x="12430" y="19839"/>
                </a:lnTo>
                <a:lnTo>
                  <a:pt x="11175" y="19361"/>
                </a:lnTo>
                <a:lnTo>
                  <a:pt x="9920" y="18764"/>
                </a:lnTo>
                <a:lnTo>
                  <a:pt x="8785" y="18047"/>
                </a:lnTo>
                <a:lnTo>
                  <a:pt x="7650" y="17330"/>
                </a:lnTo>
                <a:lnTo>
                  <a:pt x="6514" y="16433"/>
                </a:lnTo>
                <a:lnTo>
                  <a:pt x="5439" y="15477"/>
                </a:lnTo>
                <a:lnTo>
                  <a:pt x="4483" y="14402"/>
                </a:lnTo>
                <a:lnTo>
                  <a:pt x="3646" y="13266"/>
                </a:lnTo>
                <a:lnTo>
                  <a:pt x="2869" y="12071"/>
                </a:lnTo>
                <a:lnTo>
                  <a:pt x="2212" y="10816"/>
                </a:lnTo>
                <a:lnTo>
                  <a:pt x="1674" y="9502"/>
                </a:lnTo>
                <a:lnTo>
                  <a:pt x="1136" y="8187"/>
                </a:lnTo>
                <a:lnTo>
                  <a:pt x="838" y="6813"/>
                </a:lnTo>
                <a:lnTo>
                  <a:pt x="599" y="5976"/>
                </a:lnTo>
                <a:lnTo>
                  <a:pt x="479" y="5737"/>
                </a:lnTo>
                <a:lnTo>
                  <a:pt x="359" y="5618"/>
                </a:lnTo>
                <a:lnTo>
                  <a:pt x="180" y="5677"/>
                </a:lnTo>
                <a:lnTo>
                  <a:pt x="120" y="5797"/>
                </a:lnTo>
                <a:lnTo>
                  <a:pt x="61" y="6036"/>
                </a:lnTo>
                <a:lnTo>
                  <a:pt x="1" y="6275"/>
                </a:lnTo>
                <a:lnTo>
                  <a:pt x="61" y="6813"/>
                </a:lnTo>
                <a:lnTo>
                  <a:pt x="120" y="7231"/>
                </a:lnTo>
                <a:lnTo>
                  <a:pt x="240" y="8068"/>
                </a:lnTo>
                <a:lnTo>
                  <a:pt x="419" y="8844"/>
                </a:lnTo>
                <a:lnTo>
                  <a:pt x="658" y="9681"/>
                </a:lnTo>
                <a:lnTo>
                  <a:pt x="957" y="10458"/>
                </a:lnTo>
                <a:lnTo>
                  <a:pt x="1316" y="11175"/>
                </a:lnTo>
                <a:lnTo>
                  <a:pt x="1674" y="11952"/>
                </a:lnTo>
                <a:lnTo>
                  <a:pt x="2092" y="12669"/>
                </a:lnTo>
                <a:lnTo>
                  <a:pt x="2570" y="13386"/>
                </a:lnTo>
                <a:lnTo>
                  <a:pt x="3467" y="14581"/>
                </a:lnTo>
                <a:lnTo>
                  <a:pt x="4483" y="15776"/>
                </a:lnTo>
                <a:lnTo>
                  <a:pt x="5618" y="16852"/>
                </a:lnTo>
                <a:lnTo>
                  <a:pt x="6813" y="17808"/>
                </a:lnTo>
                <a:lnTo>
                  <a:pt x="8068" y="18704"/>
                </a:lnTo>
                <a:lnTo>
                  <a:pt x="9442" y="19481"/>
                </a:lnTo>
                <a:lnTo>
                  <a:pt x="10817" y="20198"/>
                </a:lnTo>
                <a:lnTo>
                  <a:pt x="12311" y="20795"/>
                </a:lnTo>
                <a:lnTo>
                  <a:pt x="13804" y="21273"/>
                </a:lnTo>
                <a:lnTo>
                  <a:pt x="15298" y="21692"/>
                </a:lnTo>
                <a:lnTo>
                  <a:pt x="16852" y="21991"/>
                </a:lnTo>
                <a:lnTo>
                  <a:pt x="18406" y="22170"/>
                </a:lnTo>
                <a:lnTo>
                  <a:pt x="19959" y="22230"/>
                </a:lnTo>
                <a:lnTo>
                  <a:pt x="21513" y="22170"/>
                </a:lnTo>
                <a:lnTo>
                  <a:pt x="23067" y="22050"/>
                </a:lnTo>
                <a:lnTo>
                  <a:pt x="24560" y="21751"/>
                </a:lnTo>
                <a:lnTo>
                  <a:pt x="25457" y="21572"/>
                </a:lnTo>
                <a:lnTo>
                  <a:pt x="26293" y="21333"/>
                </a:lnTo>
                <a:lnTo>
                  <a:pt x="27130" y="20975"/>
                </a:lnTo>
                <a:lnTo>
                  <a:pt x="27966" y="20676"/>
                </a:lnTo>
                <a:lnTo>
                  <a:pt x="28743" y="20258"/>
                </a:lnTo>
                <a:lnTo>
                  <a:pt x="29460" y="19839"/>
                </a:lnTo>
                <a:lnTo>
                  <a:pt x="30237" y="19361"/>
                </a:lnTo>
                <a:lnTo>
                  <a:pt x="30894" y="18823"/>
                </a:lnTo>
                <a:lnTo>
                  <a:pt x="31612" y="18286"/>
                </a:lnTo>
                <a:lnTo>
                  <a:pt x="32209" y="17748"/>
                </a:lnTo>
                <a:lnTo>
                  <a:pt x="32866" y="17150"/>
                </a:lnTo>
                <a:lnTo>
                  <a:pt x="33404" y="16493"/>
                </a:lnTo>
                <a:lnTo>
                  <a:pt x="34002" y="15836"/>
                </a:lnTo>
                <a:lnTo>
                  <a:pt x="34480" y="15178"/>
                </a:lnTo>
                <a:lnTo>
                  <a:pt x="35018" y="14461"/>
                </a:lnTo>
                <a:lnTo>
                  <a:pt x="35436" y="13744"/>
                </a:lnTo>
                <a:lnTo>
                  <a:pt x="35914" y="12967"/>
                </a:lnTo>
                <a:lnTo>
                  <a:pt x="36272" y="12191"/>
                </a:lnTo>
                <a:lnTo>
                  <a:pt x="36631" y="11414"/>
                </a:lnTo>
                <a:lnTo>
                  <a:pt x="36930" y="10577"/>
                </a:lnTo>
                <a:lnTo>
                  <a:pt x="37229" y="9741"/>
                </a:lnTo>
                <a:lnTo>
                  <a:pt x="37468" y="8904"/>
                </a:lnTo>
                <a:lnTo>
                  <a:pt x="37707" y="8068"/>
                </a:lnTo>
                <a:lnTo>
                  <a:pt x="37886" y="7231"/>
                </a:lnTo>
                <a:lnTo>
                  <a:pt x="38005" y="6394"/>
                </a:lnTo>
                <a:lnTo>
                  <a:pt x="38125" y="5498"/>
                </a:lnTo>
                <a:lnTo>
                  <a:pt x="38185" y="4602"/>
                </a:lnTo>
                <a:lnTo>
                  <a:pt x="38185" y="3765"/>
                </a:lnTo>
                <a:lnTo>
                  <a:pt x="38125" y="2869"/>
                </a:lnTo>
                <a:lnTo>
                  <a:pt x="38065" y="1973"/>
                </a:lnTo>
                <a:lnTo>
                  <a:pt x="37946" y="1136"/>
                </a:lnTo>
                <a:lnTo>
                  <a:pt x="37826" y="240"/>
                </a:lnTo>
                <a:lnTo>
                  <a:pt x="37707" y="60"/>
                </a:lnTo>
                <a:lnTo>
                  <a:pt x="37587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7A7D99"/>
              </a:solidFill>
            </a:endParaRPr>
          </a:p>
        </p:txBody>
      </p:sp>
      <p:sp>
        <p:nvSpPr>
          <p:cNvPr id="68" name="Google Shape;68;p3"/>
          <p:cNvSpPr/>
          <p:nvPr/>
        </p:nvSpPr>
        <p:spPr>
          <a:xfrm>
            <a:off x="6582644" y="5615026"/>
            <a:ext cx="971249" cy="1311500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A10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" name="Google Shape;69;p3"/>
          <p:cNvSpPr/>
          <p:nvPr/>
        </p:nvSpPr>
        <p:spPr>
          <a:xfrm>
            <a:off x="6713131" y="5987446"/>
            <a:ext cx="419672" cy="566692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3"/>
          <p:cNvSpPr/>
          <p:nvPr/>
        </p:nvSpPr>
        <p:spPr>
          <a:xfrm>
            <a:off x="6414487" y="5577669"/>
            <a:ext cx="1016948" cy="1386221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3"/>
          <p:cNvSpPr/>
          <p:nvPr/>
        </p:nvSpPr>
        <p:spPr>
          <a:xfrm>
            <a:off x="7377098" y="1562035"/>
            <a:ext cx="467067" cy="637560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96B5F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3"/>
          <p:cNvSpPr/>
          <p:nvPr/>
        </p:nvSpPr>
        <p:spPr>
          <a:xfrm>
            <a:off x="7237914" y="1632990"/>
            <a:ext cx="556340" cy="566627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" name="Google Shape;73;p3"/>
          <p:cNvSpPr/>
          <p:nvPr/>
        </p:nvSpPr>
        <p:spPr>
          <a:xfrm rot="-7924870">
            <a:off x="7037023" y="-84877"/>
            <a:ext cx="1121632" cy="624898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" name="Google Shape;74;p3"/>
          <p:cNvSpPr/>
          <p:nvPr/>
        </p:nvSpPr>
        <p:spPr>
          <a:xfrm rot="-1232320">
            <a:off x="7745361" y="-349957"/>
            <a:ext cx="341366" cy="46597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" name="Google Shape;75;p3"/>
          <p:cNvSpPr/>
          <p:nvPr/>
        </p:nvSpPr>
        <p:spPr>
          <a:xfrm rot="-1232584">
            <a:off x="7793456" y="-129512"/>
            <a:ext cx="267636" cy="385005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3"/>
          <p:cNvSpPr/>
          <p:nvPr/>
        </p:nvSpPr>
        <p:spPr>
          <a:xfrm rot="-2062504">
            <a:off x="7336650" y="-456001"/>
            <a:ext cx="348730" cy="1191639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3"/>
          <p:cNvSpPr/>
          <p:nvPr/>
        </p:nvSpPr>
        <p:spPr>
          <a:xfrm>
            <a:off x="5668110" y="527117"/>
            <a:ext cx="1131662" cy="136728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3"/>
          <p:cNvSpPr/>
          <p:nvPr/>
        </p:nvSpPr>
        <p:spPr>
          <a:xfrm>
            <a:off x="6267195" y="1441362"/>
            <a:ext cx="419672" cy="566692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" name="Google Shape;79;p3"/>
          <p:cNvSpPr/>
          <p:nvPr/>
        </p:nvSpPr>
        <p:spPr>
          <a:xfrm rot="1319022">
            <a:off x="5820795" y="564145"/>
            <a:ext cx="747678" cy="1561289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7283043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34FD8-1F55-4408-8AD4-EEA68E113A5D}" type="datetimeFigureOut">
              <a:rPr lang="en-US" smtClean="0"/>
              <a:t>12/14/2020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163C4-D197-4098-8325-927EEBB093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468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34FD8-1F55-4408-8AD4-EEA68E113A5D}" type="datetimeFigureOut">
              <a:rPr lang="en-US" smtClean="0"/>
              <a:t>12/14/2020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163C4-D197-4098-8325-927EEBB093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0674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34FD8-1F55-4408-8AD4-EEA68E113A5D}" type="datetimeFigureOut">
              <a:rPr lang="en-US" smtClean="0"/>
              <a:t>12/14/2020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163C4-D197-4098-8325-927EEBB093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03522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34FD8-1F55-4408-8AD4-EEA68E113A5D}" type="datetimeFigureOut">
              <a:rPr lang="en-US" smtClean="0"/>
              <a:t>12/14/2020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163C4-D197-4098-8325-927EEBB093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77693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34FD8-1F55-4408-8AD4-EEA68E113A5D}" type="datetimeFigureOut">
              <a:rPr lang="en-US" smtClean="0"/>
              <a:t>12/14/2020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163C4-D197-4098-8325-927EEBB093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73316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34FD8-1F55-4408-8AD4-EEA68E113A5D}" type="datetimeFigureOut">
              <a:rPr lang="en-US" smtClean="0"/>
              <a:t>12/14/2020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163C4-D197-4098-8325-927EEBB093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70286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34FD8-1F55-4408-8AD4-EEA68E113A5D}" type="datetimeFigureOut">
              <a:rPr lang="en-US" smtClean="0"/>
              <a:t>12/14/2020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163C4-D197-4098-8325-927EEBB093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84719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34FD8-1F55-4408-8AD4-EEA68E113A5D}" type="datetimeFigureOut">
              <a:rPr lang="en-US" smtClean="0"/>
              <a:t>12/14/2020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163C4-D197-4098-8325-927EEBB093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13544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734FD8-1F55-4408-8AD4-EEA68E113A5D}" type="datetimeFigureOut">
              <a:rPr lang="en-US" smtClean="0"/>
              <a:t>12/14/2020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A163C4-D197-4098-8325-927EEBB093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24408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wmv"/><Relationship Id="rId1" Type="http://schemas.microsoft.com/office/2007/relationships/media" Target="../media/media5.wmv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wmv"/><Relationship Id="rId1" Type="http://schemas.microsoft.com/office/2007/relationships/media" Target="../media/media6.wmv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D:\Bo%20sach%20ket%20noi\Hoc%20van%20bai%206\Video%20bai%20hat%20Con%20ga%20trong.mp4" TargetMode="Externa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gif"/><Relationship Id="rId3" Type="http://schemas.microsoft.com/office/2007/relationships/media" Target="../media/media3.wav"/><Relationship Id="rId7" Type="http://schemas.openxmlformats.org/officeDocument/2006/relationships/image" Target="../media/image11.gif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gif"/><Relationship Id="rId10" Type="http://schemas.openxmlformats.org/officeDocument/2006/relationships/image" Target="../media/image14.gif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13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gi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3.gif"/><Relationship Id="rId12" Type="http://schemas.openxmlformats.org/officeDocument/2006/relationships/image" Target="../media/image11.gif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gif"/><Relationship Id="rId10" Type="http://schemas.openxmlformats.org/officeDocument/2006/relationships/image" Target="../media/image12.gif"/><Relationship Id="rId4" Type="http://schemas.openxmlformats.org/officeDocument/2006/relationships/audio" Target="../media/audio1.wav"/><Relationship Id="rId9" Type="http://schemas.openxmlformats.org/officeDocument/2006/relationships/image" Target="../media/image16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gi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3.gif"/><Relationship Id="rId12" Type="http://schemas.openxmlformats.org/officeDocument/2006/relationships/image" Target="../media/image11.gif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gif"/><Relationship Id="rId10" Type="http://schemas.openxmlformats.org/officeDocument/2006/relationships/image" Target="../media/image12.gif"/><Relationship Id="rId4" Type="http://schemas.openxmlformats.org/officeDocument/2006/relationships/audio" Target="../media/audio1.wav"/><Relationship Id="rId9" Type="http://schemas.openxmlformats.org/officeDocument/2006/relationships/image" Target="../media/image16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gif"/><Relationship Id="rId13" Type="http://schemas.openxmlformats.org/officeDocument/2006/relationships/image" Target="../media/image15.png"/><Relationship Id="rId3" Type="http://schemas.microsoft.com/office/2007/relationships/media" Target="../media/media4.mp3"/><Relationship Id="rId7" Type="http://schemas.openxmlformats.org/officeDocument/2006/relationships/image" Target="../media/image10.png"/><Relationship Id="rId12" Type="http://schemas.openxmlformats.org/officeDocument/2006/relationships/image" Target="../media/image12.gif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9.gif"/><Relationship Id="rId11" Type="http://schemas.openxmlformats.org/officeDocument/2006/relationships/image" Target="../media/image17.gif"/><Relationship Id="rId5" Type="http://schemas.openxmlformats.org/officeDocument/2006/relationships/audio" Target="../media/audio1.wav"/><Relationship Id="rId10" Type="http://schemas.openxmlformats.org/officeDocument/2006/relationships/image" Target="../media/image16.jp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14.gif"/><Relationship Id="rId14" Type="http://schemas.openxmlformats.org/officeDocument/2006/relationships/image" Target="../media/image11.gi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91" t="53519" r="1" b="6482"/>
          <a:stretch>
            <a:fillRect/>
          </a:stretch>
        </p:blipFill>
        <p:spPr>
          <a:xfrm>
            <a:off x="7753352" y="3899021"/>
            <a:ext cx="1390650" cy="274320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667" r="82708" b="15370"/>
          <a:stretch>
            <a:fillRect/>
          </a:stretch>
        </p:blipFill>
        <p:spPr>
          <a:xfrm>
            <a:off x="-35886" y="5017155"/>
            <a:ext cx="1581150" cy="889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593"/>
          <a:stretch>
            <a:fillRect/>
          </a:stretch>
        </p:blipFill>
        <p:spPr>
          <a:xfrm>
            <a:off x="0" y="5803899"/>
            <a:ext cx="9144000" cy="1054100"/>
          </a:xfrm>
          <a:prstGeom prst="rect">
            <a:avLst/>
          </a:prstGeom>
        </p:spPr>
      </p:pic>
      <p:pic>
        <p:nvPicPr>
          <p:cNvPr id="14" name="6水果沙拉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4267200" y="-1275523"/>
            <a:ext cx="609600" cy="812800"/>
          </a:xfrm>
          <a:prstGeom prst="rect">
            <a:avLst/>
          </a:prstGeom>
        </p:spPr>
      </p:pic>
      <p:sp>
        <p:nvSpPr>
          <p:cNvPr id="21" name="圆角矩形 1"/>
          <p:cNvSpPr/>
          <p:nvPr/>
        </p:nvSpPr>
        <p:spPr>
          <a:xfrm>
            <a:off x="2280481" y="3048000"/>
            <a:ext cx="4066286" cy="1915529"/>
          </a:xfrm>
          <a:prstGeom prst="roundRect">
            <a:avLst>
              <a:gd name="adj" fmla="val 50000"/>
            </a:avLst>
          </a:prstGeom>
          <a:solidFill>
            <a:srgbClr val="FDB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01" tIns="60850" rIns="121701" bIns="60850" anchor="ctr"/>
          <a:lstStyle/>
          <a:p>
            <a:pPr algn="ctr" defTabSz="1216660">
              <a:defRPr/>
            </a:pPr>
            <a:r>
              <a:rPr lang="en-US" altLang="zh-CN" sz="4800" b="1" dirty="0">
                <a:solidFill>
                  <a:srgbClr val="FF0000"/>
                </a:solidFill>
              </a:rPr>
              <a:t>TIẾNG VIỆT LỚP 1</a:t>
            </a:r>
            <a:endParaRPr lang="zh-CN" altLang="en-US" sz="4800" b="1" dirty="0">
              <a:solidFill>
                <a:srgbClr val="FF0000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2636965" y="3226410"/>
            <a:ext cx="4184162" cy="4238939"/>
          </a:xfrm>
          <a:prstGeom prst="rect">
            <a:avLst/>
          </a:prstGeom>
          <a:noFill/>
        </p:spPr>
        <p:txBody>
          <a:bodyPr spcFirstLastPara="1" wrap="none" lIns="121701" tIns="60850" rIns="121701" bIns="60850">
            <a:prstTxWarp prst="textArchUp">
              <a:avLst>
                <a:gd name="adj" fmla="val 9957375"/>
              </a:avLst>
            </a:prstTxWarp>
            <a:spAutoFit/>
          </a:bodyPr>
          <a:lstStyle/>
          <a:p>
            <a:pPr algn="ctr" defTabSz="1216660">
              <a:defRPr/>
            </a:pPr>
            <a:endParaRPr lang="en-US" sz="6400" b="1" cap="all">
              <a:ln w="9000" cmpd="sng">
                <a:solidFill>
                  <a:srgbClr val="8064A2">
                    <a:shade val="50000"/>
                    <a:satMod val="120000"/>
                  </a:srgbClr>
                </a:solidFill>
                <a:prstDash val="solid"/>
              </a:ln>
              <a:solidFill>
                <a:srgbClr val="0000FF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3" name="WordArt 6"/>
          <p:cNvSpPr>
            <a:spLocks noChangeArrowheads="1" noChangeShapeType="1" noTextEdit="1"/>
          </p:cNvSpPr>
          <p:nvPr/>
        </p:nvSpPr>
        <p:spPr bwMode="auto">
          <a:xfrm>
            <a:off x="1064421" y="1676403"/>
            <a:ext cx="6867730" cy="5482828"/>
          </a:xfrm>
          <a:prstGeom prst="rect">
            <a:avLst/>
          </a:prstGeom>
        </p:spPr>
        <p:txBody>
          <a:bodyPr spcFirstLastPara="1" wrap="none" lIns="91314" tIns="45718" rIns="91314" bIns="45718" fromWordArt="1">
            <a:prstTxWarp prst="textArchUp">
              <a:avLst>
                <a:gd name="adj" fmla="val 11020719"/>
              </a:avLst>
            </a:prstTxWarp>
          </a:bodyPr>
          <a:lstStyle/>
          <a:p>
            <a:pPr algn="ctr" defTabSz="912495"/>
            <a:r>
              <a:rPr lang="en-US" sz="3600" b="1" kern="1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CHÀO MỪNG CÁC EM ĐẾN VỚI TIẾT</a:t>
            </a:r>
            <a:endParaRPr lang="en-US" sz="3600" b="1" kern="10" dirty="0">
              <a:ln w="9525">
                <a:solidFill>
                  <a:srgbClr val="993366"/>
                </a:solidFill>
                <a:round/>
              </a:ln>
              <a:solidFill>
                <a:srgbClr val="0000FF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pic>
        <p:nvPicPr>
          <p:cNvPr id="16" name="图片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4720" y="1"/>
            <a:ext cx="1729280" cy="4314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0447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fade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1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21" grpId="0" animBg="1"/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>
            <a:extLst>
              <a:ext uri="{FF2B5EF4-FFF2-40B4-BE49-F238E27FC236}">
                <a16:creationId xmlns:a16="http://schemas.microsoft.com/office/drawing/2014/main" xmlns="" id="{E8311CB8-2D57-427C-945E-61F94063B626}"/>
              </a:ext>
            </a:extLst>
          </p:cNvPr>
          <p:cNvSpPr txBox="1"/>
          <p:nvPr/>
        </p:nvSpPr>
        <p:spPr>
          <a:xfrm>
            <a:off x="2666004" y="1066800"/>
            <a:ext cx="2363196" cy="1200329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None/>
            </a:pPr>
            <a:r>
              <a:rPr lang="en-US" altLang="x-none" sz="7200" b="1" dirty="0">
                <a:solidFill>
                  <a:srgbClr val="FF0000"/>
                </a:solidFill>
                <a:latin typeface=".VnAvant" pitchFamily="34" charset="0"/>
                <a:cs typeface="Times New Roman" panose="02020603050405020304" pitchFamily="18" charset="0"/>
              </a:rPr>
              <a:t>c</a:t>
            </a:r>
            <a:endParaRPr lang="en-US" altLang="x-none" sz="7200" b="1" dirty="0">
              <a:solidFill>
                <a:srgbClr val="FF3300"/>
              </a:solidFill>
              <a:latin typeface=".VnAvant" pitchFamily="34" charset="0"/>
              <a:ea typeface="Arial" panose="020B0604020202020204" pitchFamily="34" charset="0"/>
            </a:endParaRPr>
          </a:p>
        </p:txBody>
      </p:sp>
      <p:grpSp>
        <p:nvGrpSpPr>
          <p:cNvPr id="4" name="Group 30">
            <a:extLst>
              <a:ext uri="{FF2B5EF4-FFF2-40B4-BE49-F238E27FC236}">
                <a16:creationId xmlns:a16="http://schemas.microsoft.com/office/drawing/2014/main" xmlns="" id="{E62AA113-555A-494D-B07E-5676414413E1}"/>
              </a:ext>
            </a:extLst>
          </p:cNvPr>
          <p:cNvGrpSpPr/>
          <p:nvPr/>
        </p:nvGrpSpPr>
        <p:grpSpPr>
          <a:xfrm>
            <a:off x="2013743" y="2699825"/>
            <a:ext cx="5116513" cy="2962518"/>
            <a:chOff x="384" y="1680"/>
            <a:chExt cx="1680" cy="960"/>
          </a:xfr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100000" t="100000"/>
            </a:path>
            <a:tileRect r="-100000" b="-100000"/>
          </a:gradFill>
        </p:grpSpPr>
        <p:sp>
          <p:nvSpPr>
            <p:cNvPr id="5" name="Rectangle 27">
              <a:extLst>
                <a:ext uri="{FF2B5EF4-FFF2-40B4-BE49-F238E27FC236}">
                  <a16:creationId xmlns:a16="http://schemas.microsoft.com/office/drawing/2014/main" xmlns="" id="{83BD4588-8CE6-42F6-A507-8806CB8DC83E}"/>
                </a:ext>
              </a:extLst>
            </p:cNvPr>
            <p:cNvSpPr/>
            <p:nvPr/>
          </p:nvSpPr>
          <p:spPr>
            <a:xfrm>
              <a:off x="384" y="1680"/>
              <a:ext cx="1680" cy="480"/>
            </a:xfrm>
            <a:prstGeom prst="rect">
              <a:avLst/>
            </a:prstGeom>
            <a:grpFill/>
            <a:ln w="28575" cap="flat" cmpd="sng">
              <a:solidFill>
                <a:srgbClr val="FF00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n-lt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5pPr>
            </a:lstStyle>
            <a:p>
              <a:pPr marL="0" lvl="0" indent="0" eaLnBrk="1" hangingPunct="1">
                <a:spcBef>
                  <a:spcPct val="0"/>
                </a:spcBef>
                <a:buNone/>
              </a:pPr>
              <a:endParaRPr lang="en-US" altLang="x-none" sz="5400" dirty="0"/>
            </a:p>
          </p:txBody>
        </p:sp>
        <p:sp>
          <p:nvSpPr>
            <p:cNvPr id="6" name="Line 28">
              <a:extLst>
                <a:ext uri="{FF2B5EF4-FFF2-40B4-BE49-F238E27FC236}">
                  <a16:creationId xmlns:a16="http://schemas.microsoft.com/office/drawing/2014/main" xmlns="" id="{FC1C52C8-94AC-4DEA-9682-016819029337}"/>
                </a:ext>
              </a:extLst>
            </p:cNvPr>
            <p:cNvSpPr/>
            <p:nvPr/>
          </p:nvSpPr>
          <p:spPr>
            <a:xfrm>
              <a:off x="1248" y="1680"/>
              <a:ext cx="0" cy="480"/>
            </a:xfrm>
            <a:prstGeom prst="line">
              <a:avLst/>
            </a:prstGeom>
            <a:grpFill/>
            <a:ln w="28575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7" name="Rectangle 29">
              <a:extLst>
                <a:ext uri="{FF2B5EF4-FFF2-40B4-BE49-F238E27FC236}">
                  <a16:creationId xmlns:a16="http://schemas.microsoft.com/office/drawing/2014/main" xmlns="" id="{FBB34032-2B2A-4C7B-A8F8-A2A0D948CD7A}"/>
                </a:ext>
              </a:extLst>
            </p:cNvPr>
            <p:cNvSpPr/>
            <p:nvPr/>
          </p:nvSpPr>
          <p:spPr>
            <a:xfrm>
              <a:off x="384" y="2160"/>
              <a:ext cx="1680" cy="480"/>
            </a:xfrm>
            <a:prstGeom prst="rect">
              <a:avLst/>
            </a:prstGeom>
            <a:grpFill/>
            <a:ln w="28575" cap="flat" cmpd="sng">
              <a:solidFill>
                <a:srgbClr val="FF00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n-lt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5pPr>
            </a:lstStyle>
            <a:p>
              <a:pPr marL="0" lvl="0" indent="0" eaLnBrk="1" hangingPunct="1">
                <a:spcBef>
                  <a:spcPct val="0"/>
                </a:spcBef>
                <a:buNone/>
              </a:pPr>
              <a:endParaRPr lang="en-US" altLang="x-none" sz="5400" dirty="0"/>
            </a:p>
          </p:txBody>
        </p:sp>
      </p:grpSp>
      <p:sp>
        <p:nvSpPr>
          <p:cNvPr id="10" name="Text Box 9">
            <a:extLst>
              <a:ext uri="{FF2B5EF4-FFF2-40B4-BE49-F238E27FC236}">
                <a16:creationId xmlns:a16="http://schemas.microsoft.com/office/drawing/2014/main" xmlns="" id="{35066F8D-A6AD-4EFE-9923-698F02CF67F9}"/>
              </a:ext>
            </a:extLst>
          </p:cNvPr>
          <p:cNvSpPr txBox="1"/>
          <p:nvPr/>
        </p:nvSpPr>
        <p:spPr>
          <a:xfrm>
            <a:off x="2971800" y="2916210"/>
            <a:ext cx="2362200" cy="1015663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None/>
            </a:pPr>
            <a:r>
              <a:rPr lang="en-US" altLang="x-none" sz="6000" b="1" dirty="0" smtClean="0">
                <a:latin typeface="Century Gothic" panose="020B0502020202020204" pitchFamily="34" charset="0"/>
                <a:cs typeface="Times New Roman" panose="02020603050405020304" pitchFamily="18" charset="0"/>
              </a:rPr>
              <a:t>b</a:t>
            </a:r>
            <a:endParaRPr lang="en-US" altLang="x-none" sz="6000" b="1" dirty="0">
              <a:latin typeface="Century Gothic" panose="020B0502020202020204" pitchFamily="34" charset="0"/>
              <a:ea typeface="Times New Roman" panose="02020603050405020304" pitchFamily="18" charset="0"/>
            </a:endParaRPr>
          </a:p>
        </p:txBody>
      </p:sp>
      <p:sp>
        <p:nvSpPr>
          <p:cNvPr id="12" name="Text Box 9">
            <a:extLst>
              <a:ext uri="{FF2B5EF4-FFF2-40B4-BE49-F238E27FC236}">
                <a16:creationId xmlns:a16="http://schemas.microsoft.com/office/drawing/2014/main" xmlns="" id="{B2A815FB-98E3-46F3-A024-8BF452EE788F}"/>
              </a:ext>
            </a:extLst>
          </p:cNvPr>
          <p:cNvSpPr txBox="1"/>
          <p:nvPr/>
        </p:nvSpPr>
        <p:spPr>
          <a:xfrm>
            <a:off x="4917245" y="2905659"/>
            <a:ext cx="1864550" cy="1015663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None/>
            </a:pPr>
            <a:r>
              <a:rPr lang="en-US" altLang="x-none" sz="6000" b="1" dirty="0" err="1" smtClean="0">
                <a:solidFill>
                  <a:srgbClr val="FF0000"/>
                </a:solidFill>
                <a:latin typeface=".VnAvant" pitchFamily="34" charset="0"/>
                <a:cs typeface="Times New Roman" panose="02020603050405020304" pitchFamily="18" charset="0"/>
              </a:rPr>
              <a:t>u«c</a:t>
            </a:r>
            <a:endParaRPr lang="en-US" altLang="x-none" sz="6000" b="1" dirty="0">
              <a:solidFill>
                <a:srgbClr val="FF0000"/>
              </a:solidFill>
              <a:latin typeface=".VnAvant" pitchFamily="34" charset="0"/>
              <a:ea typeface="Times New Roman" panose="02020603050405020304" pitchFamily="18" charset="0"/>
            </a:endParaRPr>
          </a:p>
        </p:txBody>
      </p:sp>
      <p:sp>
        <p:nvSpPr>
          <p:cNvPr id="18" name="Text Box 9"/>
          <p:cNvSpPr txBox="1"/>
          <p:nvPr/>
        </p:nvSpPr>
        <p:spPr>
          <a:xfrm>
            <a:off x="3454552" y="4318337"/>
            <a:ext cx="2925386" cy="1015663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None/>
            </a:pPr>
            <a:r>
              <a:rPr lang="en-US" altLang="x-none" sz="6000" b="1" dirty="0" err="1">
                <a:latin typeface=".VnAvant" pitchFamily="34" charset="0"/>
                <a:cs typeface="Times New Roman" panose="02020603050405020304" pitchFamily="18" charset="0"/>
              </a:rPr>
              <a:t>b</a:t>
            </a:r>
            <a:r>
              <a:rPr lang="en-US" altLang="x-none" sz="6000" b="1" dirty="0" err="1" smtClean="0">
                <a:solidFill>
                  <a:srgbClr val="FF0000"/>
                </a:solidFill>
                <a:latin typeface=".VnAvant" pitchFamily="34" charset="0"/>
                <a:cs typeface="Times New Roman" panose="02020603050405020304" pitchFamily="18" charset="0"/>
              </a:rPr>
              <a:t>uéc</a:t>
            </a:r>
            <a:endParaRPr lang="en-US" altLang="x-none" sz="6000" b="1" dirty="0">
              <a:solidFill>
                <a:srgbClr val="FF0000"/>
              </a:solidFill>
              <a:latin typeface="Century Gothic" panose="020B0502020202020204" pitchFamily="34" charset="0"/>
              <a:ea typeface="Times New Roman" panose="02020603050405020304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858000" y="1122694"/>
            <a:ext cx="461986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7200" b="1" dirty="0">
                <a:solidFill>
                  <a:srgbClr val="FF0000"/>
                </a:solidFill>
                <a:latin typeface=".VnAvant" pitchFamily="34" charset="0"/>
              </a:rPr>
              <a:t>t</a:t>
            </a:r>
            <a:endParaRPr lang="en-US" sz="7200" dirty="0">
              <a:solidFill>
                <a:srgbClr val="FF0000"/>
              </a:solidFill>
            </a:endParaRPr>
          </a:p>
        </p:txBody>
      </p:sp>
      <p:sp>
        <p:nvSpPr>
          <p:cNvPr id="20" name="Text Box 9">
            <a:extLst>
              <a:ext uri="{FF2B5EF4-FFF2-40B4-BE49-F238E27FC236}">
                <a16:creationId xmlns:a16="http://schemas.microsoft.com/office/drawing/2014/main" xmlns="" id="{28EC99E9-371C-4E6C-8BB0-E4A5BBA8E766}"/>
              </a:ext>
            </a:extLst>
          </p:cNvPr>
          <p:cNvSpPr txBox="1"/>
          <p:nvPr/>
        </p:nvSpPr>
        <p:spPr>
          <a:xfrm>
            <a:off x="5654132" y="1066800"/>
            <a:ext cx="1584868" cy="1200329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None/>
            </a:pPr>
            <a:r>
              <a:rPr lang="en-US" altLang="x-none" sz="7200" b="1" dirty="0">
                <a:solidFill>
                  <a:srgbClr val="FF0000"/>
                </a:solidFill>
                <a:latin typeface=".VnAvant" pitchFamily="34" charset="0"/>
                <a:cs typeface="Times New Roman" panose="02020603050405020304" pitchFamily="18" charset="0"/>
              </a:rPr>
              <a:t>u</a:t>
            </a:r>
            <a:r>
              <a:rPr lang="en-US" altLang="x-none" sz="7200" b="1" dirty="0" smtClean="0">
                <a:solidFill>
                  <a:srgbClr val="FF0000"/>
                </a:solidFill>
                <a:latin typeface=".VnAvant" pitchFamily="34" charset="0"/>
                <a:cs typeface="Times New Roman" panose="02020603050405020304" pitchFamily="18" charset="0"/>
              </a:rPr>
              <a:t>«</a:t>
            </a:r>
            <a:endParaRPr lang="en-US" altLang="x-none" sz="7200" b="1" dirty="0">
              <a:solidFill>
                <a:srgbClr val="FF3300"/>
              </a:solidFill>
              <a:latin typeface=".VnAvant" pitchFamily="34" charset="0"/>
              <a:ea typeface="Arial" panose="020B0604020202020204" pitchFamily="34" charset="0"/>
            </a:endParaRPr>
          </a:p>
        </p:txBody>
      </p:sp>
      <p:sp>
        <p:nvSpPr>
          <p:cNvPr id="22" name="Text Box 9">
            <a:extLst>
              <a:ext uri="{FF2B5EF4-FFF2-40B4-BE49-F238E27FC236}">
                <a16:creationId xmlns:a16="http://schemas.microsoft.com/office/drawing/2014/main" xmlns="" id="{9D759A88-0E71-4B43-A1BB-1F7E3EC1C94B}"/>
              </a:ext>
            </a:extLst>
          </p:cNvPr>
          <p:cNvSpPr txBox="1"/>
          <p:nvPr/>
        </p:nvSpPr>
        <p:spPr>
          <a:xfrm>
            <a:off x="1512587" y="1066799"/>
            <a:ext cx="1686817" cy="1200329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None/>
            </a:pPr>
            <a:r>
              <a:rPr lang="en-US" altLang="x-none" sz="7200" b="1" dirty="0">
                <a:solidFill>
                  <a:srgbClr val="FF0000"/>
                </a:solidFill>
                <a:latin typeface=".VnAvant" pitchFamily="34" charset="0"/>
                <a:cs typeface="Times New Roman" panose="02020603050405020304" pitchFamily="18" charset="0"/>
              </a:rPr>
              <a:t>u</a:t>
            </a:r>
            <a:r>
              <a:rPr lang="en-US" altLang="x-none" sz="7200" b="1" dirty="0" smtClean="0">
                <a:solidFill>
                  <a:srgbClr val="FF0000"/>
                </a:solidFill>
                <a:latin typeface=".VnAvant" pitchFamily="34" charset="0"/>
                <a:cs typeface="Times New Roman" panose="02020603050405020304" pitchFamily="18" charset="0"/>
              </a:rPr>
              <a:t>«</a:t>
            </a:r>
            <a:endParaRPr lang="en-US" altLang="x-none" sz="7200" b="1" dirty="0">
              <a:solidFill>
                <a:srgbClr val="FF3300"/>
              </a:solidFill>
              <a:latin typeface=".VnAvant" pitchFamily="34" charset="0"/>
              <a:ea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7069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6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" grpId="0"/>
      <p:bldP spid="12" grpId="0"/>
      <p:bldP spid="18" grpId="0"/>
      <p:bldP spid="19" grpId="0"/>
      <p:bldP spid="20" grpId="0"/>
      <p:bldP spid="20" grpId="1"/>
      <p:bldP spid="22" grpId="0"/>
      <p:bldP spid="22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35634" y="1066800"/>
            <a:ext cx="880836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b="1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.VnAvant" pitchFamily="34" charset="0"/>
              </a:rPr>
              <a:t>­</a:t>
            </a:r>
            <a:r>
              <a:rPr lang="en-US" sz="4800" b="1" dirty="0" err="1" smtClean="0">
                <a:ln>
                  <a:solidFill>
                    <a:schemeClr val="tx1"/>
                  </a:solidFill>
                </a:ln>
                <a:latin typeface=".VnAvant" pitchFamily="34" charset="0"/>
              </a:rPr>
              <a:t>cuèc</a:t>
            </a:r>
            <a:r>
              <a:rPr lang="en-US" sz="4800" b="1" dirty="0" smtClean="0">
                <a:ln>
                  <a:solidFill>
                    <a:schemeClr val="tx1"/>
                  </a:solidFill>
                </a:ln>
                <a:latin typeface=".VnAvant" pitchFamily="34" charset="0"/>
              </a:rPr>
              <a:t>      </a:t>
            </a:r>
            <a:r>
              <a:rPr lang="en-US" sz="4800" b="1" dirty="0" err="1" smtClean="0">
                <a:ln>
                  <a:solidFill>
                    <a:schemeClr val="tx1"/>
                  </a:solidFill>
                </a:ln>
                <a:latin typeface=".VnAvant" pitchFamily="34" charset="0"/>
              </a:rPr>
              <a:t>luéc</a:t>
            </a:r>
            <a:r>
              <a:rPr lang="en-US" sz="4800" b="1" dirty="0" smtClean="0">
                <a:ln>
                  <a:solidFill>
                    <a:schemeClr val="tx1"/>
                  </a:solidFill>
                </a:ln>
                <a:latin typeface=".VnAvant" pitchFamily="34" charset="0"/>
              </a:rPr>
              <a:t>      </a:t>
            </a:r>
            <a:r>
              <a:rPr lang="en-US" sz="4800" b="1" dirty="0" err="1" smtClean="0">
                <a:ln>
                  <a:solidFill>
                    <a:schemeClr val="tx1"/>
                  </a:solidFill>
                </a:ln>
                <a:latin typeface=".VnAvant" pitchFamily="34" charset="0"/>
              </a:rPr>
              <a:t>ruèc</a:t>
            </a:r>
            <a:r>
              <a:rPr lang="en-US" sz="4800" b="1" dirty="0" smtClean="0">
                <a:ln>
                  <a:solidFill>
                    <a:schemeClr val="tx1"/>
                  </a:solidFill>
                </a:ln>
                <a:latin typeface=".VnAvant" pitchFamily="34" charset="0"/>
              </a:rPr>
              <a:t>   </a:t>
            </a:r>
            <a:r>
              <a:rPr lang="en-US" sz="4800" b="1" dirty="0" err="1" smtClean="0">
                <a:ln>
                  <a:solidFill>
                    <a:schemeClr val="tx1"/>
                  </a:solidFill>
                </a:ln>
                <a:latin typeface=".VnAvant" pitchFamily="34" charset="0"/>
              </a:rPr>
              <a:t>thuéc</a:t>
            </a:r>
            <a:endParaRPr lang="en-US" sz="6000" b="1" dirty="0"/>
          </a:p>
        </p:txBody>
      </p:sp>
      <p:sp>
        <p:nvSpPr>
          <p:cNvPr id="7" name="Text Box 9"/>
          <p:cNvSpPr txBox="1"/>
          <p:nvPr/>
        </p:nvSpPr>
        <p:spPr>
          <a:xfrm>
            <a:off x="714301" y="838200"/>
            <a:ext cx="2257499" cy="110799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None/>
            </a:pPr>
            <a:r>
              <a:rPr lang="en-US" altLang="x-none" sz="4800" b="1" dirty="0" err="1" smtClean="0">
                <a:solidFill>
                  <a:srgbClr val="FF0000"/>
                </a:solidFill>
                <a:latin typeface=".VnAvant" pitchFamily="34" charset="0"/>
                <a:cs typeface="Times New Roman" panose="02020603050405020304" pitchFamily="18" charset="0"/>
              </a:rPr>
              <a:t>u«c</a:t>
            </a:r>
            <a:r>
              <a:rPr lang="en-US" altLang="x-none" sz="6600" b="1" dirty="0" smtClean="0">
                <a:solidFill>
                  <a:srgbClr val="FF0000"/>
                </a:solidFill>
                <a:latin typeface=".VnAvant" pitchFamily="34" charset="0"/>
                <a:cs typeface="Times New Roman" panose="02020603050405020304" pitchFamily="18" charset="0"/>
              </a:rPr>
              <a:t> </a:t>
            </a:r>
            <a:endParaRPr lang="en-US" altLang="x-none" sz="5400" b="1" dirty="0">
              <a:solidFill>
                <a:srgbClr val="FF0000"/>
              </a:solidFill>
              <a:latin typeface=".VnAvant" pitchFamily="34" charset="0"/>
              <a:ea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52400" y="2293203"/>
            <a:ext cx="9906000" cy="10808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800" b="1" dirty="0">
                <a:ln>
                  <a:solidFill>
                    <a:schemeClr val="tx1"/>
                  </a:solidFill>
                </a:ln>
                <a:latin typeface=".VnAvant" pitchFamily="34" charset="0"/>
              </a:rPr>
              <a:t> </a:t>
            </a:r>
            <a:r>
              <a:rPr lang="en-US" sz="4800" b="1" dirty="0" smtClean="0">
                <a:ln>
                  <a:solidFill>
                    <a:schemeClr val="tx1"/>
                  </a:solidFill>
                </a:ln>
                <a:latin typeface=".VnAvant" pitchFamily="34" charset="0"/>
              </a:rPr>
              <a:t>   </a:t>
            </a:r>
            <a:r>
              <a:rPr lang="en-US" sz="4800" b="1" dirty="0" err="1" smtClean="0">
                <a:ln>
                  <a:solidFill>
                    <a:schemeClr val="tx1"/>
                  </a:solidFill>
                </a:ln>
                <a:latin typeface=".VnAvant" pitchFamily="34" charset="0"/>
              </a:rPr>
              <a:t>buèt</a:t>
            </a:r>
            <a:r>
              <a:rPr lang="en-US" sz="4800" b="1" dirty="0" smtClean="0">
                <a:ln>
                  <a:solidFill>
                    <a:schemeClr val="tx1"/>
                  </a:solidFill>
                </a:ln>
                <a:latin typeface=".VnAvant" pitchFamily="34" charset="0"/>
              </a:rPr>
              <a:t>    </a:t>
            </a:r>
            <a:r>
              <a:rPr lang="en-US" sz="4800" b="1" dirty="0" err="1" smtClean="0">
                <a:ln>
                  <a:solidFill>
                    <a:schemeClr val="tx1"/>
                  </a:solidFill>
                </a:ln>
                <a:latin typeface=".VnAvant" pitchFamily="34" charset="0"/>
              </a:rPr>
              <a:t>muèt</a:t>
            </a:r>
            <a:r>
              <a:rPr lang="en-US" sz="4800" b="1" dirty="0" smtClean="0">
                <a:ln>
                  <a:solidFill>
                    <a:schemeClr val="tx1"/>
                  </a:solidFill>
                </a:ln>
                <a:latin typeface=".VnAvant" pitchFamily="34" charset="0"/>
              </a:rPr>
              <a:t>     </a:t>
            </a:r>
            <a:r>
              <a:rPr lang="en-US" sz="4800" b="1" dirty="0" err="1" smtClean="0">
                <a:ln>
                  <a:solidFill>
                    <a:schemeClr val="tx1"/>
                  </a:solidFill>
                </a:ln>
                <a:latin typeface=".VnAvant" pitchFamily="34" charset="0"/>
              </a:rPr>
              <a:t>ruét</a:t>
            </a:r>
            <a:r>
              <a:rPr lang="en-US" sz="4800" b="1" dirty="0" smtClean="0">
                <a:ln>
                  <a:solidFill>
                    <a:schemeClr val="tx1"/>
                  </a:solidFill>
                </a:ln>
                <a:latin typeface=".VnAvant" pitchFamily="34" charset="0"/>
              </a:rPr>
              <a:t>     </a:t>
            </a:r>
            <a:r>
              <a:rPr lang="en-US" sz="4800" b="1" dirty="0" err="1" smtClean="0">
                <a:ln>
                  <a:solidFill>
                    <a:schemeClr val="tx1"/>
                  </a:solidFill>
                </a:ln>
                <a:latin typeface=".VnAvant" pitchFamily="34" charset="0"/>
              </a:rPr>
              <a:t>tuét</a:t>
            </a:r>
            <a:endParaRPr lang="en-US" sz="8000" b="1" dirty="0"/>
          </a:p>
        </p:txBody>
      </p:sp>
      <p:sp>
        <p:nvSpPr>
          <p:cNvPr id="25" name="Text Box 9"/>
          <p:cNvSpPr txBox="1"/>
          <p:nvPr/>
        </p:nvSpPr>
        <p:spPr>
          <a:xfrm>
            <a:off x="1219200" y="2286000"/>
            <a:ext cx="2257499" cy="110799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None/>
            </a:pPr>
            <a:r>
              <a:rPr lang="en-US" altLang="x-none" sz="4800" b="1" dirty="0" err="1" smtClean="0">
                <a:solidFill>
                  <a:srgbClr val="FF0000"/>
                </a:solidFill>
                <a:latin typeface=".VnAvant" pitchFamily="34" charset="0"/>
                <a:cs typeface="Times New Roman" panose="02020603050405020304" pitchFamily="18" charset="0"/>
              </a:rPr>
              <a:t>u«t</a:t>
            </a:r>
            <a:r>
              <a:rPr lang="en-US" altLang="x-none" sz="6600" b="1" dirty="0" smtClean="0">
                <a:solidFill>
                  <a:srgbClr val="FF0000"/>
                </a:solidFill>
                <a:latin typeface=".VnAvant" pitchFamily="34" charset="0"/>
                <a:cs typeface="Times New Roman" panose="02020603050405020304" pitchFamily="18" charset="0"/>
              </a:rPr>
              <a:t> </a:t>
            </a:r>
            <a:endParaRPr lang="en-US" altLang="x-none" sz="5400" b="1" dirty="0">
              <a:solidFill>
                <a:srgbClr val="FF0000"/>
              </a:solidFill>
              <a:latin typeface=".VnAvant" pitchFamily="34" charset="0"/>
              <a:ea typeface="Times New Roman" panose="02020603050405020304" pitchFamily="18" charset="0"/>
            </a:endParaRPr>
          </a:p>
        </p:txBody>
      </p:sp>
      <p:sp>
        <p:nvSpPr>
          <p:cNvPr id="15" name="Text Box 9"/>
          <p:cNvSpPr txBox="1"/>
          <p:nvPr/>
        </p:nvSpPr>
        <p:spPr>
          <a:xfrm>
            <a:off x="3048000" y="838200"/>
            <a:ext cx="2257499" cy="110799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None/>
            </a:pPr>
            <a:r>
              <a:rPr lang="en-US" altLang="x-none" sz="4800" b="1" dirty="0" err="1" smtClean="0">
                <a:solidFill>
                  <a:srgbClr val="FF0000"/>
                </a:solidFill>
                <a:latin typeface=".VnAvant" pitchFamily="34" charset="0"/>
                <a:cs typeface="Times New Roman" panose="02020603050405020304" pitchFamily="18" charset="0"/>
              </a:rPr>
              <a:t>u«c</a:t>
            </a:r>
            <a:r>
              <a:rPr lang="en-US" altLang="x-none" sz="6600" b="1" dirty="0" smtClean="0">
                <a:solidFill>
                  <a:srgbClr val="FF0000"/>
                </a:solidFill>
                <a:latin typeface=".VnAvant" pitchFamily="34" charset="0"/>
                <a:cs typeface="Times New Roman" panose="02020603050405020304" pitchFamily="18" charset="0"/>
              </a:rPr>
              <a:t> </a:t>
            </a:r>
            <a:endParaRPr lang="en-US" altLang="x-none" sz="5400" b="1" dirty="0">
              <a:solidFill>
                <a:srgbClr val="FF0000"/>
              </a:solidFill>
              <a:latin typeface=".VnAvant" pitchFamily="34" charset="0"/>
              <a:ea typeface="Times New Roman" panose="02020603050405020304" pitchFamily="18" charset="0"/>
            </a:endParaRPr>
          </a:p>
        </p:txBody>
      </p:sp>
      <p:sp>
        <p:nvSpPr>
          <p:cNvPr id="18" name="Text Box 9"/>
          <p:cNvSpPr txBox="1"/>
          <p:nvPr/>
        </p:nvSpPr>
        <p:spPr>
          <a:xfrm>
            <a:off x="5410200" y="838200"/>
            <a:ext cx="2257499" cy="110799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None/>
            </a:pPr>
            <a:r>
              <a:rPr lang="en-US" altLang="x-none" sz="4800" b="1" dirty="0" err="1" smtClean="0">
                <a:solidFill>
                  <a:srgbClr val="FF0000"/>
                </a:solidFill>
                <a:latin typeface=".VnAvant" pitchFamily="34" charset="0"/>
                <a:cs typeface="Times New Roman" panose="02020603050405020304" pitchFamily="18" charset="0"/>
              </a:rPr>
              <a:t>u«c</a:t>
            </a:r>
            <a:r>
              <a:rPr lang="en-US" altLang="x-none" sz="6600" b="1" dirty="0" smtClean="0">
                <a:solidFill>
                  <a:srgbClr val="FF0000"/>
                </a:solidFill>
                <a:latin typeface=".VnAvant" pitchFamily="34" charset="0"/>
                <a:cs typeface="Times New Roman" panose="02020603050405020304" pitchFamily="18" charset="0"/>
              </a:rPr>
              <a:t> </a:t>
            </a:r>
            <a:endParaRPr lang="en-US" altLang="x-none" sz="5400" b="1" dirty="0">
              <a:solidFill>
                <a:srgbClr val="FF0000"/>
              </a:solidFill>
              <a:latin typeface=".VnAvant" pitchFamily="34" charset="0"/>
              <a:ea typeface="Times New Roman" panose="02020603050405020304" pitchFamily="18" charset="0"/>
            </a:endParaRPr>
          </a:p>
        </p:txBody>
      </p:sp>
      <p:sp>
        <p:nvSpPr>
          <p:cNvPr id="20" name="Text Box 9"/>
          <p:cNvSpPr txBox="1"/>
          <p:nvPr/>
        </p:nvSpPr>
        <p:spPr>
          <a:xfrm>
            <a:off x="7620000" y="838200"/>
            <a:ext cx="2257499" cy="110799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None/>
            </a:pPr>
            <a:r>
              <a:rPr lang="en-US" altLang="x-none" sz="4800" b="1" dirty="0" err="1" smtClean="0">
                <a:solidFill>
                  <a:srgbClr val="FF0000"/>
                </a:solidFill>
                <a:latin typeface=".VnAvant" pitchFamily="34" charset="0"/>
                <a:cs typeface="Times New Roman" panose="02020603050405020304" pitchFamily="18" charset="0"/>
              </a:rPr>
              <a:t>u«c</a:t>
            </a:r>
            <a:r>
              <a:rPr lang="en-US" altLang="x-none" sz="6600" b="1" dirty="0" smtClean="0">
                <a:solidFill>
                  <a:srgbClr val="FF0000"/>
                </a:solidFill>
                <a:latin typeface=".VnAvant" pitchFamily="34" charset="0"/>
                <a:cs typeface="Times New Roman" panose="02020603050405020304" pitchFamily="18" charset="0"/>
              </a:rPr>
              <a:t> </a:t>
            </a:r>
            <a:endParaRPr lang="en-US" altLang="x-none" sz="5400" b="1" dirty="0">
              <a:solidFill>
                <a:srgbClr val="FF0000"/>
              </a:solidFill>
              <a:latin typeface=".VnAvant" pitchFamily="34" charset="0"/>
              <a:ea typeface="Times New Roman" panose="02020603050405020304" pitchFamily="18" charset="0"/>
            </a:endParaRPr>
          </a:p>
        </p:txBody>
      </p:sp>
      <p:sp>
        <p:nvSpPr>
          <p:cNvPr id="21" name="Text Box 9"/>
          <p:cNvSpPr txBox="1"/>
          <p:nvPr/>
        </p:nvSpPr>
        <p:spPr>
          <a:xfrm>
            <a:off x="3457501" y="2286000"/>
            <a:ext cx="2257499" cy="110799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None/>
            </a:pPr>
            <a:r>
              <a:rPr lang="en-US" altLang="x-none" sz="4800" b="1" dirty="0" err="1" smtClean="0">
                <a:solidFill>
                  <a:srgbClr val="FF0000"/>
                </a:solidFill>
                <a:latin typeface=".VnAvant" pitchFamily="34" charset="0"/>
                <a:cs typeface="Times New Roman" panose="02020603050405020304" pitchFamily="18" charset="0"/>
              </a:rPr>
              <a:t>u«t</a:t>
            </a:r>
            <a:r>
              <a:rPr lang="en-US" altLang="x-none" sz="6600" b="1" dirty="0" smtClean="0">
                <a:solidFill>
                  <a:srgbClr val="FF0000"/>
                </a:solidFill>
                <a:latin typeface=".VnAvant" pitchFamily="34" charset="0"/>
                <a:cs typeface="Times New Roman" panose="02020603050405020304" pitchFamily="18" charset="0"/>
              </a:rPr>
              <a:t> </a:t>
            </a:r>
            <a:endParaRPr lang="en-US" altLang="x-none" sz="5400" b="1" dirty="0">
              <a:solidFill>
                <a:srgbClr val="FF0000"/>
              </a:solidFill>
              <a:latin typeface=".VnAvant" pitchFamily="34" charset="0"/>
              <a:ea typeface="Times New Roman" panose="02020603050405020304" pitchFamily="18" charset="0"/>
            </a:endParaRPr>
          </a:p>
        </p:txBody>
      </p:sp>
      <p:sp>
        <p:nvSpPr>
          <p:cNvPr id="22" name="Text Box 9"/>
          <p:cNvSpPr txBox="1"/>
          <p:nvPr/>
        </p:nvSpPr>
        <p:spPr>
          <a:xfrm>
            <a:off x="5424450" y="2293203"/>
            <a:ext cx="2257499" cy="110799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None/>
            </a:pPr>
            <a:r>
              <a:rPr lang="en-US" altLang="x-none" sz="4800" b="1" dirty="0" err="1" smtClean="0">
                <a:solidFill>
                  <a:srgbClr val="FF0000"/>
                </a:solidFill>
                <a:latin typeface=".VnAvant" pitchFamily="34" charset="0"/>
                <a:cs typeface="Times New Roman" panose="02020603050405020304" pitchFamily="18" charset="0"/>
              </a:rPr>
              <a:t>u«t</a:t>
            </a:r>
            <a:r>
              <a:rPr lang="en-US" altLang="x-none" sz="6600" b="1" dirty="0" smtClean="0">
                <a:solidFill>
                  <a:srgbClr val="FF0000"/>
                </a:solidFill>
                <a:latin typeface=".VnAvant" pitchFamily="34" charset="0"/>
                <a:cs typeface="Times New Roman" panose="02020603050405020304" pitchFamily="18" charset="0"/>
              </a:rPr>
              <a:t> </a:t>
            </a:r>
            <a:endParaRPr lang="en-US" altLang="x-none" sz="5400" b="1" dirty="0">
              <a:solidFill>
                <a:srgbClr val="FF0000"/>
              </a:solidFill>
              <a:latin typeface=".VnAvant" pitchFamily="34" charset="0"/>
              <a:ea typeface="Times New Roman" panose="02020603050405020304" pitchFamily="18" charset="0"/>
            </a:endParaRPr>
          </a:p>
        </p:txBody>
      </p:sp>
      <p:sp>
        <p:nvSpPr>
          <p:cNvPr id="27" name="Text Box 9"/>
          <p:cNvSpPr txBox="1"/>
          <p:nvPr/>
        </p:nvSpPr>
        <p:spPr>
          <a:xfrm>
            <a:off x="7419901" y="2286000"/>
            <a:ext cx="2257499" cy="110799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None/>
            </a:pPr>
            <a:r>
              <a:rPr lang="en-US" altLang="x-none" sz="4800" b="1" dirty="0" err="1" smtClean="0">
                <a:solidFill>
                  <a:srgbClr val="FF0000"/>
                </a:solidFill>
                <a:latin typeface=".VnAvant" pitchFamily="34" charset="0"/>
                <a:cs typeface="Times New Roman" panose="02020603050405020304" pitchFamily="18" charset="0"/>
              </a:rPr>
              <a:t>u«t</a:t>
            </a:r>
            <a:r>
              <a:rPr lang="en-US" altLang="x-none" sz="6600" b="1" dirty="0" smtClean="0">
                <a:solidFill>
                  <a:srgbClr val="FF0000"/>
                </a:solidFill>
                <a:latin typeface=".VnAvant" pitchFamily="34" charset="0"/>
                <a:cs typeface="Times New Roman" panose="02020603050405020304" pitchFamily="18" charset="0"/>
              </a:rPr>
              <a:t> </a:t>
            </a:r>
            <a:endParaRPr lang="en-US" altLang="x-none" sz="5400" b="1" dirty="0">
              <a:solidFill>
                <a:srgbClr val="FF0000"/>
              </a:solidFill>
              <a:latin typeface=".VnAvant" pitchFamily="34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6195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0" grpId="0"/>
      <p:bldP spid="25" grpId="0"/>
      <p:bldP spid="15" grpId="0"/>
      <p:bldP spid="18" grpId="0"/>
      <p:bldP spid="20" grpId="0"/>
      <p:bldP spid="21" grpId="0"/>
      <p:bldP spid="22" grpId="0"/>
      <p:bldP spid="2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647700" y="3212127"/>
            <a:ext cx="397998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7200">
                <a:solidFill>
                  <a:schemeClr val="tx1"/>
                </a:solidFill>
                <a:latin typeface=".VnAvant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itchFamily="34" charset="0"/>
              </a:defRPr>
            </a:lvl9pPr>
          </a:lstStyle>
          <a:p>
            <a:pPr eaLnBrk="1" hangingPunct="1"/>
            <a:r>
              <a:rPr lang="en-US" altLang="en-US" sz="4000" b="1" dirty="0" err="1"/>
              <a:t>n</a:t>
            </a:r>
            <a:r>
              <a:rPr lang="en-US" altLang="en-US" sz="4000" b="1" dirty="0" err="1" smtClean="0"/>
              <a:t>gän</a:t>
            </a:r>
            <a:r>
              <a:rPr lang="en-US" altLang="en-US" sz="4000" b="1" dirty="0" smtClean="0"/>
              <a:t> ®</a:t>
            </a:r>
            <a:r>
              <a:rPr lang="en-US" altLang="en-US" sz="4000" b="1" dirty="0" err="1" smtClean="0"/>
              <a:t>uèc</a:t>
            </a:r>
            <a:endParaRPr lang="en-US" altLang="en-US" sz="4000" b="1" dirty="0"/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5394078" y="3150572"/>
            <a:ext cx="3292722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7200">
                <a:solidFill>
                  <a:schemeClr val="tx1"/>
                </a:solidFill>
                <a:latin typeface=".VnAvant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itchFamily="34" charset="0"/>
              </a:defRPr>
            </a:lvl9pPr>
          </a:lstStyle>
          <a:p>
            <a:r>
              <a:rPr lang="en-US" sz="4400" b="1" dirty="0" err="1">
                <a:cs typeface="Times New Roman" pitchFamily="18" charset="0"/>
              </a:rPr>
              <a:t>v</a:t>
            </a:r>
            <a:r>
              <a:rPr lang="en-US" sz="4400" b="1" dirty="0" err="1" smtClean="0">
                <a:cs typeface="Times New Roman" pitchFamily="18" charset="0"/>
              </a:rPr>
              <a:t>iªn</a:t>
            </a:r>
            <a:r>
              <a:rPr lang="en-US" sz="4400" b="1" dirty="0" smtClean="0">
                <a:cs typeface="Times New Roman" pitchFamily="18" charset="0"/>
              </a:rPr>
              <a:t> </a:t>
            </a:r>
            <a:r>
              <a:rPr lang="en-US" sz="4400" b="1" dirty="0" err="1" smtClean="0">
                <a:cs typeface="Times New Roman" pitchFamily="18" charset="0"/>
              </a:rPr>
              <a:t>thuèc</a:t>
            </a:r>
            <a:endParaRPr lang="en-US" altLang="en-US" sz="4400" b="1" dirty="0">
              <a:cs typeface="Times New Roman" pitchFamily="18" charset="0"/>
            </a:endParaRP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5394078" y="5448300"/>
            <a:ext cx="3467099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7200">
                <a:solidFill>
                  <a:schemeClr val="tx1"/>
                </a:solidFill>
                <a:latin typeface=".VnAvant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itchFamily="34" charset="0"/>
              </a:defRPr>
            </a:lvl9pPr>
          </a:lstStyle>
          <a:p>
            <a:pPr eaLnBrk="1" hangingPunct="1"/>
            <a:r>
              <a:rPr lang="en-US" altLang="en-US" sz="4400" b="1" dirty="0">
                <a:cs typeface="Times New Roman" pitchFamily="18" charset="0"/>
              </a:rPr>
              <a:t>c</a:t>
            </a:r>
            <a:r>
              <a:rPr lang="en-US" altLang="en-US" sz="4400" b="1" dirty="0" smtClean="0">
                <a:cs typeface="Times New Roman" pitchFamily="18" charset="0"/>
              </a:rPr>
              <a:t>on </a:t>
            </a:r>
            <a:r>
              <a:rPr lang="en-US" altLang="en-US" sz="4400" b="1" dirty="0" err="1" smtClean="0">
                <a:cs typeface="Times New Roman" pitchFamily="18" charset="0"/>
              </a:rPr>
              <a:t>chuét</a:t>
            </a:r>
            <a:endParaRPr lang="en-US" altLang="en-US" sz="4400" b="1" dirty="0">
              <a:cs typeface="Times New Roman" pitchFamily="18" charset="0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7440488" y="6096000"/>
            <a:ext cx="9906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2294162" y="3810000"/>
            <a:ext cx="105863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7040439" y="3865418"/>
            <a:ext cx="121919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AutoShape 4" descr="Con diều đồ chơi hình con vẹt 110x50cm kèm dây diều 50m tiện dụng | Shopee  Việt Na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980" y="4419599"/>
            <a:ext cx="4072619" cy="22269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4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6210" y="82026"/>
            <a:ext cx="3952056" cy="2969096"/>
          </a:xfrm>
          <a:prstGeom prst="rect">
            <a:avLst/>
          </a:prstGeom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902" y="160338"/>
            <a:ext cx="4038600" cy="28907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63374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821333" y="76200"/>
            <a:ext cx="18669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 smtClean="0">
                <a:solidFill>
                  <a:srgbClr val="FF0000"/>
                </a:solidFill>
                <a:latin typeface=".VnAvant" pitchFamily="34" charset="0"/>
              </a:rPr>
              <a:t>u«c</a:t>
            </a:r>
            <a:endParaRPr lang="en-US" sz="4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002888" y="76200"/>
            <a:ext cx="1600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 smtClean="0">
                <a:solidFill>
                  <a:srgbClr val="FF0000"/>
                </a:solidFill>
                <a:latin typeface=".VnAvant" pitchFamily="34" charset="0"/>
              </a:rPr>
              <a:t>u«t</a:t>
            </a:r>
            <a:endParaRPr lang="en-US" sz="4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25173581"/>
              </p:ext>
            </p:extLst>
          </p:nvPr>
        </p:nvGraphicFramePr>
        <p:xfrm>
          <a:off x="3276600" y="1143000"/>
          <a:ext cx="2514600" cy="1600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57300"/>
                <a:gridCol w="1257300"/>
              </a:tblGrid>
              <a:tr h="800100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>
                          <a:solidFill>
                            <a:schemeClr val="tx1"/>
                          </a:solidFill>
                          <a:latin typeface=".VnAvant" pitchFamily="34" charset="0"/>
                        </a:rPr>
                        <a:t>b</a:t>
                      </a:r>
                      <a:endParaRPr lang="en-US" sz="3600" dirty="0">
                        <a:solidFill>
                          <a:schemeClr val="tx1"/>
                        </a:solidFill>
                        <a:latin typeface=".VnAvant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 smtClean="0">
                          <a:solidFill>
                            <a:srgbClr val="FF0000"/>
                          </a:solidFill>
                          <a:latin typeface=".VnAvant" pitchFamily="34" charset="0"/>
                        </a:rPr>
                        <a:t>u«c</a:t>
                      </a:r>
                      <a:endParaRPr lang="en-US" sz="3600" dirty="0">
                        <a:solidFill>
                          <a:srgbClr val="FF0000"/>
                        </a:solidFill>
                        <a:latin typeface=".VnAvant" pitchFamily="34" charset="0"/>
                      </a:endParaRPr>
                    </a:p>
                  </a:txBody>
                  <a:tcPr/>
                </a:tc>
              </a:tr>
              <a:tr h="800100">
                <a:tc gridSpan="2">
                  <a:txBody>
                    <a:bodyPr/>
                    <a:lstStyle/>
                    <a:p>
                      <a:pPr algn="ctr"/>
                      <a:r>
                        <a:rPr lang="en-US" sz="3600" b="1" dirty="0" err="1" smtClean="0">
                          <a:solidFill>
                            <a:schemeClr val="dk1"/>
                          </a:solidFill>
                          <a:latin typeface=".VnAvant" pitchFamily="34" charset="0"/>
                        </a:rPr>
                        <a:t>b</a:t>
                      </a:r>
                      <a:r>
                        <a:rPr lang="en-US" sz="3600" b="1" dirty="0" err="1" smtClean="0">
                          <a:solidFill>
                            <a:srgbClr val="FF0000"/>
                          </a:solidFill>
                          <a:latin typeface=".VnAvant" pitchFamily="34" charset="0"/>
                        </a:rPr>
                        <a:t>uéc</a:t>
                      </a:r>
                      <a:endParaRPr lang="en-US" sz="3600" b="1" dirty="0">
                        <a:solidFill>
                          <a:srgbClr val="FF0000"/>
                        </a:solidFill>
                        <a:latin typeface=".VnAvant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1371600" y="2743200"/>
            <a:ext cx="7162800" cy="147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 err="1">
                <a:latin typeface=".VnAvant" pitchFamily="34" charset="0"/>
              </a:rPr>
              <a:t>c</a:t>
            </a:r>
            <a:r>
              <a:rPr lang="en-US" sz="3200" b="1" dirty="0" err="1" smtClean="0">
                <a:latin typeface=".VnAvant" pitchFamily="34" charset="0"/>
              </a:rPr>
              <a:t>uèc</a:t>
            </a:r>
            <a:r>
              <a:rPr lang="en-US" sz="3200" b="1" dirty="0" smtClean="0">
                <a:latin typeface=".VnAvant" pitchFamily="34" charset="0"/>
              </a:rPr>
              <a:t>      </a:t>
            </a:r>
            <a:r>
              <a:rPr lang="en-US" sz="3200" b="1" dirty="0" err="1" smtClean="0">
                <a:latin typeface=".VnAvant" pitchFamily="34" charset="0"/>
              </a:rPr>
              <a:t>luéc</a:t>
            </a:r>
            <a:r>
              <a:rPr lang="en-US" sz="3200" b="1" dirty="0" smtClean="0">
                <a:latin typeface=".VnAvant" pitchFamily="34" charset="0"/>
              </a:rPr>
              <a:t>       </a:t>
            </a:r>
            <a:r>
              <a:rPr lang="en-US" sz="3200" b="1" dirty="0" err="1" smtClean="0">
                <a:latin typeface=".VnAvant" pitchFamily="34" charset="0"/>
              </a:rPr>
              <a:t>ruèc</a:t>
            </a:r>
            <a:r>
              <a:rPr lang="en-US" sz="3200" b="1" dirty="0" smtClean="0">
                <a:latin typeface=".VnAvant" pitchFamily="34" charset="0"/>
              </a:rPr>
              <a:t>       </a:t>
            </a:r>
            <a:r>
              <a:rPr lang="en-US" sz="3200" b="1" dirty="0" err="1" smtClean="0">
                <a:latin typeface=".VnAvant" pitchFamily="34" charset="0"/>
              </a:rPr>
              <a:t>thuéc</a:t>
            </a:r>
            <a:endParaRPr lang="en-US" sz="3200" b="1" dirty="0" smtClean="0">
              <a:latin typeface=".VnAvant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3200" b="1" dirty="0" err="1">
                <a:latin typeface=".VnAvant" pitchFamily="34" charset="0"/>
              </a:rPr>
              <a:t>c</a:t>
            </a:r>
            <a:r>
              <a:rPr lang="en-US" sz="3200" b="1" dirty="0" err="1" smtClean="0">
                <a:latin typeface=".VnAvant" pitchFamily="34" charset="0"/>
              </a:rPr>
              <a:t>uèt</a:t>
            </a:r>
            <a:r>
              <a:rPr lang="en-US" sz="3200" b="1" dirty="0" smtClean="0">
                <a:latin typeface=".VnAvant" pitchFamily="34" charset="0"/>
              </a:rPr>
              <a:t>        </a:t>
            </a:r>
            <a:r>
              <a:rPr lang="en-US" sz="3200" b="1" dirty="0" err="1" smtClean="0">
                <a:latin typeface=".VnAvant" pitchFamily="34" charset="0"/>
              </a:rPr>
              <a:t>muèt</a:t>
            </a:r>
            <a:r>
              <a:rPr lang="en-US" sz="3200" b="1" dirty="0" smtClean="0">
                <a:latin typeface=".VnAvant" pitchFamily="34" charset="0"/>
              </a:rPr>
              <a:t>      </a:t>
            </a:r>
            <a:r>
              <a:rPr lang="en-US" sz="3200" b="1" dirty="0" err="1" smtClean="0">
                <a:latin typeface=".VnAvant" pitchFamily="34" charset="0"/>
              </a:rPr>
              <a:t>ruét</a:t>
            </a:r>
            <a:r>
              <a:rPr lang="en-US" sz="3200" b="1" dirty="0" smtClean="0">
                <a:latin typeface=".VnAvant" pitchFamily="34" charset="0"/>
              </a:rPr>
              <a:t>        </a:t>
            </a:r>
            <a:r>
              <a:rPr lang="en-US" sz="3200" b="1" dirty="0" err="1" smtClean="0">
                <a:latin typeface=".VnAvant" pitchFamily="34" charset="0"/>
              </a:rPr>
              <a:t>tuét</a:t>
            </a:r>
            <a:endParaRPr lang="en-US" sz="3200" b="1" dirty="0">
              <a:latin typeface=".VnAvant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33400" y="6096000"/>
            <a:ext cx="2971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latin typeface=".VnAvant" pitchFamily="34" charset="0"/>
              </a:rPr>
              <a:t>ngän</a:t>
            </a:r>
            <a:r>
              <a:rPr lang="en-US" sz="3200" b="1" dirty="0" smtClean="0">
                <a:latin typeface=".VnAvant" pitchFamily="34" charset="0"/>
              </a:rPr>
              <a:t> ®</a:t>
            </a:r>
            <a:r>
              <a:rPr lang="en-US" sz="3200" b="1" dirty="0" err="1" smtClean="0">
                <a:latin typeface=".VnAvant" pitchFamily="34" charset="0"/>
              </a:rPr>
              <a:t>uèc</a:t>
            </a:r>
            <a:endParaRPr lang="en-US" sz="3200" b="1" dirty="0">
              <a:latin typeface=".VnAvant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429000" y="6096000"/>
            <a:ext cx="25145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.VnAvant" pitchFamily="34" charset="0"/>
              </a:rPr>
              <a:t>v</a:t>
            </a:r>
            <a:r>
              <a:rPr lang="en-US" sz="3200" b="1" dirty="0" err="1" smtClean="0">
                <a:latin typeface=".VnAvant" pitchFamily="34" charset="0"/>
              </a:rPr>
              <a:t>iªn</a:t>
            </a:r>
            <a:r>
              <a:rPr lang="en-US" sz="3200" b="1" dirty="0" smtClean="0">
                <a:latin typeface=".VnAvant" pitchFamily="34" charset="0"/>
              </a:rPr>
              <a:t> </a:t>
            </a:r>
            <a:r>
              <a:rPr lang="en-US" sz="3200" b="1" dirty="0" err="1" smtClean="0">
                <a:latin typeface=".VnAvant" pitchFamily="34" charset="0"/>
              </a:rPr>
              <a:t>thuèc</a:t>
            </a:r>
            <a:endParaRPr lang="en-US" sz="3200" b="1" dirty="0">
              <a:latin typeface=".VnAvant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477000" y="6096000"/>
            <a:ext cx="2438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.VnAvant" pitchFamily="34" charset="0"/>
              </a:rPr>
              <a:t>c</a:t>
            </a:r>
            <a:r>
              <a:rPr lang="en-US" sz="3200" b="1" dirty="0" smtClean="0">
                <a:latin typeface=".VnAvant" pitchFamily="34" charset="0"/>
              </a:rPr>
              <a:t>on </a:t>
            </a:r>
            <a:r>
              <a:rPr lang="en-US" sz="3200" b="1" dirty="0" err="1" smtClean="0">
                <a:latin typeface=".VnAvant" pitchFamily="34" charset="0"/>
              </a:rPr>
              <a:t>chuét</a:t>
            </a:r>
            <a:endParaRPr lang="en-US" sz="3200" b="1" dirty="0">
              <a:latin typeface=".VnAvant" pitchFamily="34" charset="0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8180" y="4572000"/>
            <a:ext cx="2396220" cy="1236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16" descr="Screen Clippi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4572000"/>
            <a:ext cx="2325284" cy="1297368"/>
          </a:xfrm>
          <a:prstGeom prst="rect">
            <a:avLst/>
          </a:prstGeom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498" y="4571999"/>
            <a:ext cx="2376204" cy="12973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03703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hought Bubble: Cloud 2"/>
          <p:cNvSpPr/>
          <p:nvPr/>
        </p:nvSpPr>
        <p:spPr>
          <a:xfrm>
            <a:off x="663314" y="1523083"/>
            <a:ext cx="5857407" cy="3048917"/>
          </a:xfrm>
          <a:prstGeom prst="cloudCallout">
            <a:avLst>
              <a:gd name="adj1" fmla="val -36218"/>
              <a:gd name="adj2" fmla="val 34323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0" name="Google Shape;560;p37"/>
          <p:cNvSpPr txBox="1">
            <a:spLocks noGrp="1"/>
          </p:cNvSpPr>
          <p:nvPr>
            <p:ph type="sldNum" idx="12"/>
          </p:nvPr>
        </p:nvSpPr>
        <p:spPr>
          <a:xfrm>
            <a:off x="8556784" y="6333135"/>
            <a:ext cx="548700" cy="524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200">
              <a:buClr>
                <a:srgbClr val="000000"/>
              </a:buClr>
            </a:pPr>
            <a:fld id="{00000000-1234-1234-1234-123412341234}" type="slidenum">
              <a:rPr lang="en-GB" kern="0">
                <a:solidFill>
                  <a:srgbClr val="65677F"/>
                </a:solidFill>
              </a:rPr>
              <a:t>14</a:t>
            </a:fld>
            <a:endParaRPr kern="0">
              <a:solidFill>
                <a:srgbClr val="65677F"/>
              </a:solidFill>
            </a:endParaRPr>
          </a:p>
        </p:txBody>
      </p:sp>
      <p:sp>
        <p:nvSpPr>
          <p:cNvPr id="10" name="Google Shape;461;p28"/>
          <p:cNvSpPr txBox="1"/>
          <p:nvPr/>
        </p:nvSpPr>
        <p:spPr>
          <a:xfrm>
            <a:off x="913879" y="2190146"/>
            <a:ext cx="5356277" cy="21420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pPr marL="0" indent="0" algn="ctr">
              <a:spcBef>
                <a:spcPts val="800"/>
              </a:spcBef>
              <a:buFont typeface="Chivo Light"/>
              <a:buNone/>
            </a:pPr>
            <a:r>
              <a:rPr lang="en-US" sz="6600" b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Viết Bảng</a:t>
            </a:r>
            <a:endParaRPr lang="en-US" sz="4800" b="1" kern="0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0515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Bài 79 vần UỐC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5800" y="381000"/>
            <a:ext cx="7607300" cy="4525963"/>
          </a:xfrm>
        </p:spPr>
      </p:pic>
    </p:spTree>
    <p:extLst>
      <p:ext uri="{BB962C8B-B14F-4D97-AF65-F5344CB8AC3E}">
        <p14:creationId xmlns:p14="http://schemas.microsoft.com/office/powerpoint/2010/main" val="1241020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Bài 74 UÔT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7200" y="609600"/>
            <a:ext cx="8205788" cy="4525963"/>
          </a:xfrm>
        </p:spPr>
      </p:pic>
    </p:spTree>
    <p:extLst>
      <p:ext uri="{BB962C8B-B14F-4D97-AF65-F5344CB8AC3E}">
        <p14:creationId xmlns:p14="http://schemas.microsoft.com/office/powerpoint/2010/main" val="1668230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461;p28"/>
          <p:cNvSpPr txBox="1"/>
          <p:nvPr/>
        </p:nvSpPr>
        <p:spPr>
          <a:xfrm>
            <a:off x="228599" y="1925400"/>
            <a:ext cx="5029200" cy="10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pPr marL="0" indent="0" algn="ctr">
              <a:spcBef>
                <a:spcPts val="800"/>
              </a:spcBef>
              <a:buFont typeface="Chivo Light"/>
              <a:buNone/>
            </a:pPr>
            <a:r>
              <a:rPr lang="en-US" sz="9600" b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Tiết 2</a:t>
            </a:r>
            <a:endParaRPr lang="en-US" sz="9600" b="1" kern="0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0617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0" y="2721114"/>
            <a:ext cx="90961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HP001 4 hàng" panose="020B0603050302020204" pitchFamily="34" charset="0"/>
              </a:rPr>
              <a:t>ǯǯǯǯǯǯǯǯǰǰ</a:t>
            </a:r>
            <a:endParaRPr lang="en-US" sz="4000" b="1" dirty="0">
              <a:latin typeface="HP001 4 hàng" panose="020B06030503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1953161"/>
            <a:ext cx="86249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HP001 4 hàng" panose="020B0603050302020204" pitchFamily="34" charset="0"/>
              </a:rPr>
              <a:t>ǰǰǰǰǰǰǰǰǰǰ</a:t>
            </a:r>
            <a:endParaRPr lang="en-US" sz="4000" b="1" dirty="0">
              <a:latin typeface="HP001 4 hàng" panose="020B06030503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3483114"/>
            <a:ext cx="90961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HP001 4 hàng" panose="020B0603050302020204" pitchFamily="34" charset="0"/>
              </a:rPr>
              <a:t>ǰǰǰǰǰǰǰǰǰǰ</a:t>
            </a:r>
            <a:endParaRPr lang="en-US" sz="4000" b="1" dirty="0">
              <a:latin typeface="HP001 4 hàng" panose="020B06030503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01572" y="1695270"/>
            <a:ext cx="87078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err="1" smtClean="0">
                <a:latin typeface="HP001 4 hàng" panose="020B0603050302020204" pitchFamily="34" charset="0"/>
              </a:rPr>
              <a:t>uôc</a:t>
            </a:r>
            <a:r>
              <a:rPr lang="en-US" sz="7200" b="1" dirty="0" smtClean="0">
                <a:latin typeface="HP001 4 hàng" panose="020B0603050302020204" pitchFamily="34" charset="0"/>
              </a:rPr>
              <a:t>      </a:t>
            </a:r>
            <a:r>
              <a:rPr lang="en-US" sz="7200" b="1" dirty="0" err="1" smtClean="0">
                <a:latin typeface="HP001 4 hàng" panose="020B0603050302020204" pitchFamily="34" charset="0"/>
              </a:rPr>
              <a:t>uôt</a:t>
            </a:r>
            <a:r>
              <a:rPr lang="en-US" sz="7200" b="1" dirty="0" smtClean="0">
                <a:latin typeface="HP001 4 hàng" panose="020B0603050302020204" pitchFamily="34" charset="0"/>
              </a:rPr>
              <a:t>.</a:t>
            </a:r>
            <a:endParaRPr lang="en-US" sz="7200" b="1" dirty="0">
              <a:latin typeface="HP001 4 hàng" panose="020B0603050302020204" pitchFamily="34" charset="0"/>
            </a:endParaRPr>
          </a:p>
        </p:txBody>
      </p:sp>
      <p:sp>
        <p:nvSpPr>
          <p:cNvPr id="6" name="Rectangle: Rounded Corners 7"/>
          <p:cNvSpPr/>
          <p:nvPr/>
        </p:nvSpPr>
        <p:spPr>
          <a:xfrm>
            <a:off x="678002" y="720963"/>
            <a:ext cx="1864734" cy="584415"/>
          </a:xfrm>
          <a:prstGeom prst="roundRect">
            <a:avLst/>
          </a:prstGeom>
          <a:solidFill>
            <a:srgbClr val="80C5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anose="02020603050405020304" charset="0"/>
                <a:cs typeface="Times New Roman" panose="02020603050405020304" charset="0"/>
              </a:rPr>
              <a:t>Tập viết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28600" y="3236892"/>
            <a:ext cx="10210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latin typeface="HP001 4 hàng" panose="020B0603050302020204" pitchFamily="34" charset="0"/>
              </a:rPr>
              <a:t>c</a:t>
            </a:r>
            <a:r>
              <a:rPr lang="en-US" sz="7200" b="1" dirty="0" smtClean="0">
                <a:latin typeface="HP001 4 hàng" panose="020B0603050302020204" pitchFamily="34" charset="0"/>
              </a:rPr>
              <a:t>on </a:t>
            </a:r>
            <a:r>
              <a:rPr lang="en-US" sz="7200" b="1" dirty="0" err="1" smtClean="0">
                <a:latin typeface="HP001 4 hàng" panose="020B0603050302020204" pitchFamily="34" charset="0"/>
              </a:rPr>
              <a:t>chuột</a:t>
            </a:r>
            <a:r>
              <a:rPr lang="en-US" sz="7200" b="1" dirty="0" smtClean="0">
                <a:latin typeface="HP001 4 hàng" panose="020B0603050302020204" pitchFamily="34" charset="0"/>
              </a:rPr>
              <a:t>    </a:t>
            </a:r>
            <a:r>
              <a:rPr lang="en-US" sz="7200" b="1" dirty="0" err="1" smtClean="0">
                <a:latin typeface="HP001 4 hàng" panose="020B0603050302020204" pitchFamily="34" charset="0"/>
              </a:rPr>
              <a:t>ngọn</a:t>
            </a:r>
            <a:r>
              <a:rPr lang="en-US" sz="7200" b="1" dirty="0" smtClean="0">
                <a:latin typeface="HP001 4 hàng" panose="020B0603050302020204" pitchFamily="34" charset="0"/>
              </a:rPr>
              <a:t> </a:t>
            </a:r>
            <a:r>
              <a:rPr lang="en-US" sz="7200" b="1" dirty="0" err="1" smtClean="0">
                <a:latin typeface="HP001 4 hàng" panose="020B0603050302020204" pitchFamily="34" charset="0"/>
              </a:rPr>
              <a:t>đuốc</a:t>
            </a:r>
            <a:r>
              <a:rPr lang="en-US" sz="7200" b="1" dirty="0" smtClean="0">
                <a:latin typeface="HP001 4 hàng" panose="020B0603050302020204" pitchFamily="34" charset="0"/>
              </a:rPr>
              <a:t>.</a:t>
            </a:r>
            <a:endParaRPr lang="en-US" sz="7200" b="1" dirty="0">
              <a:latin typeface="HP001 4 hàng" panose="020B06030503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0" y="4267200"/>
            <a:ext cx="90961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HP001 4 hàng" panose="020B0603050302020204" pitchFamily="34" charset="0"/>
              </a:rPr>
              <a:t>ǯǯǯǯǯǯǯǯǰǰ</a:t>
            </a:r>
            <a:endParaRPr lang="en-US" sz="4000" b="1" dirty="0">
              <a:latin typeface="HP001 4 hàng" panose="020B06030503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153400" y="1859101"/>
            <a:ext cx="942708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latin typeface="HP001 4 hàng" panose="020B0603050302020204" pitchFamily="34" charset="0"/>
              </a:rPr>
              <a:t>ǯǯǯǰǰ</a:t>
            </a:r>
            <a:endParaRPr lang="en-US" sz="4000" b="1" dirty="0"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7258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ITTran\Downloads\tu the viet - chu Thao v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-1"/>
            <a:ext cx="4747765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3439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45"/>
    </mc:Choice>
    <mc:Fallback xmlns="">
      <p:transition spd="slow" advTm="6645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44846" y="34193"/>
            <a:ext cx="6256664" cy="1900445"/>
          </a:xfrm>
          <a:prstGeom prst="rect">
            <a:avLst/>
          </a:prstGeom>
        </p:spPr>
      </p:pic>
      <p:sp>
        <p:nvSpPr>
          <p:cNvPr id="2" name="Google Shape;461;p28"/>
          <p:cNvSpPr txBox="1"/>
          <p:nvPr/>
        </p:nvSpPr>
        <p:spPr>
          <a:xfrm>
            <a:off x="152400" y="2272753"/>
            <a:ext cx="9067799" cy="30729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pPr marL="0" indent="0" algn="ctr">
              <a:spcBef>
                <a:spcPts val="800"/>
              </a:spcBef>
              <a:buFont typeface="Chivo Light"/>
              <a:buNone/>
            </a:pPr>
            <a:r>
              <a:rPr lang="en-US" sz="7200" b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Bài</a:t>
            </a:r>
            <a:r>
              <a:rPr lang="en-US" sz="7200" b="1" kern="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7200" b="1" kern="0" dirty="0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67: </a:t>
            </a:r>
            <a:endParaRPr lang="en-US" sz="7200" b="1" kern="0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>
              <a:spcBef>
                <a:spcPts val="800"/>
              </a:spcBef>
              <a:buFont typeface="Chivo Light"/>
              <a:buNone/>
            </a:pPr>
            <a:r>
              <a:rPr lang="en-US" sz="6600" b="1" kern="0" dirty="0" smtClean="0">
                <a:solidFill>
                  <a:srgbClr val="FF0000"/>
                </a:solidFill>
                <a:latin typeface=".VnAvant" pitchFamily="34" charset="0"/>
                <a:cs typeface="Times New Roman" panose="02020603050405020304" charset="0"/>
              </a:rPr>
              <a:t>        </a:t>
            </a:r>
            <a:r>
              <a:rPr lang="en-US" sz="6600" b="1" kern="0" dirty="0" err="1" smtClean="0">
                <a:solidFill>
                  <a:srgbClr val="FF0000"/>
                </a:solidFill>
                <a:latin typeface=".VnAvant" pitchFamily="34" charset="0"/>
                <a:cs typeface="Times New Roman" panose="02020603050405020304" charset="0"/>
              </a:rPr>
              <a:t>u«c</a:t>
            </a:r>
            <a:r>
              <a:rPr lang="en-US" sz="6600" b="1" kern="0" dirty="0" smtClean="0">
                <a:solidFill>
                  <a:srgbClr val="FF0000"/>
                </a:solidFill>
                <a:latin typeface=".VnAvant" pitchFamily="34" charset="0"/>
                <a:cs typeface="Times New Roman" panose="02020603050405020304" charset="0"/>
              </a:rPr>
              <a:t>        </a:t>
            </a:r>
            <a:r>
              <a:rPr lang="en-US" sz="6600" b="1" kern="0" dirty="0" err="1" smtClean="0">
                <a:solidFill>
                  <a:srgbClr val="FF0000"/>
                </a:solidFill>
                <a:latin typeface=".VnAvant" pitchFamily="34" charset="0"/>
                <a:cs typeface="Times New Roman" panose="02020603050405020304" charset="0"/>
              </a:rPr>
              <a:t>u«t</a:t>
            </a:r>
            <a:endParaRPr lang="en-US" sz="6600" b="1" kern="0" dirty="0">
              <a:solidFill>
                <a:srgbClr val="FF0000"/>
              </a:solidFill>
              <a:latin typeface=".VnAvant" pitchFamily="34" charset="0"/>
              <a:cs typeface="Times New Roman" panose="020206030504050203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9891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1"/>
          <p:cNvSpPr txBox="1">
            <a:spLocks noChangeArrowheads="1"/>
          </p:cNvSpPr>
          <p:nvPr/>
        </p:nvSpPr>
        <p:spPr bwMode="auto">
          <a:xfrm>
            <a:off x="533400" y="533400"/>
            <a:ext cx="8305800" cy="823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7200">
                <a:solidFill>
                  <a:schemeClr val="tx1"/>
                </a:solidFill>
                <a:latin typeface=".VnAvant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itchFamily="34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3600" b="1" dirty="0"/>
              <a:t>    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0" y="539262"/>
            <a:ext cx="8839200" cy="563231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b="1" dirty="0" smtClean="0">
                <a:latin typeface=".VnAvant" pitchFamily="34" charset="0"/>
              </a:rPr>
              <a:t>     </a:t>
            </a:r>
            <a:r>
              <a:rPr lang="en-US" sz="4000" b="1" dirty="0" smtClean="0">
                <a:latin typeface=".VnAvant" pitchFamily="34" charset="0"/>
              </a:rPr>
              <a:t>MÑ </a:t>
            </a:r>
            <a:r>
              <a:rPr lang="en-US" sz="4000" b="1" dirty="0" err="1" smtClean="0">
                <a:latin typeface=".VnAvant" pitchFamily="34" charset="0"/>
              </a:rPr>
              <a:t>cho</a:t>
            </a:r>
            <a:r>
              <a:rPr lang="en-US" sz="4000" b="1" dirty="0" smtClean="0">
                <a:latin typeface=".VnAvant" pitchFamily="34" charset="0"/>
              </a:rPr>
              <a:t> Hµ ®i </a:t>
            </a:r>
            <a:r>
              <a:rPr lang="en-US" sz="4000" b="1" dirty="0" err="1" smtClean="0">
                <a:latin typeface=".VnAvant" pitchFamily="34" charset="0"/>
              </a:rPr>
              <a:t>ch¬i</a:t>
            </a:r>
            <a:r>
              <a:rPr lang="en-US" sz="4000" b="1" dirty="0" smtClean="0">
                <a:latin typeface=".VnAvant" pitchFamily="34" charset="0"/>
              </a:rPr>
              <a:t> </a:t>
            </a:r>
            <a:r>
              <a:rPr lang="en-US" sz="4000" b="1" dirty="0" err="1" smtClean="0">
                <a:latin typeface=".VnAvant" pitchFamily="34" charset="0"/>
              </a:rPr>
              <a:t>c«ng</a:t>
            </a:r>
            <a:r>
              <a:rPr lang="en-US" sz="4000" b="1" dirty="0" smtClean="0">
                <a:latin typeface=".VnAvant" pitchFamily="34" charset="0"/>
              </a:rPr>
              <a:t> </a:t>
            </a:r>
            <a:r>
              <a:rPr lang="en-US" sz="4000" b="1" dirty="0" err="1" smtClean="0">
                <a:latin typeface=".VnAvant" pitchFamily="34" charset="0"/>
              </a:rPr>
              <a:t>viªn</a:t>
            </a:r>
            <a:r>
              <a:rPr lang="en-US" sz="4000" b="1" dirty="0" smtClean="0">
                <a:latin typeface=".VnAvant" pitchFamily="34" charset="0"/>
              </a:rPr>
              <a:t>.      C« </a:t>
            </a:r>
            <a:r>
              <a:rPr lang="en-US" sz="4000" b="1" dirty="0" err="1" smtClean="0">
                <a:latin typeface=".VnAvant" pitchFamily="34" charset="0"/>
              </a:rPr>
              <a:t>bÐ</a:t>
            </a:r>
            <a:r>
              <a:rPr lang="en-US" sz="4000" b="1" dirty="0" smtClean="0">
                <a:latin typeface=".VnAvant" pitchFamily="34" charset="0"/>
              </a:rPr>
              <a:t> </a:t>
            </a:r>
            <a:r>
              <a:rPr lang="en-US" sz="4000" b="1" dirty="0" err="1" smtClean="0">
                <a:latin typeface=".VnAvant" pitchFamily="34" charset="0"/>
              </a:rPr>
              <a:t>rÊt</a:t>
            </a:r>
            <a:r>
              <a:rPr lang="en-US" sz="4000" b="1" dirty="0" smtClean="0">
                <a:latin typeface=".VnAvant" pitchFamily="34" charset="0"/>
              </a:rPr>
              <a:t> </a:t>
            </a:r>
            <a:r>
              <a:rPr lang="en-US" sz="4000" b="1" dirty="0" err="1" smtClean="0">
                <a:latin typeface=".VnAvant" pitchFamily="34" charset="0"/>
              </a:rPr>
              <a:t>thÝch</a:t>
            </a:r>
            <a:r>
              <a:rPr lang="en-US" sz="4000" b="1" dirty="0" smtClean="0">
                <a:latin typeface=".VnAvant" pitchFamily="34" charset="0"/>
              </a:rPr>
              <a:t> </a:t>
            </a:r>
            <a:r>
              <a:rPr lang="en-US" sz="4000" b="1" dirty="0" err="1" smtClean="0">
                <a:latin typeface=".VnAvant" pitchFamily="34" charset="0"/>
              </a:rPr>
              <a:t>thó</a:t>
            </a:r>
            <a:r>
              <a:rPr lang="en-US" sz="4000" b="1" dirty="0" smtClean="0">
                <a:latin typeface=".VnAvant" pitchFamily="34" charset="0"/>
              </a:rPr>
              <a:t> vµ </a:t>
            </a:r>
            <a:r>
              <a:rPr lang="en-US" sz="4000" b="1" dirty="0" err="1" smtClean="0">
                <a:latin typeface=".VnAvant" pitchFamily="34" charset="0"/>
              </a:rPr>
              <a:t>h¸o</a:t>
            </a:r>
            <a:r>
              <a:rPr lang="en-US" sz="4000" b="1" dirty="0" smtClean="0">
                <a:latin typeface=".VnAvant" pitchFamily="34" charset="0"/>
              </a:rPr>
              <a:t> </a:t>
            </a:r>
            <a:r>
              <a:rPr lang="en-US" sz="4000" b="1" dirty="0" err="1" smtClean="0">
                <a:latin typeface=".VnAvant" pitchFamily="34" charset="0"/>
              </a:rPr>
              <a:t>høc</a:t>
            </a:r>
            <a:r>
              <a:rPr lang="en-US" sz="4000" b="1" dirty="0" smtClean="0">
                <a:latin typeface=".VnAvant" pitchFamily="34" charset="0"/>
              </a:rPr>
              <a:t>. Hµ </a:t>
            </a:r>
            <a:r>
              <a:rPr lang="en-US" sz="4000" b="1" dirty="0" err="1">
                <a:latin typeface=".VnAvant" pitchFamily="34" charset="0"/>
              </a:rPr>
              <a:t>m</a:t>
            </a:r>
            <a:r>
              <a:rPr lang="en-US" sz="4000" b="1" dirty="0" err="1" smtClean="0">
                <a:latin typeface=".VnAvant" pitchFamily="34" charset="0"/>
              </a:rPr>
              <a:t>Æc</a:t>
            </a:r>
            <a:r>
              <a:rPr lang="en-US" sz="4000" b="1" dirty="0" smtClean="0">
                <a:latin typeface=".VnAvant" pitchFamily="34" charset="0"/>
              </a:rPr>
              <a:t> </a:t>
            </a:r>
            <a:r>
              <a:rPr lang="en-US" sz="4000" b="1" dirty="0" err="1" smtClean="0">
                <a:latin typeface=".VnAvant" pitchFamily="34" charset="0"/>
              </a:rPr>
              <a:t>v¸y</a:t>
            </a:r>
            <a:r>
              <a:rPr lang="en-US" sz="4000" b="1" dirty="0" smtClean="0">
                <a:latin typeface=".VnAvant" pitchFamily="34" charset="0"/>
              </a:rPr>
              <a:t> tr¾ng , ®i </a:t>
            </a:r>
            <a:r>
              <a:rPr lang="en-US" sz="4000" b="1" dirty="0" err="1" smtClean="0">
                <a:latin typeface=".VnAvant" pitchFamily="34" charset="0"/>
              </a:rPr>
              <a:t>giµy</a:t>
            </a:r>
            <a:r>
              <a:rPr lang="en-US" sz="4000" b="1" dirty="0" smtClean="0">
                <a:latin typeface=".VnAvant" pitchFamily="34" charset="0"/>
              </a:rPr>
              <a:t> </a:t>
            </a:r>
            <a:r>
              <a:rPr lang="en-US" sz="4000" b="1" dirty="0" err="1" smtClean="0">
                <a:latin typeface=".VnAvant" pitchFamily="34" charset="0"/>
              </a:rPr>
              <a:t>mµu</a:t>
            </a:r>
            <a:r>
              <a:rPr lang="en-US" sz="4000" b="1" dirty="0" smtClean="0">
                <a:latin typeface=".VnAvant" pitchFamily="34" charset="0"/>
              </a:rPr>
              <a:t> </a:t>
            </a:r>
            <a:r>
              <a:rPr lang="en-US" sz="4000" b="1" dirty="0" err="1" smtClean="0">
                <a:latin typeface=".VnAvant" pitchFamily="34" charset="0"/>
              </a:rPr>
              <a:t>hång</a:t>
            </a:r>
            <a:r>
              <a:rPr lang="en-US" sz="4000" b="1" dirty="0" smtClean="0">
                <a:latin typeface=".VnAvant" pitchFamily="34" charset="0"/>
              </a:rPr>
              <a:t>. MÑ </a:t>
            </a:r>
            <a:r>
              <a:rPr lang="en-US" sz="4000" b="1" dirty="0" err="1" smtClean="0">
                <a:latin typeface=".VnAvant" pitchFamily="34" charset="0"/>
              </a:rPr>
              <a:t>cßn</a:t>
            </a:r>
            <a:r>
              <a:rPr lang="en-US" sz="4000" b="1" dirty="0" smtClean="0">
                <a:latin typeface=".VnAvant" pitchFamily="34" charset="0"/>
              </a:rPr>
              <a:t> </a:t>
            </a:r>
            <a:r>
              <a:rPr lang="en-US" sz="4000" b="1" dirty="0" err="1" smtClean="0">
                <a:latin typeface=".VnAvant" pitchFamily="34" charset="0"/>
              </a:rPr>
              <a:t>vuèt</a:t>
            </a:r>
            <a:r>
              <a:rPr lang="en-US" sz="4000" b="1" dirty="0" smtClean="0">
                <a:latin typeface=".VnAvant" pitchFamily="34" charset="0"/>
              </a:rPr>
              <a:t> </a:t>
            </a:r>
            <a:r>
              <a:rPr lang="en-US" sz="4000" b="1" dirty="0" err="1" smtClean="0">
                <a:latin typeface=".VnAvant" pitchFamily="34" charset="0"/>
              </a:rPr>
              <a:t>tãc</a:t>
            </a:r>
            <a:r>
              <a:rPr lang="en-US" sz="4000" b="1" dirty="0" smtClean="0">
                <a:latin typeface=".VnAvant" pitchFamily="34" charset="0"/>
              </a:rPr>
              <a:t> vµ </a:t>
            </a:r>
            <a:r>
              <a:rPr lang="en-US" sz="4000" b="1" dirty="0" err="1" smtClean="0">
                <a:latin typeface=".VnAvant" pitchFamily="34" charset="0"/>
              </a:rPr>
              <a:t>buéc</a:t>
            </a:r>
            <a:r>
              <a:rPr lang="en-US" sz="4000" b="1" dirty="0" smtClean="0">
                <a:latin typeface=".VnAvant" pitchFamily="34" charset="0"/>
              </a:rPr>
              <a:t> n¬ </a:t>
            </a:r>
            <a:r>
              <a:rPr lang="en-US" sz="4000" b="1" dirty="0" err="1" smtClean="0">
                <a:latin typeface=".VnAvant" pitchFamily="34" charset="0"/>
              </a:rPr>
              <a:t>cho</a:t>
            </a:r>
            <a:r>
              <a:rPr lang="en-US" sz="4000" b="1" dirty="0" smtClean="0">
                <a:latin typeface=".VnAvant" pitchFamily="34" charset="0"/>
              </a:rPr>
              <a:t> Hµ. MÑ </a:t>
            </a:r>
            <a:r>
              <a:rPr lang="en-US" sz="4000" b="1" dirty="0" err="1" smtClean="0">
                <a:latin typeface=".VnAvant" pitchFamily="34" charset="0"/>
              </a:rPr>
              <a:t>b¶o</a:t>
            </a:r>
            <a:r>
              <a:rPr lang="en-US" sz="4000" b="1" dirty="0" smtClean="0">
                <a:latin typeface=".VnAvant" pitchFamily="34" charset="0"/>
              </a:rPr>
              <a:t> </a:t>
            </a:r>
            <a:r>
              <a:rPr lang="en-US" sz="4000" b="1" dirty="0" err="1" smtClean="0">
                <a:latin typeface=".VnAvant" pitchFamily="34" charset="0"/>
              </a:rPr>
              <a:t>khi</a:t>
            </a:r>
            <a:r>
              <a:rPr lang="en-US" sz="4000" b="1" dirty="0" smtClean="0">
                <a:latin typeface=".VnAvant" pitchFamily="34" charset="0"/>
              </a:rPr>
              <a:t> ®i </a:t>
            </a:r>
            <a:r>
              <a:rPr lang="en-US" sz="4000" b="1" dirty="0" err="1" smtClean="0">
                <a:latin typeface=".VnAvant" pitchFamily="34" charset="0"/>
              </a:rPr>
              <a:t>ch¬i</a:t>
            </a:r>
            <a:r>
              <a:rPr lang="en-US" sz="4000" b="1" dirty="0" smtClean="0">
                <a:latin typeface=".VnAvant" pitchFamily="34" charset="0"/>
              </a:rPr>
              <a:t> </a:t>
            </a:r>
            <a:r>
              <a:rPr lang="en-US" sz="4000" b="1" dirty="0" err="1" smtClean="0">
                <a:latin typeface=".VnAvant" pitchFamily="34" charset="0"/>
              </a:rPr>
              <a:t>cÇn</a:t>
            </a:r>
            <a:r>
              <a:rPr lang="en-US" sz="4000" b="1" dirty="0" smtClean="0">
                <a:latin typeface=".VnAvant" pitchFamily="34" charset="0"/>
              </a:rPr>
              <a:t> ¨n </a:t>
            </a:r>
            <a:r>
              <a:rPr lang="en-US" sz="4000" b="1" dirty="0" err="1" smtClean="0">
                <a:latin typeface=".VnAvant" pitchFamily="34" charset="0"/>
              </a:rPr>
              <a:t>mÆc</a:t>
            </a:r>
            <a:r>
              <a:rPr lang="en-US" sz="4000" b="1" dirty="0" smtClean="0">
                <a:latin typeface=".VnAvant" pitchFamily="34" charset="0"/>
              </a:rPr>
              <a:t> </a:t>
            </a:r>
            <a:r>
              <a:rPr lang="en-US" sz="4000" b="1" dirty="0" err="1" smtClean="0">
                <a:latin typeface=".VnAvant" pitchFamily="34" charset="0"/>
              </a:rPr>
              <a:t>gän</a:t>
            </a:r>
            <a:r>
              <a:rPr lang="en-US" sz="4000" b="1" dirty="0" smtClean="0">
                <a:latin typeface=".VnAvant" pitchFamily="34" charset="0"/>
              </a:rPr>
              <a:t> </a:t>
            </a:r>
            <a:r>
              <a:rPr lang="en-US" sz="4000" b="1" dirty="0" err="1" smtClean="0">
                <a:latin typeface=".VnAvant" pitchFamily="34" charset="0"/>
              </a:rPr>
              <a:t>gµng</a:t>
            </a:r>
            <a:r>
              <a:rPr lang="en-US" sz="4000" b="1" dirty="0" smtClean="0">
                <a:latin typeface=".VnAvant" pitchFamily="34" charset="0"/>
              </a:rPr>
              <a:t>, </a:t>
            </a:r>
            <a:r>
              <a:rPr lang="en-US" sz="4000" b="1" dirty="0" err="1" smtClean="0">
                <a:latin typeface=".VnAvant" pitchFamily="34" charset="0"/>
              </a:rPr>
              <a:t>lÞch</a:t>
            </a:r>
            <a:r>
              <a:rPr lang="en-US" sz="4000" b="1" dirty="0" smtClean="0">
                <a:latin typeface=".VnAvant" pitchFamily="34" charset="0"/>
              </a:rPr>
              <a:t> </a:t>
            </a:r>
            <a:r>
              <a:rPr lang="en-US" sz="4000" b="1" dirty="0" err="1" smtClean="0">
                <a:latin typeface=".VnAvant" pitchFamily="34" charset="0"/>
              </a:rPr>
              <a:t>sù</a:t>
            </a:r>
            <a:r>
              <a:rPr lang="en-US" sz="4000" b="1" dirty="0" smtClean="0">
                <a:latin typeface=".VnAvant" pitchFamily="34" charset="0"/>
              </a:rPr>
              <a:t>.</a:t>
            </a:r>
            <a:endParaRPr lang="en-US" sz="3600" b="1" dirty="0"/>
          </a:p>
        </p:txBody>
      </p:sp>
      <p:sp>
        <p:nvSpPr>
          <p:cNvPr id="33" name="Rectangle 32"/>
          <p:cNvSpPr/>
          <p:nvPr/>
        </p:nvSpPr>
        <p:spPr>
          <a:xfrm>
            <a:off x="2493818" y="3505200"/>
            <a:ext cx="14478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 err="1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.VnAvant" pitchFamily="34" charset="0"/>
              </a:rPr>
              <a:t>u«t</a:t>
            </a:r>
            <a:endParaRPr lang="en-US" sz="6600" b="1" dirty="0">
              <a:solidFill>
                <a:srgbClr val="FF0000"/>
              </a:solidFill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5715000" y="3505200"/>
            <a:ext cx="1447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 err="1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.VnAvant" pitchFamily="34" charset="0"/>
              </a:rPr>
              <a:t>u«c</a:t>
            </a:r>
            <a:endParaRPr lang="en-US" sz="6000" b="1" dirty="0">
              <a:solidFill>
                <a:srgbClr val="FF0000"/>
              </a:solidFill>
            </a:endParaRPr>
          </a:p>
        </p:txBody>
      </p:sp>
      <p:cxnSp>
        <p:nvCxnSpPr>
          <p:cNvPr id="39" name="Straight Connector 38"/>
          <p:cNvCxnSpPr/>
          <p:nvPr/>
        </p:nvCxnSpPr>
        <p:spPr>
          <a:xfrm flipV="1">
            <a:off x="4777154" y="1767896"/>
            <a:ext cx="123092" cy="57900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Rectangle 42"/>
          <p:cNvSpPr/>
          <p:nvPr/>
        </p:nvSpPr>
        <p:spPr>
          <a:xfrm>
            <a:off x="152400" y="685800"/>
            <a:ext cx="533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 smtClean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.VnAvant" pitchFamily="34" charset="0"/>
              </a:rPr>
              <a:t>1</a:t>
            </a:r>
            <a:endParaRPr lang="en-US" sz="6000" b="1" dirty="0">
              <a:solidFill>
                <a:srgbClr val="0070C0"/>
              </a:solidFill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-100445" y="1371600"/>
            <a:ext cx="5334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.VnAvant" pitchFamily="34" charset="0"/>
              </a:rPr>
              <a:t>2</a:t>
            </a:r>
            <a:endParaRPr lang="en-US" sz="5400" b="1" dirty="0">
              <a:solidFill>
                <a:srgbClr val="0070C0"/>
              </a:solidFill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7696200" y="1475508"/>
            <a:ext cx="5334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.VnAvant" pitchFamily="34" charset="0"/>
              </a:rPr>
              <a:t>3</a:t>
            </a:r>
            <a:endParaRPr lang="en-US" sz="5400" b="1" dirty="0">
              <a:solidFill>
                <a:srgbClr val="0070C0"/>
              </a:solidFill>
            </a:endParaRPr>
          </a:p>
        </p:txBody>
      </p:sp>
      <p:cxnSp>
        <p:nvCxnSpPr>
          <p:cNvPr id="20" name="Straight Connector 19"/>
          <p:cNvCxnSpPr/>
          <p:nvPr/>
        </p:nvCxnSpPr>
        <p:spPr>
          <a:xfrm flipV="1">
            <a:off x="4038600" y="2590800"/>
            <a:ext cx="123092" cy="57900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-152400" y="3243590"/>
            <a:ext cx="5334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.VnAvant" pitchFamily="34" charset="0"/>
              </a:rPr>
              <a:t>4</a:t>
            </a:r>
            <a:endParaRPr lang="en-US" sz="5400" b="1" dirty="0">
              <a:solidFill>
                <a:srgbClr val="0070C0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838200" y="4215825"/>
            <a:ext cx="5334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.VnAvant" pitchFamily="34" charset="0"/>
              </a:rPr>
              <a:t>5</a:t>
            </a:r>
            <a:endParaRPr lang="en-US" sz="54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1051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33" grpId="0"/>
      <p:bldP spid="37" grpId="0"/>
      <p:bldP spid="43" grpId="0"/>
      <p:bldP spid="44" grpId="0"/>
      <p:bldP spid="45" grpId="0"/>
      <p:bldP spid="16" grpId="0"/>
      <p:bldP spid="1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6200" y="4225389"/>
            <a:ext cx="8839200" cy="249299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3200" dirty="0" smtClean="0">
                <a:latin typeface=".VnAvant" pitchFamily="34" charset="0"/>
              </a:rPr>
              <a:t>       </a:t>
            </a:r>
          </a:p>
          <a:p>
            <a:pPr algn="just"/>
            <a:endParaRPr lang="en-US" sz="3200" b="1" dirty="0">
              <a:latin typeface=".VnAvant" pitchFamily="34" charset="0"/>
            </a:endParaRPr>
          </a:p>
          <a:p>
            <a:pPr algn="just"/>
            <a:endParaRPr lang="en-US" sz="3200" b="1" dirty="0" smtClean="0">
              <a:latin typeface=".VnAvant" pitchFamily="34" charset="0"/>
            </a:endParaRPr>
          </a:p>
          <a:p>
            <a:pPr algn="just"/>
            <a:endParaRPr lang="en-US" sz="3200" b="1" dirty="0">
              <a:latin typeface=".VnAvant" pitchFamily="34" charset="0"/>
            </a:endParaRPr>
          </a:p>
          <a:p>
            <a:pPr algn="just"/>
            <a:endParaRPr lang="en-US" sz="2800" b="1" dirty="0"/>
          </a:p>
        </p:txBody>
      </p:sp>
      <p:pic>
        <p:nvPicPr>
          <p:cNvPr id="7" name="Picture 6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-228600"/>
            <a:ext cx="8839200" cy="67056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84018" y="4317722"/>
            <a:ext cx="8839200" cy="249299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smtClean="0">
                <a:latin typeface=".VnAvant" pitchFamily="34" charset="0"/>
              </a:rPr>
              <a:t>   </a:t>
            </a:r>
          </a:p>
          <a:p>
            <a:pPr algn="just"/>
            <a:endParaRPr lang="en-US" sz="3200" b="1" dirty="0">
              <a:latin typeface=".VnAvant" pitchFamily="34" charset="0"/>
            </a:endParaRPr>
          </a:p>
          <a:p>
            <a:pPr algn="just"/>
            <a:endParaRPr lang="en-US" sz="3200" b="1" dirty="0" smtClean="0">
              <a:latin typeface=".VnAvant" pitchFamily="34" charset="0"/>
            </a:endParaRPr>
          </a:p>
          <a:p>
            <a:pPr algn="just"/>
            <a:endParaRPr lang="en-US" sz="3200" b="1" dirty="0">
              <a:latin typeface=".VnAvant" pitchFamily="34" charset="0"/>
            </a:endParaRPr>
          </a:p>
          <a:p>
            <a:pPr algn="just"/>
            <a:endParaRPr lang="en-US" sz="28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249382" y="4267200"/>
            <a:ext cx="88392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smtClean="0">
                <a:latin typeface=".VnAvant" pitchFamily="34" charset="0"/>
              </a:rPr>
              <a:t>   MÑ </a:t>
            </a:r>
            <a:r>
              <a:rPr lang="en-US" sz="3200" b="1" dirty="0" err="1" smtClean="0">
                <a:latin typeface=".VnAvant" pitchFamily="34" charset="0"/>
              </a:rPr>
              <a:t>cho</a:t>
            </a:r>
            <a:r>
              <a:rPr lang="en-US" sz="3200" b="1" dirty="0" smtClean="0">
                <a:latin typeface=".VnAvant" pitchFamily="34" charset="0"/>
              </a:rPr>
              <a:t> Hµ ®i </a:t>
            </a:r>
            <a:r>
              <a:rPr lang="en-US" sz="3200" b="1" dirty="0" err="1" smtClean="0">
                <a:latin typeface=".VnAvant" pitchFamily="34" charset="0"/>
              </a:rPr>
              <a:t>ch¬i</a:t>
            </a:r>
            <a:r>
              <a:rPr lang="en-US" sz="3200" b="1" dirty="0" smtClean="0">
                <a:latin typeface=".VnAvant" pitchFamily="34" charset="0"/>
              </a:rPr>
              <a:t> </a:t>
            </a:r>
            <a:r>
              <a:rPr lang="en-US" sz="3200" b="1" dirty="0" err="1" smtClean="0">
                <a:latin typeface=".VnAvant" pitchFamily="34" charset="0"/>
              </a:rPr>
              <a:t>c«ng</a:t>
            </a:r>
            <a:r>
              <a:rPr lang="en-US" sz="3200" b="1" dirty="0" smtClean="0">
                <a:latin typeface=".VnAvant" pitchFamily="34" charset="0"/>
              </a:rPr>
              <a:t> </a:t>
            </a:r>
            <a:r>
              <a:rPr lang="en-US" sz="3200" b="1" dirty="0" err="1" smtClean="0">
                <a:latin typeface=".VnAvant" pitchFamily="34" charset="0"/>
              </a:rPr>
              <a:t>viªn</a:t>
            </a:r>
            <a:r>
              <a:rPr lang="en-US" sz="3200" b="1" dirty="0" smtClean="0">
                <a:latin typeface=".VnAvant" pitchFamily="34" charset="0"/>
              </a:rPr>
              <a:t>. C« </a:t>
            </a:r>
            <a:r>
              <a:rPr lang="en-US" sz="3200" b="1" dirty="0" err="1" smtClean="0">
                <a:latin typeface=".VnAvant" pitchFamily="34" charset="0"/>
              </a:rPr>
              <a:t>bÐ</a:t>
            </a:r>
            <a:r>
              <a:rPr lang="en-US" sz="3200" b="1" dirty="0" smtClean="0">
                <a:latin typeface=".VnAvant" pitchFamily="34" charset="0"/>
              </a:rPr>
              <a:t> </a:t>
            </a:r>
            <a:r>
              <a:rPr lang="en-US" sz="3200" b="1" dirty="0" err="1" smtClean="0">
                <a:latin typeface=".VnAvant" pitchFamily="34" charset="0"/>
              </a:rPr>
              <a:t>rÊt</a:t>
            </a:r>
            <a:r>
              <a:rPr lang="en-US" sz="3200" b="1" dirty="0" smtClean="0">
                <a:latin typeface=".VnAvant" pitchFamily="34" charset="0"/>
              </a:rPr>
              <a:t> </a:t>
            </a:r>
            <a:r>
              <a:rPr lang="en-US" sz="3200" b="1" dirty="0" err="1" smtClean="0">
                <a:latin typeface=".VnAvant" pitchFamily="34" charset="0"/>
              </a:rPr>
              <a:t>thÝch</a:t>
            </a:r>
            <a:r>
              <a:rPr lang="en-US" sz="3200" b="1" dirty="0" smtClean="0">
                <a:latin typeface=".VnAvant" pitchFamily="34" charset="0"/>
              </a:rPr>
              <a:t> </a:t>
            </a:r>
            <a:r>
              <a:rPr lang="en-US" sz="3200" b="1" dirty="0" err="1" smtClean="0">
                <a:latin typeface=".VnAvant" pitchFamily="34" charset="0"/>
              </a:rPr>
              <a:t>thó</a:t>
            </a:r>
            <a:r>
              <a:rPr lang="en-US" sz="3200" b="1" dirty="0" smtClean="0">
                <a:latin typeface=".VnAvant" pitchFamily="34" charset="0"/>
              </a:rPr>
              <a:t> vµ </a:t>
            </a:r>
            <a:r>
              <a:rPr lang="en-US" sz="3200" b="1" dirty="0" err="1" smtClean="0">
                <a:latin typeface=".VnAvant" pitchFamily="34" charset="0"/>
              </a:rPr>
              <a:t>h¸o</a:t>
            </a:r>
            <a:r>
              <a:rPr lang="en-US" sz="3200" b="1" dirty="0" smtClean="0">
                <a:latin typeface=".VnAvant" pitchFamily="34" charset="0"/>
              </a:rPr>
              <a:t> </a:t>
            </a:r>
            <a:r>
              <a:rPr lang="en-US" sz="3200" b="1" dirty="0" err="1" smtClean="0">
                <a:latin typeface=".VnAvant" pitchFamily="34" charset="0"/>
              </a:rPr>
              <a:t>høc</a:t>
            </a:r>
            <a:r>
              <a:rPr lang="en-US" sz="3200" b="1" dirty="0" smtClean="0">
                <a:latin typeface=".VnAvant" pitchFamily="34" charset="0"/>
              </a:rPr>
              <a:t>. Hµ </a:t>
            </a:r>
            <a:r>
              <a:rPr lang="en-US" sz="3200" b="1" dirty="0" err="1" smtClean="0">
                <a:latin typeface=".VnAvant" pitchFamily="34" charset="0"/>
              </a:rPr>
              <a:t>MÆc</a:t>
            </a:r>
            <a:r>
              <a:rPr lang="en-US" sz="3200" b="1" dirty="0" smtClean="0">
                <a:latin typeface=".VnAvant" pitchFamily="34" charset="0"/>
              </a:rPr>
              <a:t> </a:t>
            </a:r>
            <a:r>
              <a:rPr lang="en-US" sz="3200" b="1" dirty="0" err="1" smtClean="0">
                <a:latin typeface=".VnAvant" pitchFamily="34" charset="0"/>
              </a:rPr>
              <a:t>v¸y</a:t>
            </a:r>
            <a:r>
              <a:rPr lang="en-US" sz="3200" b="1" dirty="0" smtClean="0">
                <a:latin typeface=".VnAvant" pitchFamily="34" charset="0"/>
              </a:rPr>
              <a:t> tr¾ng , ®I </a:t>
            </a:r>
            <a:r>
              <a:rPr lang="en-US" sz="3200" b="1" dirty="0" err="1" smtClean="0">
                <a:latin typeface=".VnAvant" pitchFamily="34" charset="0"/>
              </a:rPr>
              <a:t>giµy</a:t>
            </a:r>
            <a:r>
              <a:rPr lang="en-US" sz="3200" b="1" dirty="0" smtClean="0">
                <a:latin typeface=".VnAvant" pitchFamily="34" charset="0"/>
              </a:rPr>
              <a:t> </a:t>
            </a:r>
            <a:r>
              <a:rPr lang="en-US" sz="3200" b="1" dirty="0" err="1" smtClean="0">
                <a:latin typeface=".VnAvant" pitchFamily="34" charset="0"/>
              </a:rPr>
              <a:t>mµu</a:t>
            </a:r>
            <a:r>
              <a:rPr lang="en-US" sz="3200" b="1" dirty="0" smtClean="0">
                <a:latin typeface=".VnAvant" pitchFamily="34" charset="0"/>
              </a:rPr>
              <a:t> </a:t>
            </a:r>
            <a:r>
              <a:rPr lang="en-US" sz="3200" b="1" dirty="0" err="1" smtClean="0">
                <a:latin typeface=".VnAvant" pitchFamily="34" charset="0"/>
              </a:rPr>
              <a:t>hång</a:t>
            </a:r>
            <a:r>
              <a:rPr lang="en-US" sz="3200" b="1" dirty="0" smtClean="0">
                <a:latin typeface=".VnAvant" pitchFamily="34" charset="0"/>
              </a:rPr>
              <a:t>. MÑ </a:t>
            </a:r>
            <a:r>
              <a:rPr lang="en-US" sz="3200" b="1" dirty="0" err="1" smtClean="0">
                <a:latin typeface=".VnAvant" pitchFamily="34" charset="0"/>
              </a:rPr>
              <a:t>cßn</a:t>
            </a:r>
            <a:r>
              <a:rPr lang="en-US" sz="3200" b="1" dirty="0" smtClean="0">
                <a:latin typeface=".VnAvant" pitchFamily="34" charset="0"/>
              </a:rPr>
              <a:t> </a:t>
            </a:r>
            <a:r>
              <a:rPr lang="en-US" sz="3200" b="1" dirty="0" err="1" smtClean="0">
                <a:latin typeface=".VnAvant" pitchFamily="34" charset="0"/>
              </a:rPr>
              <a:t>vuèt</a:t>
            </a:r>
            <a:r>
              <a:rPr lang="en-US" sz="3200" b="1" dirty="0" smtClean="0">
                <a:latin typeface=".VnAvant" pitchFamily="34" charset="0"/>
              </a:rPr>
              <a:t> </a:t>
            </a:r>
            <a:r>
              <a:rPr lang="en-US" sz="3200" b="1" dirty="0" err="1" smtClean="0">
                <a:latin typeface=".VnAvant" pitchFamily="34" charset="0"/>
              </a:rPr>
              <a:t>tãc</a:t>
            </a:r>
            <a:r>
              <a:rPr lang="en-US" sz="3200" b="1" dirty="0" smtClean="0">
                <a:latin typeface=".VnAvant" pitchFamily="34" charset="0"/>
              </a:rPr>
              <a:t> vµ </a:t>
            </a:r>
            <a:r>
              <a:rPr lang="en-US" sz="3200" b="1" dirty="0" err="1" smtClean="0">
                <a:latin typeface=".VnAvant" pitchFamily="34" charset="0"/>
              </a:rPr>
              <a:t>buéc</a:t>
            </a:r>
            <a:r>
              <a:rPr lang="en-US" sz="3200" b="1" dirty="0" smtClean="0">
                <a:latin typeface=".VnAvant" pitchFamily="34" charset="0"/>
              </a:rPr>
              <a:t> n¬ </a:t>
            </a:r>
            <a:r>
              <a:rPr lang="en-US" sz="3200" b="1" dirty="0" err="1" smtClean="0">
                <a:latin typeface=".VnAvant" pitchFamily="34" charset="0"/>
              </a:rPr>
              <a:t>cho</a:t>
            </a:r>
            <a:r>
              <a:rPr lang="en-US" sz="3200" b="1" dirty="0" smtClean="0">
                <a:latin typeface=".VnAvant" pitchFamily="34" charset="0"/>
              </a:rPr>
              <a:t> Hµ. MÑ </a:t>
            </a:r>
            <a:r>
              <a:rPr lang="en-US" sz="3200" b="1" dirty="0" err="1" smtClean="0">
                <a:latin typeface=".VnAvant" pitchFamily="34" charset="0"/>
              </a:rPr>
              <a:t>b¶o</a:t>
            </a:r>
            <a:r>
              <a:rPr lang="en-US" sz="3200" b="1" dirty="0" smtClean="0">
                <a:latin typeface=".VnAvant" pitchFamily="34" charset="0"/>
              </a:rPr>
              <a:t> </a:t>
            </a:r>
            <a:r>
              <a:rPr lang="en-US" sz="3200" b="1" dirty="0" err="1" smtClean="0">
                <a:latin typeface=".VnAvant" pitchFamily="34" charset="0"/>
              </a:rPr>
              <a:t>khi</a:t>
            </a:r>
            <a:r>
              <a:rPr lang="en-US" sz="3200" b="1" dirty="0" smtClean="0">
                <a:latin typeface=".VnAvant" pitchFamily="34" charset="0"/>
              </a:rPr>
              <a:t> ®I </a:t>
            </a:r>
            <a:r>
              <a:rPr lang="en-US" sz="3200" b="1" dirty="0" err="1" smtClean="0">
                <a:latin typeface=".VnAvant" pitchFamily="34" charset="0"/>
              </a:rPr>
              <a:t>ch¬I</a:t>
            </a:r>
            <a:r>
              <a:rPr lang="en-US" sz="3200" b="1" dirty="0" smtClean="0">
                <a:latin typeface=".VnAvant" pitchFamily="34" charset="0"/>
              </a:rPr>
              <a:t> </a:t>
            </a:r>
            <a:r>
              <a:rPr lang="en-US" sz="3200" b="1" dirty="0" err="1" smtClean="0">
                <a:latin typeface=".VnAvant" pitchFamily="34" charset="0"/>
              </a:rPr>
              <a:t>cÇn</a:t>
            </a:r>
            <a:r>
              <a:rPr lang="en-US" sz="3200" b="1" dirty="0" smtClean="0">
                <a:latin typeface=".VnAvant" pitchFamily="34" charset="0"/>
              </a:rPr>
              <a:t> ¨n </a:t>
            </a:r>
            <a:r>
              <a:rPr lang="en-US" sz="3200" b="1" dirty="0" err="1" smtClean="0">
                <a:latin typeface=".VnAvant" pitchFamily="34" charset="0"/>
              </a:rPr>
              <a:t>mÆc</a:t>
            </a:r>
            <a:r>
              <a:rPr lang="en-US" sz="3200" b="1" dirty="0" smtClean="0">
                <a:latin typeface=".VnAvant" pitchFamily="34" charset="0"/>
              </a:rPr>
              <a:t> </a:t>
            </a:r>
            <a:r>
              <a:rPr lang="en-US" sz="3200" b="1" dirty="0" err="1" smtClean="0">
                <a:latin typeface=".VnAvant" pitchFamily="34" charset="0"/>
              </a:rPr>
              <a:t>gän</a:t>
            </a:r>
            <a:r>
              <a:rPr lang="en-US" sz="3200" b="1" dirty="0" smtClean="0">
                <a:latin typeface=".VnAvant" pitchFamily="34" charset="0"/>
              </a:rPr>
              <a:t> </a:t>
            </a:r>
            <a:r>
              <a:rPr lang="en-US" sz="3200" b="1" dirty="0" err="1" smtClean="0">
                <a:latin typeface=".VnAvant" pitchFamily="34" charset="0"/>
              </a:rPr>
              <a:t>gµng</a:t>
            </a:r>
            <a:r>
              <a:rPr lang="en-US" sz="3200" b="1" dirty="0" smtClean="0">
                <a:latin typeface=".VnAvant" pitchFamily="34" charset="0"/>
              </a:rPr>
              <a:t>, </a:t>
            </a:r>
            <a:r>
              <a:rPr lang="en-US" sz="3200" b="1" dirty="0" err="1" smtClean="0">
                <a:latin typeface=".VnAvant" pitchFamily="34" charset="0"/>
              </a:rPr>
              <a:t>lÞch</a:t>
            </a:r>
            <a:r>
              <a:rPr lang="en-US" sz="3200" b="1" dirty="0" smtClean="0">
                <a:latin typeface=".VnAvant" pitchFamily="34" charset="0"/>
              </a:rPr>
              <a:t> </a:t>
            </a:r>
            <a:r>
              <a:rPr lang="en-US" sz="3200" b="1" dirty="0" err="1" smtClean="0">
                <a:latin typeface=".VnAvant" pitchFamily="34" charset="0"/>
              </a:rPr>
              <a:t>sù</a:t>
            </a:r>
            <a:r>
              <a:rPr lang="en-US" sz="3200" b="1" dirty="0" smtClean="0">
                <a:latin typeface=".VnAvant" pitchFamily="34" charset="0"/>
              </a:rPr>
              <a:t>.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4149160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1295400"/>
            <a:ext cx="5320716" cy="2770632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8872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45"/>
    </mc:Choice>
    <mc:Fallback xmlns="">
      <p:transition spd="slow" advTm="6645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981201" y="304800"/>
            <a:ext cx="7162800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4800" b="1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.VnAvant" pitchFamily="34" charset="0"/>
              </a:rPr>
              <a:t>­</a:t>
            </a:r>
            <a:endParaRPr lang="en-US" sz="8000" b="1" dirty="0"/>
          </a:p>
        </p:txBody>
      </p:sp>
      <p:sp>
        <p:nvSpPr>
          <p:cNvPr id="9" name="Rectangle 8"/>
          <p:cNvSpPr/>
          <p:nvPr/>
        </p:nvSpPr>
        <p:spPr>
          <a:xfrm>
            <a:off x="-381000" y="1406098"/>
            <a:ext cx="51816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b="1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.VnAvant" pitchFamily="34" charset="0"/>
              </a:rPr>
              <a:t>­</a:t>
            </a:r>
            <a:endParaRPr lang="en-US" sz="8000" b="1" dirty="0"/>
          </a:p>
        </p:txBody>
      </p:sp>
      <p:sp>
        <p:nvSpPr>
          <p:cNvPr id="10" name="Rectangle 9"/>
          <p:cNvSpPr/>
          <p:nvPr/>
        </p:nvSpPr>
        <p:spPr>
          <a:xfrm>
            <a:off x="2019301" y="285750"/>
            <a:ext cx="5181600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4800" b="1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.VnAvant" pitchFamily="34" charset="0"/>
              </a:rPr>
              <a:t>­</a:t>
            </a:r>
            <a:endParaRPr lang="en-US" sz="8000" b="1" dirty="0"/>
          </a:p>
        </p:txBody>
      </p:sp>
      <p:sp>
        <p:nvSpPr>
          <p:cNvPr id="12" name="Rectangle 11"/>
          <p:cNvSpPr/>
          <p:nvPr/>
        </p:nvSpPr>
        <p:spPr>
          <a:xfrm>
            <a:off x="2022233" y="1170294"/>
            <a:ext cx="4736304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4800" b="1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.VnAvant" pitchFamily="34" charset="0"/>
              </a:rPr>
              <a:t>­</a:t>
            </a:r>
            <a:endParaRPr lang="en-US" sz="6000" b="1" dirty="0"/>
          </a:p>
        </p:txBody>
      </p:sp>
      <p:pic>
        <p:nvPicPr>
          <p:cNvPr id="11" name="Picture 10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285750"/>
            <a:ext cx="7920880" cy="6429159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2667000" y="685800"/>
            <a:ext cx="4736304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4800" b="1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.VnAvant" pitchFamily="34" charset="0"/>
              </a:rPr>
              <a:t>­</a:t>
            </a:r>
            <a:endParaRPr lang="en-US" sz="6000" b="1" dirty="0"/>
          </a:p>
        </p:txBody>
      </p:sp>
      <p:sp>
        <p:nvSpPr>
          <p:cNvPr id="18" name="Rectangle 17"/>
          <p:cNvSpPr/>
          <p:nvPr/>
        </p:nvSpPr>
        <p:spPr>
          <a:xfrm>
            <a:off x="2495948" y="520466"/>
            <a:ext cx="5657451" cy="70788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4000" b="1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.VnAvant" pitchFamily="34" charset="0"/>
              </a:rPr>
              <a:t>­    </a:t>
            </a:r>
            <a:r>
              <a:rPr lang="en-US" sz="3200" dirty="0" err="1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.VnAvant" pitchFamily="34" charset="0"/>
              </a:rPr>
              <a:t>ChuÈn</a:t>
            </a:r>
            <a:r>
              <a:rPr lang="en-US" sz="3200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.VnAvant" pitchFamily="34" charset="0"/>
              </a:rPr>
              <a:t> </a:t>
            </a:r>
            <a:r>
              <a:rPr lang="en-US" sz="3200" dirty="0" err="1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.VnAvant" pitchFamily="34" charset="0"/>
              </a:rPr>
              <a:t>bÞ</a:t>
            </a:r>
            <a:r>
              <a:rPr lang="en-US" sz="3200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.VnAvant" pitchFamily="34" charset="0"/>
              </a:rPr>
              <a:t> ®I </a:t>
            </a:r>
            <a:r>
              <a:rPr lang="en-US" sz="3200" dirty="0" err="1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.VnAvant" pitchFamily="34" charset="0"/>
              </a:rPr>
              <a:t>dù</a:t>
            </a:r>
            <a:r>
              <a:rPr lang="en-US" sz="3200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.VnAvant" pitchFamily="34" charset="0"/>
              </a:rPr>
              <a:t> </a:t>
            </a:r>
            <a:r>
              <a:rPr lang="en-US" sz="3200" dirty="0" err="1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.VnAvant" pitchFamily="34" charset="0"/>
              </a:rPr>
              <a:t>sinh</a:t>
            </a:r>
            <a:r>
              <a:rPr lang="en-US" sz="3200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.VnAvant" pitchFamily="34" charset="0"/>
              </a:rPr>
              <a:t> </a:t>
            </a:r>
            <a:r>
              <a:rPr lang="en-US" sz="3200" dirty="0" err="1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.VnAvant" pitchFamily="34" charset="0"/>
              </a:rPr>
              <a:t>nhËt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556805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718711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nen1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438" y="220861"/>
            <a:ext cx="8945562" cy="662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2763288" y="1858063"/>
            <a:ext cx="3235181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9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TIẾT 1</a:t>
            </a:r>
            <a:endParaRPr lang="en-US" sz="96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66081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Video bai hat Con ga trong.mp4">
            <a:hlinkClick r:id="" action="ppaction://media"/>
          </p:cNvPr>
          <p:cNvPicPr>
            <a:picLocks noChangeAspect="1"/>
          </p:cNvPicPr>
          <p:nvPr>
            <a:videoFile r:link="rId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609600"/>
            <a:ext cx="8305800" cy="553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TextBox 1"/>
          <p:cNvSpPr txBox="1">
            <a:spLocks noChangeArrowheads="1"/>
          </p:cNvSpPr>
          <p:nvPr/>
        </p:nvSpPr>
        <p:spPr bwMode="auto">
          <a:xfrm>
            <a:off x="1905000" y="1752602"/>
            <a:ext cx="5257800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5400">
                <a:solidFill>
                  <a:schemeClr val="tx1"/>
                </a:solidFill>
                <a:latin typeface=".VnArial" pitchFamily="34" charset="0"/>
              </a:defRPr>
            </a:lvl1pPr>
            <a:lvl2pPr marL="742950" indent="-285750">
              <a:defRPr sz="5400">
                <a:solidFill>
                  <a:schemeClr val="tx1"/>
                </a:solidFill>
                <a:latin typeface=".VnArial" pitchFamily="34" charset="0"/>
              </a:defRPr>
            </a:lvl2pPr>
            <a:lvl3pPr marL="1143000" indent="-228600">
              <a:defRPr sz="5400">
                <a:solidFill>
                  <a:schemeClr val="tx1"/>
                </a:solidFill>
                <a:latin typeface=".VnArial" pitchFamily="34" charset="0"/>
              </a:defRPr>
            </a:lvl3pPr>
            <a:lvl4pPr marL="1600200" indent="-228600">
              <a:defRPr sz="5400">
                <a:solidFill>
                  <a:schemeClr val="tx1"/>
                </a:solidFill>
                <a:latin typeface=".VnArial" pitchFamily="34" charset="0"/>
              </a:defRPr>
            </a:lvl4pPr>
            <a:lvl5pPr marL="2057400" indent="-228600">
              <a:defRPr sz="5400">
                <a:solidFill>
                  <a:schemeClr val="tx1"/>
                </a:solidFill>
                <a:latin typeface=".Vn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itchFamily="34" charset="0"/>
              </a:defRPr>
            </a:lvl9pPr>
          </a:lstStyle>
          <a:p>
            <a:r>
              <a:rPr lang="en-US" sz="6600"/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893069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camap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0778" y="1517595"/>
            <a:ext cx="1443944" cy="1517694"/>
          </a:xfrm>
          <a:prstGeom prst="rect">
            <a:avLst/>
          </a:prstGeom>
        </p:spPr>
      </p:pic>
      <p:sp>
        <p:nvSpPr>
          <p:cNvPr id="49" name="bang 4"/>
          <p:cNvSpPr/>
          <p:nvPr/>
        </p:nvSpPr>
        <p:spPr>
          <a:xfrm>
            <a:off x="4467553" y="4901317"/>
            <a:ext cx="2304156" cy="2516810"/>
          </a:xfrm>
          <a:custGeom>
            <a:avLst/>
            <a:gdLst>
              <a:gd name="connsiteX0" fmla="*/ 0 w 2266682"/>
              <a:gd name="connsiteY0" fmla="*/ 0 h 1790163"/>
              <a:gd name="connsiteX1" fmla="*/ 2266682 w 2266682"/>
              <a:gd name="connsiteY1" fmla="*/ 0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184857 w 2266682"/>
              <a:gd name="connsiteY1" fmla="*/ 309093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197626"/>
              <a:gd name="connsiteY0" fmla="*/ 0 h 1790163"/>
              <a:gd name="connsiteX1" fmla="*/ 1339602 w 2197626"/>
              <a:gd name="connsiteY1" fmla="*/ 27739 h 1790163"/>
              <a:gd name="connsiteX2" fmla="*/ 1995689 w 2197626"/>
              <a:gd name="connsiteY2" fmla="*/ 367316 h 1790163"/>
              <a:gd name="connsiteX3" fmla="*/ 2086177 w 2197626"/>
              <a:gd name="connsiteY3" fmla="*/ 391129 h 1790163"/>
              <a:gd name="connsiteX4" fmla="*/ 2148089 w 2197626"/>
              <a:gd name="connsiteY4" fmla="*/ 529241 h 1790163"/>
              <a:gd name="connsiteX5" fmla="*/ 2133802 w 2197626"/>
              <a:gd name="connsiteY5" fmla="*/ 976916 h 1790163"/>
              <a:gd name="connsiteX6" fmla="*/ 2197626 w 2197626"/>
              <a:gd name="connsiteY6" fmla="*/ 1759207 h 1790163"/>
              <a:gd name="connsiteX7" fmla="*/ 0 w 2197626"/>
              <a:gd name="connsiteY7" fmla="*/ 1790163 h 1790163"/>
              <a:gd name="connsiteX8" fmla="*/ 0 w 2197626"/>
              <a:gd name="connsiteY8" fmla="*/ 0 h 1790163"/>
              <a:gd name="connsiteX0" fmla="*/ 0 w 2204063"/>
              <a:gd name="connsiteY0" fmla="*/ 0 h 1790163"/>
              <a:gd name="connsiteX1" fmla="*/ 1339602 w 2204063"/>
              <a:gd name="connsiteY1" fmla="*/ 27739 h 1790163"/>
              <a:gd name="connsiteX2" fmla="*/ 1995689 w 2204063"/>
              <a:gd name="connsiteY2" fmla="*/ 367316 h 1790163"/>
              <a:gd name="connsiteX3" fmla="*/ 2086177 w 2204063"/>
              <a:gd name="connsiteY3" fmla="*/ 391129 h 1790163"/>
              <a:gd name="connsiteX4" fmla="*/ 2148089 w 2204063"/>
              <a:gd name="connsiteY4" fmla="*/ 529241 h 1790163"/>
              <a:gd name="connsiteX5" fmla="*/ 2133802 w 2204063"/>
              <a:gd name="connsiteY5" fmla="*/ 976916 h 1790163"/>
              <a:gd name="connsiteX6" fmla="*/ 2197626 w 2204063"/>
              <a:gd name="connsiteY6" fmla="*/ 1759207 h 1790163"/>
              <a:gd name="connsiteX7" fmla="*/ 0 w 2204063"/>
              <a:gd name="connsiteY7" fmla="*/ 1790163 h 1790163"/>
              <a:gd name="connsiteX8" fmla="*/ 0 w 2204063"/>
              <a:gd name="connsiteY8" fmla="*/ 0 h 1790163"/>
              <a:gd name="connsiteX0" fmla="*/ 0 w 2195699"/>
              <a:gd name="connsiteY0" fmla="*/ 0 h 1790163"/>
              <a:gd name="connsiteX1" fmla="*/ 1339602 w 2195699"/>
              <a:gd name="connsiteY1" fmla="*/ 27739 h 1790163"/>
              <a:gd name="connsiteX2" fmla="*/ 1995689 w 2195699"/>
              <a:gd name="connsiteY2" fmla="*/ 367316 h 1790163"/>
              <a:gd name="connsiteX3" fmla="*/ 2086177 w 2195699"/>
              <a:gd name="connsiteY3" fmla="*/ 391129 h 1790163"/>
              <a:gd name="connsiteX4" fmla="*/ 2148089 w 2195699"/>
              <a:gd name="connsiteY4" fmla="*/ 529241 h 1790163"/>
              <a:gd name="connsiteX5" fmla="*/ 2133802 w 2195699"/>
              <a:gd name="connsiteY5" fmla="*/ 976916 h 1790163"/>
              <a:gd name="connsiteX6" fmla="*/ 2185720 w 2195699"/>
              <a:gd name="connsiteY6" fmla="*/ 1652050 h 1790163"/>
              <a:gd name="connsiteX7" fmla="*/ 0 w 2195699"/>
              <a:gd name="connsiteY7" fmla="*/ 1790163 h 1790163"/>
              <a:gd name="connsiteX8" fmla="*/ 0 w 2195699"/>
              <a:gd name="connsiteY8" fmla="*/ 0 h 1790163"/>
              <a:gd name="connsiteX0" fmla="*/ 0 w 2195699"/>
              <a:gd name="connsiteY0" fmla="*/ 0 h 1652050"/>
              <a:gd name="connsiteX1" fmla="*/ 1339602 w 2195699"/>
              <a:gd name="connsiteY1" fmla="*/ 27739 h 1652050"/>
              <a:gd name="connsiteX2" fmla="*/ 1995689 w 2195699"/>
              <a:gd name="connsiteY2" fmla="*/ 367316 h 1652050"/>
              <a:gd name="connsiteX3" fmla="*/ 2086177 w 2195699"/>
              <a:gd name="connsiteY3" fmla="*/ 391129 h 1652050"/>
              <a:gd name="connsiteX4" fmla="*/ 2148089 w 2195699"/>
              <a:gd name="connsiteY4" fmla="*/ 529241 h 1652050"/>
              <a:gd name="connsiteX5" fmla="*/ 2133802 w 2195699"/>
              <a:gd name="connsiteY5" fmla="*/ 976916 h 1652050"/>
              <a:gd name="connsiteX6" fmla="*/ 2185720 w 2195699"/>
              <a:gd name="connsiteY6" fmla="*/ 1652050 h 1652050"/>
              <a:gd name="connsiteX7" fmla="*/ 1114425 w 2195699"/>
              <a:gd name="connsiteY7" fmla="*/ 1647288 h 1652050"/>
              <a:gd name="connsiteX8" fmla="*/ 0 w 2195699"/>
              <a:gd name="connsiteY8" fmla="*/ 0 h 1652050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0 w 2195699"/>
              <a:gd name="connsiteY9" fmla="*/ 0 h 1948485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519314 w 2195699"/>
              <a:gd name="connsiteY9" fmla="*/ 1167416 h 1948485"/>
              <a:gd name="connsiteX10" fmla="*/ 0 w 2195699"/>
              <a:gd name="connsiteY10" fmla="*/ 0 h 1948485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119264 w 1795649"/>
              <a:gd name="connsiteY9" fmla="*/ 1139677 h 1920746"/>
              <a:gd name="connsiteX10" fmla="*/ 0 w 1795649"/>
              <a:gd name="connsiteY10" fmla="*/ 115136 h 1920746"/>
              <a:gd name="connsiteX0" fmla="*/ 755229 w 2550878"/>
              <a:gd name="connsiteY0" fmla="*/ 115136 h 1920746"/>
              <a:gd name="connsiteX1" fmla="*/ 1694781 w 2550878"/>
              <a:gd name="connsiteY1" fmla="*/ 0 h 1920746"/>
              <a:gd name="connsiteX2" fmla="*/ 2350868 w 2550878"/>
              <a:gd name="connsiteY2" fmla="*/ 339577 h 1920746"/>
              <a:gd name="connsiteX3" fmla="*/ 2441356 w 2550878"/>
              <a:gd name="connsiteY3" fmla="*/ 363390 h 1920746"/>
              <a:gd name="connsiteX4" fmla="*/ 2503268 w 2550878"/>
              <a:gd name="connsiteY4" fmla="*/ 501502 h 1920746"/>
              <a:gd name="connsiteX5" fmla="*/ 2488981 w 2550878"/>
              <a:gd name="connsiteY5" fmla="*/ 949177 h 1920746"/>
              <a:gd name="connsiteX6" fmla="*/ 2540899 w 2550878"/>
              <a:gd name="connsiteY6" fmla="*/ 1624311 h 1920746"/>
              <a:gd name="connsiteX7" fmla="*/ 1998443 w 2550878"/>
              <a:gd name="connsiteY7" fmla="*/ 1920727 h 1920746"/>
              <a:gd name="connsiteX8" fmla="*/ 1469604 w 2550878"/>
              <a:gd name="connsiteY8" fmla="*/ 1619549 h 1920746"/>
              <a:gd name="connsiteX9" fmla="*/ 874493 w 2550878"/>
              <a:gd name="connsiteY9" fmla="*/ 1139677 h 1920746"/>
              <a:gd name="connsiteX10" fmla="*/ 0 w 2550878"/>
              <a:gd name="connsiteY10" fmla="*/ 171775 h 1920746"/>
              <a:gd name="connsiteX11" fmla="*/ 755229 w 2550878"/>
              <a:gd name="connsiteY11" fmla="*/ 115136 h 1920746"/>
              <a:gd name="connsiteX0" fmla="*/ 653629 w 2550878"/>
              <a:gd name="connsiteY0" fmla="*/ 0 h 2516810"/>
              <a:gd name="connsiteX1" fmla="*/ 1694781 w 2550878"/>
              <a:gd name="connsiteY1" fmla="*/ 596064 h 2516810"/>
              <a:gd name="connsiteX2" fmla="*/ 2350868 w 2550878"/>
              <a:gd name="connsiteY2" fmla="*/ 935641 h 2516810"/>
              <a:gd name="connsiteX3" fmla="*/ 2441356 w 2550878"/>
              <a:gd name="connsiteY3" fmla="*/ 959454 h 2516810"/>
              <a:gd name="connsiteX4" fmla="*/ 2503268 w 2550878"/>
              <a:gd name="connsiteY4" fmla="*/ 1097566 h 2516810"/>
              <a:gd name="connsiteX5" fmla="*/ 2488981 w 2550878"/>
              <a:gd name="connsiteY5" fmla="*/ 1545241 h 2516810"/>
              <a:gd name="connsiteX6" fmla="*/ 2540899 w 2550878"/>
              <a:gd name="connsiteY6" fmla="*/ 2220375 h 2516810"/>
              <a:gd name="connsiteX7" fmla="*/ 1998443 w 2550878"/>
              <a:gd name="connsiteY7" fmla="*/ 2516791 h 2516810"/>
              <a:gd name="connsiteX8" fmla="*/ 1469604 w 2550878"/>
              <a:gd name="connsiteY8" fmla="*/ 2215613 h 2516810"/>
              <a:gd name="connsiteX9" fmla="*/ 874493 w 2550878"/>
              <a:gd name="connsiteY9" fmla="*/ 1735741 h 2516810"/>
              <a:gd name="connsiteX10" fmla="*/ 0 w 2550878"/>
              <a:gd name="connsiteY10" fmla="*/ 767839 h 2516810"/>
              <a:gd name="connsiteX11" fmla="*/ 653629 w 2550878"/>
              <a:gd name="connsiteY11" fmla="*/ 0 h 2516810"/>
              <a:gd name="connsiteX0" fmla="*/ 653629 w 2550878"/>
              <a:gd name="connsiteY0" fmla="*/ 0 h 2516810"/>
              <a:gd name="connsiteX1" fmla="*/ 1985067 w 2550878"/>
              <a:gd name="connsiteY1" fmla="*/ 117092 h 2516810"/>
              <a:gd name="connsiteX2" fmla="*/ 2350868 w 2550878"/>
              <a:gd name="connsiteY2" fmla="*/ 935641 h 2516810"/>
              <a:gd name="connsiteX3" fmla="*/ 2441356 w 2550878"/>
              <a:gd name="connsiteY3" fmla="*/ 959454 h 2516810"/>
              <a:gd name="connsiteX4" fmla="*/ 2503268 w 2550878"/>
              <a:gd name="connsiteY4" fmla="*/ 1097566 h 2516810"/>
              <a:gd name="connsiteX5" fmla="*/ 2488981 w 2550878"/>
              <a:gd name="connsiteY5" fmla="*/ 1545241 h 2516810"/>
              <a:gd name="connsiteX6" fmla="*/ 2540899 w 2550878"/>
              <a:gd name="connsiteY6" fmla="*/ 2220375 h 2516810"/>
              <a:gd name="connsiteX7" fmla="*/ 1998443 w 2550878"/>
              <a:gd name="connsiteY7" fmla="*/ 2516791 h 2516810"/>
              <a:gd name="connsiteX8" fmla="*/ 1469604 w 2550878"/>
              <a:gd name="connsiteY8" fmla="*/ 2215613 h 2516810"/>
              <a:gd name="connsiteX9" fmla="*/ 874493 w 2550878"/>
              <a:gd name="connsiteY9" fmla="*/ 1735741 h 2516810"/>
              <a:gd name="connsiteX10" fmla="*/ 0 w 2550878"/>
              <a:gd name="connsiteY10" fmla="*/ 767839 h 2516810"/>
              <a:gd name="connsiteX11" fmla="*/ 653629 w 2550878"/>
              <a:gd name="connsiteY11" fmla="*/ 0 h 2516810"/>
              <a:gd name="connsiteX0" fmla="*/ 796148 w 2693397"/>
              <a:gd name="connsiteY0" fmla="*/ 0 h 2516810"/>
              <a:gd name="connsiteX1" fmla="*/ 2127586 w 2693397"/>
              <a:gd name="connsiteY1" fmla="*/ 117092 h 2516810"/>
              <a:gd name="connsiteX2" fmla="*/ 2493387 w 2693397"/>
              <a:gd name="connsiteY2" fmla="*/ 935641 h 2516810"/>
              <a:gd name="connsiteX3" fmla="*/ 2583875 w 2693397"/>
              <a:gd name="connsiteY3" fmla="*/ 959454 h 2516810"/>
              <a:gd name="connsiteX4" fmla="*/ 2645787 w 2693397"/>
              <a:gd name="connsiteY4" fmla="*/ 1097566 h 2516810"/>
              <a:gd name="connsiteX5" fmla="*/ 2631500 w 2693397"/>
              <a:gd name="connsiteY5" fmla="*/ 1545241 h 2516810"/>
              <a:gd name="connsiteX6" fmla="*/ 2683418 w 2693397"/>
              <a:gd name="connsiteY6" fmla="*/ 2220375 h 2516810"/>
              <a:gd name="connsiteX7" fmla="*/ 2140962 w 2693397"/>
              <a:gd name="connsiteY7" fmla="*/ 2516791 h 2516810"/>
              <a:gd name="connsiteX8" fmla="*/ 1612123 w 2693397"/>
              <a:gd name="connsiteY8" fmla="*/ 2215613 h 2516810"/>
              <a:gd name="connsiteX9" fmla="*/ 1012 w 2693397"/>
              <a:gd name="connsiteY9" fmla="*/ 1634141 h 2516810"/>
              <a:gd name="connsiteX10" fmla="*/ 142519 w 2693397"/>
              <a:gd name="connsiteY10" fmla="*/ 767839 h 2516810"/>
              <a:gd name="connsiteX11" fmla="*/ 796148 w 2693397"/>
              <a:gd name="connsiteY11" fmla="*/ 0 h 2516810"/>
              <a:gd name="connsiteX0" fmla="*/ 796148 w 2693397"/>
              <a:gd name="connsiteY0" fmla="*/ 0 h 2516810"/>
              <a:gd name="connsiteX1" fmla="*/ 2127586 w 2693397"/>
              <a:gd name="connsiteY1" fmla="*/ 117092 h 2516810"/>
              <a:gd name="connsiteX2" fmla="*/ 2493387 w 2693397"/>
              <a:gd name="connsiteY2" fmla="*/ 935641 h 2516810"/>
              <a:gd name="connsiteX3" fmla="*/ 2583875 w 2693397"/>
              <a:gd name="connsiteY3" fmla="*/ 959454 h 2516810"/>
              <a:gd name="connsiteX4" fmla="*/ 2645787 w 2693397"/>
              <a:gd name="connsiteY4" fmla="*/ 1097566 h 2516810"/>
              <a:gd name="connsiteX5" fmla="*/ 2631500 w 2693397"/>
              <a:gd name="connsiteY5" fmla="*/ 1545241 h 2516810"/>
              <a:gd name="connsiteX6" fmla="*/ 2683418 w 2693397"/>
              <a:gd name="connsiteY6" fmla="*/ 2220375 h 2516810"/>
              <a:gd name="connsiteX7" fmla="*/ 2140962 w 2693397"/>
              <a:gd name="connsiteY7" fmla="*/ 2516791 h 2516810"/>
              <a:gd name="connsiteX8" fmla="*/ 1017037 w 2693397"/>
              <a:gd name="connsiteY8" fmla="*/ 2273670 h 2516810"/>
              <a:gd name="connsiteX9" fmla="*/ 1012 w 2693397"/>
              <a:gd name="connsiteY9" fmla="*/ 1634141 h 2516810"/>
              <a:gd name="connsiteX10" fmla="*/ 142519 w 2693397"/>
              <a:gd name="connsiteY10" fmla="*/ 767839 h 2516810"/>
              <a:gd name="connsiteX11" fmla="*/ 796148 w 2693397"/>
              <a:gd name="connsiteY11" fmla="*/ 0 h 2516810"/>
              <a:gd name="connsiteX0" fmla="*/ 796148 w 3062668"/>
              <a:gd name="connsiteY0" fmla="*/ 0 h 2516810"/>
              <a:gd name="connsiteX1" fmla="*/ 2127586 w 3062668"/>
              <a:gd name="connsiteY1" fmla="*/ 117092 h 2516810"/>
              <a:gd name="connsiteX2" fmla="*/ 2493387 w 3062668"/>
              <a:gd name="connsiteY2" fmla="*/ 935641 h 2516810"/>
              <a:gd name="connsiteX3" fmla="*/ 2583875 w 3062668"/>
              <a:gd name="connsiteY3" fmla="*/ 959454 h 2516810"/>
              <a:gd name="connsiteX4" fmla="*/ 2645787 w 3062668"/>
              <a:gd name="connsiteY4" fmla="*/ 1097566 h 2516810"/>
              <a:gd name="connsiteX5" fmla="*/ 3052415 w 3062668"/>
              <a:gd name="connsiteY5" fmla="*/ 1559755 h 2516810"/>
              <a:gd name="connsiteX6" fmla="*/ 2683418 w 3062668"/>
              <a:gd name="connsiteY6" fmla="*/ 2220375 h 2516810"/>
              <a:gd name="connsiteX7" fmla="*/ 2140962 w 3062668"/>
              <a:gd name="connsiteY7" fmla="*/ 2516791 h 2516810"/>
              <a:gd name="connsiteX8" fmla="*/ 1017037 w 3062668"/>
              <a:gd name="connsiteY8" fmla="*/ 2273670 h 2516810"/>
              <a:gd name="connsiteX9" fmla="*/ 1012 w 3062668"/>
              <a:gd name="connsiteY9" fmla="*/ 1634141 h 2516810"/>
              <a:gd name="connsiteX10" fmla="*/ 142519 w 3062668"/>
              <a:gd name="connsiteY10" fmla="*/ 767839 h 2516810"/>
              <a:gd name="connsiteX11" fmla="*/ 796148 w 3062668"/>
              <a:gd name="connsiteY11" fmla="*/ 0 h 2516810"/>
              <a:gd name="connsiteX0" fmla="*/ 796148 w 3072208"/>
              <a:gd name="connsiteY0" fmla="*/ 0 h 2516810"/>
              <a:gd name="connsiteX1" fmla="*/ 2127586 w 3072208"/>
              <a:gd name="connsiteY1" fmla="*/ 117092 h 2516810"/>
              <a:gd name="connsiteX2" fmla="*/ 2493387 w 3072208"/>
              <a:gd name="connsiteY2" fmla="*/ 935641 h 2516810"/>
              <a:gd name="connsiteX3" fmla="*/ 2583875 w 3072208"/>
              <a:gd name="connsiteY3" fmla="*/ 959454 h 2516810"/>
              <a:gd name="connsiteX4" fmla="*/ 3066701 w 3072208"/>
              <a:gd name="connsiteY4" fmla="*/ 1097566 h 2516810"/>
              <a:gd name="connsiteX5" fmla="*/ 3052415 w 3072208"/>
              <a:gd name="connsiteY5" fmla="*/ 1559755 h 2516810"/>
              <a:gd name="connsiteX6" fmla="*/ 2683418 w 3072208"/>
              <a:gd name="connsiteY6" fmla="*/ 2220375 h 2516810"/>
              <a:gd name="connsiteX7" fmla="*/ 2140962 w 3072208"/>
              <a:gd name="connsiteY7" fmla="*/ 2516791 h 2516810"/>
              <a:gd name="connsiteX8" fmla="*/ 1017037 w 3072208"/>
              <a:gd name="connsiteY8" fmla="*/ 2273670 h 2516810"/>
              <a:gd name="connsiteX9" fmla="*/ 1012 w 3072208"/>
              <a:gd name="connsiteY9" fmla="*/ 1634141 h 2516810"/>
              <a:gd name="connsiteX10" fmla="*/ 142519 w 3072208"/>
              <a:gd name="connsiteY10" fmla="*/ 767839 h 2516810"/>
              <a:gd name="connsiteX11" fmla="*/ 796148 w 3072208"/>
              <a:gd name="connsiteY11" fmla="*/ 0 h 2516810"/>
              <a:gd name="connsiteX0" fmla="*/ 796148 w 3072208"/>
              <a:gd name="connsiteY0" fmla="*/ 0 h 2516810"/>
              <a:gd name="connsiteX1" fmla="*/ 2127586 w 3072208"/>
              <a:gd name="connsiteY1" fmla="*/ 117092 h 2516810"/>
              <a:gd name="connsiteX2" fmla="*/ 2493387 w 3072208"/>
              <a:gd name="connsiteY2" fmla="*/ 935641 h 2516810"/>
              <a:gd name="connsiteX3" fmla="*/ 3066701 w 3072208"/>
              <a:gd name="connsiteY3" fmla="*/ 1097566 h 2516810"/>
              <a:gd name="connsiteX4" fmla="*/ 3052415 w 3072208"/>
              <a:gd name="connsiteY4" fmla="*/ 1559755 h 2516810"/>
              <a:gd name="connsiteX5" fmla="*/ 2683418 w 3072208"/>
              <a:gd name="connsiteY5" fmla="*/ 2220375 h 2516810"/>
              <a:gd name="connsiteX6" fmla="*/ 2140962 w 3072208"/>
              <a:gd name="connsiteY6" fmla="*/ 2516791 h 2516810"/>
              <a:gd name="connsiteX7" fmla="*/ 1017037 w 3072208"/>
              <a:gd name="connsiteY7" fmla="*/ 2273670 h 2516810"/>
              <a:gd name="connsiteX8" fmla="*/ 1012 w 3072208"/>
              <a:gd name="connsiteY8" fmla="*/ 1634141 h 2516810"/>
              <a:gd name="connsiteX9" fmla="*/ 142519 w 3072208"/>
              <a:gd name="connsiteY9" fmla="*/ 767839 h 2516810"/>
              <a:gd name="connsiteX10" fmla="*/ 796148 w 3072208"/>
              <a:gd name="connsiteY10" fmla="*/ 0 h 2516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072208" h="2516810">
                <a:moveTo>
                  <a:pt x="796148" y="0"/>
                </a:moveTo>
                <a:lnTo>
                  <a:pt x="2127586" y="117092"/>
                </a:lnTo>
                <a:cubicBezTo>
                  <a:pt x="2392319" y="233459"/>
                  <a:pt x="2357241" y="866898"/>
                  <a:pt x="2493387" y="935641"/>
                </a:cubicBezTo>
                <a:cubicBezTo>
                  <a:pt x="2649906" y="1099053"/>
                  <a:pt x="2973530" y="993547"/>
                  <a:pt x="3066701" y="1097566"/>
                </a:cubicBezTo>
                <a:cubicBezTo>
                  <a:pt x="3080989" y="1239647"/>
                  <a:pt x="3064321" y="1417674"/>
                  <a:pt x="3052415" y="1559755"/>
                </a:cubicBezTo>
                <a:cubicBezTo>
                  <a:pt x="3134808" y="1728443"/>
                  <a:pt x="2693893" y="1839756"/>
                  <a:pt x="2683418" y="2220375"/>
                </a:cubicBezTo>
                <a:cubicBezTo>
                  <a:pt x="2499424" y="2217580"/>
                  <a:pt x="2324956" y="2519586"/>
                  <a:pt x="2140962" y="2516791"/>
                </a:cubicBezTo>
                <a:lnTo>
                  <a:pt x="1017037" y="2273670"/>
                </a:lnTo>
                <a:cubicBezTo>
                  <a:pt x="875817" y="2066088"/>
                  <a:pt x="142232" y="1841723"/>
                  <a:pt x="1012" y="1634141"/>
                </a:cubicBezTo>
                <a:cubicBezTo>
                  <a:pt x="-14714" y="1442135"/>
                  <a:pt x="158245" y="959845"/>
                  <a:pt x="142519" y="767839"/>
                </a:cubicBezTo>
                <a:lnTo>
                  <a:pt x="796148" y="0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>
                  <a:noFill/>
                </a:ln>
                <a:solidFill>
                  <a:schemeClr val="accent1">
                    <a:lumMod val="40000"/>
                    <a:lumOff val="6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>
          <a:blip r:embed="rId6">
            <a:duotone>
              <a:prstClr val="black"/>
              <a:srgbClr val="DEEBF7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7698" y="42038"/>
            <a:ext cx="3721931" cy="5163760"/>
          </a:xfrm>
          <a:prstGeom prst="rect">
            <a:avLst/>
          </a:prstGeom>
          <a:effectLst/>
        </p:spPr>
      </p:pic>
      <p:sp>
        <p:nvSpPr>
          <p:cNvPr id="47" name="Rectangle 9"/>
          <p:cNvSpPr/>
          <p:nvPr/>
        </p:nvSpPr>
        <p:spPr>
          <a:xfrm>
            <a:off x="4321445" y="2432853"/>
            <a:ext cx="1346737" cy="1920746"/>
          </a:xfrm>
          <a:custGeom>
            <a:avLst/>
            <a:gdLst>
              <a:gd name="connsiteX0" fmla="*/ 0 w 2266682"/>
              <a:gd name="connsiteY0" fmla="*/ 0 h 1790163"/>
              <a:gd name="connsiteX1" fmla="*/ 2266682 w 2266682"/>
              <a:gd name="connsiteY1" fmla="*/ 0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184857 w 2266682"/>
              <a:gd name="connsiteY1" fmla="*/ 309093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197626"/>
              <a:gd name="connsiteY0" fmla="*/ 0 h 1790163"/>
              <a:gd name="connsiteX1" fmla="*/ 1339602 w 2197626"/>
              <a:gd name="connsiteY1" fmla="*/ 27739 h 1790163"/>
              <a:gd name="connsiteX2" fmla="*/ 1995689 w 2197626"/>
              <a:gd name="connsiteY2" fmla="*/ 367316 h 1790163"/>
              <a:gd name="connsiteX3" fmla="*/ 2086177 w 2197626"/>
              <a:gd name="connsiteY3" fmla="*/ 391129 h 1790163"/>
              <a:gd name="connsiteX4" fmla="*/ 2148089 w 2197626"/>
              <a:gd name="connsiteY4" fmla="*/ 529241 h 1790163"/>
              <a:gd name="connsiteX5" fmla="*/ 2133802 w 2197626"/>
              <a:gd name="connsiteY5" fmla="*/ 976916 h 1790163"/>
              <a:gd name="connsiteX6" fmla="*/ 2197626 w 2197626"/>
              <a:gd name="connsiteY6" fmla="*/ 1759207 h 1790163"/>
              <a:gd name="connsiteX7" fmla="*/ 0 w 2197626"/>
              <a:gd name="connsiteY7" fmla="*/ 1790163 h 1790163"/>
              <a:gd name="connsiteX8" fmla="*/ 0 w 2197626"/>
              <a:gd name="connsiteY8" fmla="*/ 0 h 1790163"/>
              <a:gd name="connsiteX0" fmla="*/ 0 w 2204063"/>
              <a:gd name="connsiteY0" fmla="*/ 0 h 1790163"/>
              <a:gd name="connsiteX1" fmla="*/ 1339602 w 2204063"/>
              <a:gd name="connsiteY1" fmla="*/ 27739 h 1790163"/>
              <a:gd name="connsiteX2" fmla="*/ 1995689 w 2204063"/>
              <a:gd name="connsiteY2" fmla="*/ 367316 h 1790163"/>
              <a:gd name="connsiteX3" fmla="*/ 2086177 w 2204063"/>
              <a:gd name="connsiteY3" fmla="*/ 391129 h 1790163"/>
              <a:gd name="connsiteX4" fmla="*/ 2148089 w 2204063"/>
              <a:gd name="connsiteY4" fmla="*/ 529241 h 1790163"/>
              <a:gd name="connsiteX5" fmla="*/ 2133802 w 2204063"/>
              <a:gd name="connsiteY5" fmla="*/ 976916 h 1790163"/>
              <a:gd name="connsiteX6" fmla="*/ 2197626 w 2204063"/>
              <a:gd name="connsiteY6" fmla="*/ 1759207 h 1790163"/>
              <a:gd name="connsiteX7" fmla="*/ 0 w 2204063"/>
              <a:gd name="connsiteY7" fmla="*/ 1790163 h 1790163"/>
              <a:gd name="connsiteX8" fmla="*/ 0 w 2204063"/>
              <a:gd name="connsiteY8" fmla="*/ 0 h 1790163"/>
              <a:gd name="connsiteX0" fmla="*/ 0 w 2195699"/>
              <a:gd name="connsiteY0" fmla="*/ 0 h 1790163"/>
              <a:gd name="connsiteX1" fmla="*/ 1339602 w 2195699"/>
              <a:gd name="connsiteY1" fmla="*/ 27739 h 1790163"/>
              <a:gd name="connsiteX2" fmla="*/ 1995689 w 2195699"/>
              <a:gd name="connsiteY2" fmla="*/ 367316 h 1790163"/>
              <a:gd name="connsiteX3" fmla="*/ 2086177 w 2195699"/>
              <a:gd name="connsiteY3" fmla="*/ 391129 h 1790163"/>
              <a:gd name="connsiteX4" fmla="*/ 2148089 w 2195699"/>
              <a:gd name="connsiteY4" fmla="*/ 529241 h 1790163"/>
              <a:gd name="connsiteX5" fmla="*/ 2133802 w 2195699"/>
              <a:gd name="connsiteY5" fmla="*/ 976916 h 1790163"/>
              <a:gd name="connsiteX6" fmla="*/ 2185720 w 2195699"/>
              <a:gd name="connsiteY6" fmla="*/ 1652050 h 1790163"/>
              <a:gd name="connsiteX7" fmla="*/ 0 w 2195699"/>
              <a:gd name="connsiteY7" fmla="*/ 1790163 h 1790163"/>
              <a:gd name="connsiteX8" fmla="*/ 0 w 2195699"/>
              <a:gd name="connsiteY8" fmla="*/ 0 h 1790163"/>
              <a:gd name="connsiteX0" fmla="*/ 0 w 2195699"/>
              <a:gd name="connsiteY0" fmla="*/ 0 h 1652050"/>
              <a:gd name="connsiteX1" fmla="*/ 1339602 w 2195699"/>
              <a:gd name="connsiteY1" fmla="*/ 27739 h 1652050"/>
              <a:gd name="connsiteX2" fmla="*/ 1995689 w 2195699"/>
              <a:gd name="connsiteY2" fmla="*/ 367316 h 1652050"/>
              <a:gd name="connsiteX3" fmla="*/ 2086177 w 2195699"/>
              <a:gd name="connsiteY3" fmla="*/ 391129 h 1652050"/>
              <a:gd name="connsiteX4" fmla="*/ 2148089 w 2195699"/>
              <a:gd name="connsiteY4" fmla="*/ 529241 h 1652050"/>
              <a:gd name="connsiteX5" fmla="*/ 2133802 w 2195699"/>
              <a:gd name="connsiteY5" fmla="*/ 976916 h 1652050"/>
              <a:gd name="connsiteX6" fmla="*/ 2185720 w 2195699"/>
              <a:gd name="connsiteY6" fmla="*/ 1652050 h 1652050"/>
              <a:gd name="connsiteX7" fmla="*/ 1114425 w 2195699"/>
              <a:gd name="connsiteY7" fmla="*/ 1647288 h 1652050"/>
              <a:gd name="connsiteX8" fmla="*/ 0 w 2195699"/>
              <a:gd name="connsiteY8" fmla="*/ 0 h 1652050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0 w 2195699"/>
              <a:gd name="connsiteY9" fmla="*/ 0 h 1948485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519314 w 2195699"/>
              <a:gd name="connsiteY9" fmla="*/ 1167416 h 1948485"/>
              <a:gd name="connsiteX10" fmla="*/ 0 w 2195699"/>
              <a:gd name="connsiteY10" fmla="*/ 0 h 1948485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119264 w 1795649"/>
              <a:gd name="connsiteY9" fmla="*/ 1139677 h 1920746"/>
              <a:gd name="connsiteX10" fmla="*/ 0 w 1795649"/>
              <a:gd name="connsiteY10" fmla="*/ 115136 h 1920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795649" h="1920746">
                <a:moveTo>
                  <a:pt x="0" y="115136"/>
                </a:moveTo>
                <a:lnTo>
                  <a:pt x="939552" y="0"/>
                </a:lnTo>
                <a:cubicBezTo>
                  <a:pt x="1204285" y="116367"/>
                  <a:pt x="1459493" y="270834"/>
                  <a:pt x="1595639" y="339577"/>
                </a:cubicBezTo>
                <a:cubicBezTo>
                  <a:pt x="1665489" y="356246"/>
                  <a:pt x="1651996" y="344340"/>
                  <a:pt x="1686127" y="363390"/>
                </a:cubicBezTo>
                <a:cubicBezTo>
                  <a:pt x="1720258" y="436414"/>
                  <a:pt x="1742483" y="442765"/>
                  <a:pt x="1748039" y="501502"/>
                </a:cubicBezTo>
                <a:cubicBezTo>
                  <a:pt x="1762327" y="643583"/>
                  <a:pt x="1745658" y="807096"/>
                  <a:pt x="1733752" y="949177"/>
                </a:cubicBezTo>
                <a:cubicBezTo>
                  <a:pt x="1816145" y="1117865"/>
                  <a:pt x="1796145" y="1243692"/>
                  <a:pt x="1785670" y="1624311"/>
                </a:cubicBezTo>
                <a:cubicBezTo>
                  <a:pt x="1601676" y="1621516"/>
                  <a:pt x="1427208" y="1923522"/>
                  <a:pt x="1243214" y="1920727"/>
                </a:cubicBezTo>
                <a:lnTo>
                  <a:pt x="714375" y="1619549"/>
                </a:lnTo>
                <a:cubicBezTo>
                  <a:pt x="573155" y="1411967"/>
                  <a:pt x="260484" y="1347259"/>
                  <a:pt x="119264" y="1139677"/>
                </a:cubicBezTo>
                <a:lnTo>
                  <a:pt x="0" y="115136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bang 5"/>
          <p:cNvSpPr/>
          <p:nvPr/>
        </p:nvSpPr>
        <p:spPr>
          <a:xfrm>
            <a:off x="2847535" y="-429699"/>
            <a:ext cx="1923428" cy="2456133"/>
          </a:xfrm>
          <a:custGeom>
            <a:avLst/>
            <a:gdLst>
              <a:gd name="connsiteX0" fmla="*/ 0 w 2266682"/>
              <a:gd name="connsiteY0" fmla="*/ 0 h 1790163"/>
              <a:gd name="connsiteX1" fmla="*/ 2266682 w 2266682"/>
              <a:gd name="connsiteY1" fmla="*/ 0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184857 w 2266682"/>
              <a:gd name="connsiteY1" fmla="*/ 309093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197626"/>
              <a:gd name="connsiteY0" fmla="*/ 0 h 1790163"/>
              <a:gd name="connsiteX1" fmla="*/ 1339602 w 2197626"/>
              <a:gd name="connsiteY1" fmla="*/ 27739 h 1790163"/>
              <a:gd name="connsiteX2" fmla="*/ 1995689 w 2197626"/>
              <a:gd name="connsiteY2" fmla="*/ 367316 h 1790163"/>
              <a:gd name="connsiteX3" fmla="*/ 2086177 w 2197626"/>
              <a:gd name="connsiteY3" fmla="*/ 391129 h 1790163"/>
              <a:gd name="connsiteX4" fmla="*/ 2148089 w 2197626"/>
              <a:gd name="connsiteY4" fmla="*/ 529241 h 1790163"/>
              <a:gd name="connsiteX5" fmla="*/ 2133802 w 2197626"/>
              <a:gd name="connsiteY5" fmla="*/ 976916 h 1790163"/>
              <a:gd name="connsiteX6" fmla="*/ 2197626 w 2197626"/>
              <a:gd name="connsiteY6" fmla="*/ 1759207 h 1790163"/>
              <a:gd name="connsiteX7" fmla="*/ 0 w 2197626"/>
              <a:gd name="connsiteY7" fmla="*/ 1790163 h 1790163"/>
              <a:gd name="connsiteX8" fmla="*/ 0 w 2197626"/>
              <a:gd name="connsiteY8" fmla="*/ 0 h 1790163"/>
              <a:gd name="connsiteX0" fmla="*/ 0 w 2204063"/>
              <a:gd name="connsiteY0" fmla="*/ 0 h 1790163"/>
              <a:gd name="connsiteX1" fmla="*/ 1339602 w 2204063"/>
              <a:gd name="connsiteY1" fmla="*/ 27739 h 1790163"/>
              <a:gd name="connsiteX2" fmla="*/ 1995689 w 2204063"/>
              <a:gd name="connsiteY2" fmla="*/ 367316 h 1790163"/>
              <a:gd name="connsiteX3" fmla="*/ 2086177 w 2204063"/>
              <a:gd name="connsiteY3" fmla="*/ 391129 h 1790163"/>
              <a:gd name="connsiteX4" fmla="*/ 2148089 w 2204063"/>
              <a:gd name="connsiteY4" fmla="*/ 529241 h 1790163"/>
              <a:gd name="connsiteX5" fmla="*/ 2133802 w 2204063"/>
              <a:gd name="connsiteY5" fmla="*/ 976916 h 1790163"/>
              <a:gd name="connsiteX6" fmla="*/ 2197626 w 2204063"/>
              <a:gd name="connsiteY6" fmla="*/ 1759207 h 1790163"/>
              <a:gd name="connsiteX7" fmla="*/ 0 w 2204063"/>
              <a:gd name="connsiteY7" fmla="*/ 1790163 h 1790163"/>
              <a:gd name="connsiteX8" fmla="*/ 0 w 2204063"/>
              <a:gd name="connsiteY8" fmla="*/ 0 h 1790163"/>
              <a:gd name="connsiteX0" fmla="*/ 0 w 2195699"/>
              <a:gd name="connsiteY0" fmla="*/ 0 h 1790163"/>
              <a:gd name="connsiteX1" fmla="*/ 1339602 w 2195699"/>
              <a:gd name="connsiteY1" fmla="*/ 27739 h 1790163"/>
              <a:gd name="connsiteX2" fmla="*/ 1995689 w 2195699"/>
              <a:gd name="connsiteY2" fmla="*/ 367316 h 1790163"/>
              <a:gd name="connsiteX3" fmla="*/ 2086177 w 2195699"/>
              <a:gd name="connsiteY3" fmla="*/ 391129 h 1790163"/>
              <a:gd name="connsiteX4" fmla="*/ 2148089 w 2195699"/>
              <a:gd name="connsiteY4" fmla="*/ 529241 h 1790163"/>
              <a:gd name="connsiteX5" fmla="*/ 2133802 w 2195699"/>
              <a:gd name="connsiteY5" fmla="*/ 976916 h 1790163"/>
              <a:gd name="connsiteX6" fmla="*/ 2185720 w 2195699"/>
              <a:gd name="connsiteY6" fmla="*/ 1652050 h 1790163"/>
              <a:gd name="connsiteX7" fmla="*/ 0 w 2195699"/>
              <a:gd name="connsiteY7" fmla="*/ 1790163 h 1790163"/>
              <a:gd name="connsiteX8" fmla="*/ 0 w 2195699"/>
              <a:gd name="connsiteY8" fmla="*/ 0 h 1790163"/>
              <a:gd name="connsiteX0" fmla="*/ 0 w 2195699"/>
              <a:gd name="connsiteY0" fmla="*/ 0 h 1652050"/>
              <a:gd name="connsiteX1" fmla="*/ 1339602 w 2195699"/>
              <a:gd name="connsiteY1" fmla="*/ 27739 h 1652050"/>
              <a:gd name="connsiteX2" fmla="*/ 1995689 w 2195699"/>
              <a:gd name="connsiteY2" fmla="*/ 367316 h 1652050"/>
              <a:gd name="connsiteX3" fmla="*/ 2086177 w 2195699"/>
              <a:gd name="connsiteY3" fmla="*/ 391129 h 1652050"/>
              <a:gd name="connsiteX4" fmla="*/ 2148089 w 2195699"/>
              <a:gd name="connsiteY4" fmla="*/ 529241 h 1652050"/>
              <a:gd name="connsiteX5" fmla="*/ 2133802 w 2195699"/>
              <a:gd name="connsiteY5" fmla="*/ 976916 h 1652050"/>
              <a:gd name="connsiteX6" fmla="*/ 2185720 w 2195699"/>
              <a:gd name="connsiteY6" fmla="*/ 1652050 h 1652050"/>
              <a:gd name="connsiteX7" fmla="*/ 1114425 w 2195699"/>
              <a:gd name="connsiteY7" fmla="*/ 1647288 h 1652050"/>
              <a:gd name="connsiteX8" fmla="*/ 0 w 2195699"/>
              <a:gd name="connsiteY8" fmla="*/ 0 h 1652050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0 w 2195699"/>
              <a:gd name="connsiteY9" fmla="*/ 0 h 1948485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519314 w 2195699"/>
              <a:gd name="connsiteY9" fmla="*/ 1167416 h 1948485"/>
              <a:gd name="connsiteX10" fmla="*/ 0 w 2195699"/>
              <a:gd name="connsiteY10" fmla="*/ 0 h 1948485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119264 w 1795649"/>
              <a:gd name="connsiteY9" fmla="*/ 1139677 h 1920746"/>
              <a:gd name="connsiteX10" fmla="*/ 0 w 1795649"/>
              <a:gd name="connsiteY10" fmla="*/ 115136 h 1920746"/>
              <a:gd name="connsiteX0" fmla="*/ 243950 w 2039599"/>
              <a:gd name="connsiteY0" fmla="*/ 115136 h 1920746"/>
              <a:gd name="connsiteX1" fmla="*/ 1183502 w 2039599"/>
              <a:gd name="connsiteY1" fmla="*/ 0 h 1920746"/>
              <a:gd name="connsiteX2" fmla="*/ 1839589 w 2039599"/>
              <a:gd name="connsiteY2" fmla="*/ 339577 h 1920746"/>
              <a:gd name="connsiteX3" fmla="*/ 1930077 w 2039599"/>
              <a:gd name="connsiteY3" fmla="*/ 363390 h 1920746"/>
              <a:gd name="connsiteX4" fmla="*/ 1991989 w 2039599"/>
              <a:gd name="connsiteY4" fmla="*/ 501502 h 1920746"/>
              <a:gd name="connsiteX5" fmla="*/ 1977702 w 2039599"/>
              <a:gd name="connsiteY5" fmla="*/ 949177 h 1920746"/>
              <a:gd name="connsiteX6" fmla="*/ 2029620 w 2039599"/>
              <a:gd name="connsiteY6" fmla="*/ 1624311 h 1920746"/>
              <a:gd name="connsiteX7" fmla="*/ 1487164 w 2039599"/>
              <a:gd name="connsiteY7" fmla="*/ 1920727 h 1920746"/>
              <a:gd name="connsiteX8" fmla="*/ 958325 w 2039599"/>
              <a:gd name="connsiteY8" fmla="*/ 1619549 h 1920746"/>
              <a:gd name="connsiteX9" fmla="*/ 0 w 2039599"/>
              <a:gd name="connsiteY9" fmla="*/ 731061 h 1920746"/>
              <a:gd name="connsiteX10" fmla="*/ 243950 w 2039599"/>
              <a:gd name="connsiteY10" fmla="*/ 115136 h 1920746"/>
              <a:gd name="connsiteX0" fmla="*/ 243950 w 2039599"/>
              <a:gd name="connsiteY0" fmla="*/ 115136 h 1920746"/>
              <a:gd name="connsiteX1" fmla="*/ 1183502 w 2039599"/>
              <a:gd name="connsiteY1" fmla="*/ 0 h 1920746"/>
              <a:gd name="connsiteX2" fmla="*/ 1839589 w 2039599"/>
              <a:gd name="connsiteY2" fmla="*/ 339577 h 1920746"/>
              <a:gd name="connsiteX3" fmla="*/ 1930077 w 2039599"/>
              <a:gd name="connsiteY3" fmla="*/ 363390 h 1920746"/>
              <a:gd name="connsiteX4" fmla="*/ 1991989 w 2039599"/>
              <a:gd name="connsiteY4" fmla="*/ 501502 h 1920746"/>
              <a:gd name="connsiteX5" fmla="*/ 1977702 w 2039599"/>
              <a:gd name="connsiteY5" fmla="*/ 949177 h 1920746"/>
              <a:gd name="connsiteX6" fmla="*/ 2029620 w 2039599"/>
              <a:gd name="connsiteY6" fmla="*/ 1624311 h 1920746"/>
              <a:gd name="connsiteX7" fmla="*/ 1487164 w 2039599"/>
              <a:gd name="connsiteY7" fmla="*/ 1920727 h 1920746"/>
              <a:gd name="connsiteX8" fmla="*/ 958325 w 2039599"/>
              <a:gd name="connsiteY8" fmla="*/ 1619549 h 1920746"/>
              <a:gd name="connsiteX9" fmla="*/ 253723 w 2039599"/>
              <a:gd name="connsiteY9" fmla="*/ 1363350 h 1920746"/>
              <a:gd name="connsiteX10" fmla="*/ 0 w 2039599"/>
              <a:gd name="connsiteY10" fmla="*/ 731061 h 1920746"/>
              <a:gd name="connsiteX11" fmla="*/ 243950 w 2039599"/>
              <a:gd name="connsiteY11" fmla="*/ 115136 h 1920746"/>
              <a:gd name="connsiteX0" fmla="*/ 243950 w 2039599"/>
              <a:gd name="connsiteY0" fmla="*/ 115136 h 1920746"/>
              <a:gd name="connsiteX1" fmla="*/ 1183502 w 2039599"/>
              <a:gd name="connsiteY1" fmla="*/ 0 h 1920746"/>
              <a:gd name="connsiteX2" fmla="*/ 1839589 w 2039599"/>
              <a:gd name="connsiteY2" fmla="*/ 339577 h 1920746"/>
              <a:gd name="connsiteX3" fmla="*/ 1930077 w 2039599"/>
              <a:gd name="connsiteY3" fmla="*/ 363390 h 1920746"/>
              <a:gd name="connsiteX4" fmla="*/ 1991989 w 2039599"/>
              <a:gd name="connsiteY4" fmla="*/ 501502 h 1920746"/>
              <a:gd name="connsiteX5" fmla="*/ 1977702 w 2039599"/>
              <a:gd name="connsiteY5" fmla="*/ 949177 h 1920746"/>
              <a:gd name="connsiteX6" fmla="*/ 2029620 w 2039599"/>
              <a:gd name="connsiteY6" fmla="*/ 1624311 h 1920746"/>
              <a:gd name="connsiteX7" fmla="*/ 1487164 w 2039599"/>
              <a:gd name="connsiteY7" fmla="*/ 1920727 h 1920746"/>
              <a:gd name="connsiteX8" fmla="*/ 958325 w 2039599"/>
              <a:gd name="connsiteY8" fmla="*/ 1619549 h 1920746"/>
              <a:gd name="connsiteX9" fmla="*/ 253723 w 2039599"/>
              <a:gd name="connsiteY9" fmla="*/ 1363350 h 1920746"/>
              <a:gd name="connsiteX10" fmla="*/ 0 w 2039599"/>
              <a:gd name="connsiteY10" fmla="*/ 731061 h 1920746"/>
              <a:gd name="connsiteX11" fmla="*/ 243950 w 2039599"/>
              <a:gd name="connsiteY11" fmla="*/ 115136 h 1920746"/>
              <a:gd name="connsiteX0" fmla="*/ 141795 w 1937444"/>
              <a:gd name="connsiteY0" fmla="*/ 115136 h 1920746"/>
              <a:gd name="connsiteX1" fmla="*/ 1081347 w 1937444"/>
              <a:gd name="connsiteY1" fmla="*/ 0 h 1920746"/>
              <a:gd name="connsiteX2" fmla="*/ 1737434 w 1937444"/>
              <a:gd name="connsiteY2" fmla="*/ 339577 h 1920746"/>
              <a:gd name="connsiteX3" fmla="*/ 1827922 w 1937444"/>
              <a:gd name="connsiteY3" fmla="*/ 363390 h 1920746"/>
              <a:gd name="connsiteX4" fmla="*/ 1889834 w 1937444"/>
              <a:gd name="connsiteY4" fmla="*/ 501502 h 1920746"/>
              <a:gd name="connsiteX5" fmla="*/ 1875547 w 1937444"/>
              <a:gd name="connsiteY5" fmla="*/ 949177 h 1920746"/>
              <a:gd name="connsiteX6" fmla="*/ 1927465 w 1937444"/>
              <a:gd name="connsiteY6" fmla="*/ 1624311 h 1920746"/>
              <a:gd name="connsiteX7" fmla="*/ 1385009 w 1937444"/>
              <a:gd name="connsiteY7" fmla="*/ 1920727 h 1920746"/>
              <a:gd name="connsiteX8" fmla="*/ 856170 w 1937444"/>
              <a:gd name="connsiteY8" fmla="*/ 1619549 h 1920746"/>
              <a:gd name="connsiteX9" fmla="*/ 151568 w 1937444"/>
              <a:gd name="connsiteY9" fmla="*/ 1363350 h 1920746"/>
              <a:gd name="connsiteX10" fmla="*/ 0 w 1937444"/>
              <a:gd name="connsiteY10" fmla="*/ 685659 h 1920746"/>
              <a:gd name="connsiteX11" fmla="*/ 141795 w 1937444"/>
              <a:gd name="connsiteY11" fmla="*/ 115136 h 1920746"/>
              <a:gd name="connsiteX0" fmla="*/ 209898 w 2005547"/>
              <a:gd name="connsiteY0" fmla="*/ 115136 h 1920746"/>
              <a:gd name="connsiteX1" fmla="*/ 1149450 w 2005547"/>
              <a:gd name="connsiteY1" fmla="*/ 0 h 1920746"/>
              <a:gd name="connsiteX2" fmla="*/ 1805537 w 2005547"/>
              <a:gd name="connsiteY2" fmla="*/ 339577 h 1920746"/>
              <a:gd name="connsiteX3" fmla="*/ 1896025 w 2005547"/>
              <a:gd name="connsiteY3" fmla="*/ 363390 h 1920746"/>
              <a:gd name="connsiteX4" fmla="*/ 1957937 w 2005547"/>
              <a:gd name="connsiteY4" fmla="*/ 501502 h 1920746"/>
              <a:gd name="connsiteX5" fmla="*/ 1943650 w 2005547"/>
              <a:gd name="connsiteY5" fmla="*/ 949177 h 1920746"/>
              <a:gd name="connsiteX6" fmla="*/ 1995568 w 2005547"/>
              <a:gd name="connsiteY6" fmla="*/ 1624311 h 1920746"/>
              <a:gd name="connsiteX7" fmla="*/ 1453112 w 2005547"/>
              <a:gd name="connsiteY7" fmla="*/ 1920727 h 1920746"/>
              <a:gd name="connsiteX8" fmla="*/ 924273 w 2005547"/>
              <a:gd name="connsiteY8" fmla="*/ 1619549 h 1920746"/>
              <a:gd name="connsiteX9" fmla="*/ 219671 w 2005547"/>
              <a:gd name="connsiteY9" fmla="*/ 1363350 h 1920746"/>
              <a:gd name="connsiteX10" fmla="*/ 0 w 2005547"/>
              <a:gd name="connsiteY10" fmla="*/ 685659 h 1920746"/>
              <a:gd name="connsiteX11" fmla="*/ 209898 w 2005547"/>
              <a:gd name="connsiteY11" fmla="*/ 115136 h 1920746"/>
              <a:gd name="connsiteX0" fmla="*/ 209898 w 2005547"/>
              <a:gd name="connsiteY0" fmla="*/ 115136 h 1920746"/>
              <a:gd name="connsiteX1" fmla="*/ 1149450 w 2005547"/>
              <a:gd name="connsiteY1" fmla="*/ 0 h 1920746"/>
              <a:gd name="connsiteX2" fmla="*/ 1805537 w 2005547"/>
              <a:gd name="connsiteY2" fmla="*/ 339577 h 1920746"/>
              <a:gd name="connsiteX3" fmla="*/ 1896025 w 2005547"/>
              <a:gd name="connsiteY3" fmla="*/ 363390 h 1920746"/>
              <a:gd name="connsiteX4" fmla="*/ 1957937 w 2005547"/>
              <a:gd name="connsiteY4" fmla="*/ 501502 h 1920746"/>
              <a:gd name="connsiteX5" fmla="*/ 1943650 w 2005547"/>
              <a:gd name="connsiteY5" fmla="*/ 949177 h 1920746"/>
              <a:gd name="connsiteX6" fmla="*/ 1995568 w 2005547"/>
              <a:gd name="connsiteY6" fmla="*/ 1624311 h 1920746"/>
              <a:gd name="connsiteX7" fmla="*/ 1453112 w 2005547"/>
              <a:gd name="connsiteY7" fmla="*/ 1920727 h 1920746"/>
              <a:gd name="connsiteX8" fmla="*/ 924273 w 2005547"/>
              <a:gd name="connsiteY8" fmla="*/ 1619549 h 1920746"/>
              <a:gd name="connsiteX9" fmla="*/ 219671 w 2005547"/>
              <a:gd name="connsiteY9" fmla="*/ 1363350 h 1920746"/>
              <a:gd name="connsiteX10" fmla="*/ 0 w 2005547"/>
              <a:gd name="connsiteY10" fmla="*/ 685659 h 1920746"/>
              <a:gd name="connsiteX11" fmla="*/ 209898 w 2005547"/>
              <a:gd name="connsiteY11" fmla="*/ 115136 h 1920746"/>
              <a:gd name="connsiteX0" fmla="*/ 209898 w 2005547"/>
              <a:gd name="connsiteY0" fmla="*/ 115136 h 1920746"/>
              <a:gd name="connsiteX1" fmla="*/ 1149450 w 2005547"/>
              <a:gd name="connsiteY1" fmla="*/ 0 h 1920746"/>
              <a:gd name="connsiteX2" fmla="*/ 1805537 w 2005547"/>
              <a:gd name="connsiteY2" fmla="*/ 339577 h 1920746"/>
              <a:gd name="connsiteX3" fmla="*/ 1896025 w 2005547"/>
              <a:gd name="connsiteY3" fmla="*/ 363390 h 1920746"/>
              <a:gd name="connsiteX4" fmla="*/ 1957937 w 2005547"/>
              <a:gd name="connsiteY4" fmla="*/ 501502 h 1920746"/>
              <a:gd name="connsiteX5" fmla="*/ 1943650 w 2005547"/>
              <a:gd name="connsiteY5" fmla="*/ 949177 h 1920746"/>
              <a:gd name="connsiteX6" fmla="*/ 1995568 w 2005547"/>
              <a:gd name="connsiteY6" fmla="*/ 1624311 h 1920746"/>
              <a:gd name="connsiteX7" fmla="*/ 1453112 w 2005547"/>
              <a:gd name="connsiteY7" fmla="*/ 1920727 h 1920746"/>
              <a:gd name="connsiteX8" fmla="*/ 924273 w 2005547"/>
              <a:gd name="connsiteY8" fmla="*/ 1619549 h 1920746"/>
              <a:gd name="connsiteX9" fmla="*/ 219671 w 2005547"/>
              <a:gd name="connsiteY9" fmla="*/ 1363350 h 1920746"/>
              <a:gd name="connsiteX10" fmla="*/ 0 w 2005547"/>
              <a:gd name="connsiteY10" fmla="*/ 685659 h 1920746"/>
              <a:gd name="connsiteX11" fmla="*/ 209898 w 2005547"/>
              <a:gd name="connsiteY11" fmla="*/ 115136 h 1920746"/>
              <a:gd name="connsiteX0" fmla="*/ 209898 w 2005547"/>
              <a:gd name="connsiteY0" fmla="*/ 115136 h 1920746"/>
              <a:gd name="connsiteX1" fmla="*/ 1149450 w 2005547"/>
              <a:gd name="connsiteY1" fmla="*/ 0 h 1920746"/>
              <a:gd name="connsiteX2" fmla="*/ 1805537 w 2005547"/>
              <a:gd name="connsiteY2" fmla="*/ 339577 h 1920746"/>
              <a:gd name="connsiteX3" fmla="*/ 1896025 w 2005547"/>
              <a:gd name="connsiteY3" fmla="*/ 363390 h 1920746"/>
              <a:gd name="connsiteX4" fmla="*/ 1957937 w 2005547"/>
              <a:gd name="connsiteY4" fmla="*/ 501502 h 1920746"/>
              <a:gd name="connsiteX5" fmla="*/ 1943650 w 2005547"/>
              <a:gd name="connsiteY5" fmla="*/ 949177 h 1920746"/>
              <a:gd name="connsiteX6" fmla="*/ 1995568 w 2005547"/>
              <a:gd name="connsiteY6" fmla="*/ 1624311 h 1920746"/>
              <a:gd name="connsiteX7" fmla="*/ 1453112 w 2005547"/>
              <a:gd name="connsiteY7" fmla="*/ 1920727 h 1920746"/>
              <a:gd name="connsiteX8" fmla="*/ 924273 w 2005547"/>
              <a:gd name="connsiteY8" fmla="*/ 1619549 h 1920746"/>
              <a:gd name="connsiteX9" fmla="*/ 219671 w 2005547"/>
              <a:gd name="connsiteY9" fmla="*/ 1363350 h 1920746"/>
              <a:gd name="connsiteX10" fmla="*/ 0 w 2005547"/>
              <a:gd name="connsiteY10" fmla="*/ 685659 h 1920746"/>
              <a:gd name="connsiteX11" fmla="*/ 209898 w 2005547"/>
              <a:gd name="connsiteY11" fmla="*/ 115136 h 1920746"/>
              <a:gd name="connsiteX0" fmla="*/ 209898 w 2005547"/>
              <a:gd name="connsiteY0" fmla="*/ 115136 h 1920746"/>
              <a:gd name="connsiteX1" fmla="*/ 1149450 w 2005547"/>
              <a:gd name="connsiteY1" fmla="*/ 0 h 1920746"/>
              <a:gd name="connsiteX2" fmla="*/ 1805537 w 2005547"/>
              <a:gd name="connsiteY2" fmla="*/ 339577 h 1920746"/>
              <a:gd name="connsiteX3" fmla="*/ 1896025 w 2005547"/>
              <a:gd name="connsiteY3" fmla="*/ 363390 h 1920746"/>
              <a:gd name="connsiteX4" fmla="*/ 1957937 w 2005547"/>
              <a:gd name="connsiteY4" fmla="*/ 501502 h 1920746"/>
              <a:gd name="connsiteX5" fmla="*/ 1943650 w 2005547"/>
              <a:gd name="connsiteY5" fmla="*/ 949177 h 1920746"/>
              <a:gd name="connsiteX6" fmla="*/ 1995568 w 2005547"/>
              <a:gd name="connsiteY6" fmla="*/ 1624311 h 1920746"/>
              <a:gd name="connsiteX7" fmla="*/ 1453112 w 2005547"/>
              <a:gd name="connsiteY7" fmla="*/ 1920727 h 1920746"/>
              <a:gd name="connsiteX8" fmla="*/ 867520 w 2005547"/>
              <a:gd name="connsiteY8" fmla="*/ 1426591 h 1920746"/>
              <a:gd name="connsiteX9" fmla="*/ 219671 w 2005547"/>
              <a:gd name="connsiteY9" fmla="*/ 1363350 h 1920746"/>
              <a:gd name="connsiteX10" fmla="*/ 0 w 2005547"/>
              <a:gd name="connsiteY10" fmla="*/ 685659 h 1920746"/>
              <a:gd name="connsiteX11" fmla="*/ 209898 w 2005547"/>
              <a:gd name="connsiteY11" fmla="*/ 115136 h 1920746"/>
              <a:gd name="connsiteX0" fmla="*/ 209898 w 2005547"/>
              <a:gd name="connsiteY0" fmla="*/ 115136 h 1920746"/>
              <a:gd name="connsiteX1" fmla="*/ 1149450 w 2005547"/>
              <a:gd name="connsiteY1" fmla="*/ 0 h 1920746"/>
              <a:gd name="connsiteX2" fmla="*/ 1805537 w 2005547"/>
              <a:gd name="connsiteY2" fmla="*/ 339577 h 1920746"/>
              <a:gd name="connsiteX3" fmla="*/ 1896025 w 2005547"/>
              <a:gd name="connsiteY3" fmla="*/ 363390 h 1920746"/>
              <a:gd name="connsiteX4" fmla="*/ 1957937 w 2005547"/>
              <a:gd name="connsiteY4" fmla="*/ 501502 h 1920746"/>
              <a:gd name="connsiteX5" fmla="*/ 1943650 w 2005547"/>
              <a:gd name="connsiteY5" fmla="*/ 949177 h 1920746"/>
              <a:gd name="connsiteX6" fmla="*/ 1995568 w 2005547"/>
              <a:gd name="connsiteY6" fmla="*/ 1624311 h 1920746"/>
              <a:gd name="connsiteX7" fmla="*/ 1453112 w 2005547"/>
              <a:gd name="connsiteY7" fmla="*/ 1920727 h 1920746"/>
              <a:gd name="connsiteX8" fmla="*/ 958324 w 2005547"/>
              <a:gd name="connsiteY8" fmla="*/ 1517396 h 1920746"/>
              <a:gd name="connsiteX9" fmla="*/ 219671 w 2005547"/>
              <a:gd name="connsiteY9" fmla="*/ 1363350 h 1920746"/>
              <a:gd name="connsiteX10" fmla="*/ 0 w 2005547"/>
              <a:gd name="connsiteY10" fmla="*/ 685659 h 1920746"/>
              <a:gd name="connsiteX11" fmla="*/ 209898 w 2005547"/>
              <a:gd name="connsiteY11" fmla="*/ 115136 h 1920746"/>
              <a:gd name="connsiteX0" fmla="*/ 209898 w 2005547"/>
              <a:gd name="connsiteY0" fmla="*/ 115136 h 1920746"/>
              <a:gd name="connsiteX1" fmla="*/ 1149450 w 2005547"/>
              <a:gd name="connsiteY1" fmla="*/ 0 h 1920746"/>
              <a:gd name="connsiteX2" fmla="*/ 1805537 w 2005547"/>
              <a:gd name="connsiteY2" fmla="*/ 339577 h 1920746"/>
              <a:gd name="connsiteX3" fmla="*/ 1896025 w 2005547"/>
              <a:gd name="connsiteY3" fmla="*/ 363390 h 1920746"/>
              <a:gd name="connsiteX4" fmla="*/ 1957937 w 2005547"/>
              <a:gd name="connsiteY4" fmla="*/ 501502 h 1920746"/>
              <a:gd name="connsiteX5" fmla="*/ 1943650 w 2005547"/>
              <a:gd name="connsiteY5" fmla="*/ 949177 h 1920746"/>
              <a:gd name="connsiteX6" fmla="*/ 1995568 w 2005547"/>
              <a:gd name="connsiteY6" fmla="*/ 1624311 h 1920746"/>
              <a:gd name="connsiteX7" fmla="*/ 1453112 w 2005547"/>
              <a:gd name="connsiteY7" fmla="*/ 1920727 h 1920746"/>
              <a:gd name="connsiteX8" fmla="*/ 958324 w 2005547"/>
              <a:gd name="connsiteY8" fmla="*/ 1517396 h 1920746"/>
              <a:gd name="connsiteX9" fmla="*/ 219671 w 2005547"/>
              <a:gd name="connsiteY9" fmla="*/ 1363350 h 1920746"/>
              <a:gd name="connsiteX10" fmla="*/ 0 w 2005547"/>
              <a:gd name="connsiteY10" fmla="*/ 685659 h 1920746"/>
              <a:gd name="connsiteX11" fmla="*/ 209898 w 2005547"/>
              <a:gd name="connsiteY11" fmla="*/ 115136 h 1920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005547" h="1920746">
                <a:moveTo>
                  <a:pt x="209898" y="115136"/>
                </a:moveTo>
                <a:lnTo>
                  <a:pt x="1149450" y="0"/>
                </a:lnTo>
                <a:cubicBezTo>
                  <a:pt x="1414183" y="116367"/>
                  <a:pt x="1669391" y="270834"/>
                  <a:pt x="1805537" y="339577"/>
                </a:cubicBezTo>
                <a:cubicBezTo>
                  <a:pt x="1875387" y="356246"/>
                  <a:pt x="1861894" y="344340"/>
                  <a:pt x="1896025" y="363390"/>
                </a:cubicBezTo>
                <a:cubicBezTo>
                  <a:pt x="1930156" y="436414"/>
                  <a:pt x="1952381" y="442765"/>
                  <a:pt x="1957937" y="501502"/>
                </a:cubicBezTo>
                <a:cubicBezTo>
                  <a:pt x="1972225" y="643583"/>
                  <a:pt x="1955556" y="807096"/>
                  <a:pt x="1943650" y="949177"/>
                </a:cubicBezTo>
                <a:cubicBezTo>
                  <a:pt x="2026043" y="1117865"/>
                  <a:pt x="2006043" y="1243692"/>
                  <a:pt x="1995568" y="1624311"/>
                </a:cubicBezTo>
                <a:cubicBezTo>
                  <a:pt x="1811574" y="1621516"/>
                  <a:pt x="1637106" y="1923522"/>
                  <a:pt x="1453112" y="1920727"/>
                </a:cubicBezTo>
                <a:lnTo>
                  <a:pt x="958324" y="1517396"/>
                </a:lnTo>
                <a:cubicBezTo>
                  <a:pt x="775452" y="1380990"/>
                  <a:pt x="549649" y="1488731"/>
                  <a:pt x="219671" y="1363350"/>
                </a:cubicBezTo>
                <a:cubicBezTo>
                  <a:pt x="162103" y="1056362"/>
                  <a:pt x="137836" y="918288"/>
                  <a:pt x="0" y="685659"/>
                </a:cubicBezTo>
                <a:lnTo>
                  <a:pt x="209898" y="115136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>
                  <a:noFill/>
                </a:ln>
                <a:solidFill>
                  <a:schemeClr val="accent1">
                    <a:lumMod val="40000"/>
                    <a:lumOff val="6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45" name="bang 3"/>
          <p:cNvSpPr/>
          <p:nvPr/>
        </p:nvSpPr>
        <p:spPr>
          <a:xfrm rot="1066537">
            <a:off x="-11540" y="-577701"/>
            <a:ext cx="1753595" cy="2477828"/>
          </a:xfrm>
          <a:custGeom>
            <a:avLst/>
            <a:gdLst>
              <a:gd name="connsiteX0" fmla="*/ 0 w 2266682"/>
              <a:gd name="connsiteY0" fmla="*/ 0 h 1790163"/>
              <a:gd name="connsiteX1" fmla="*/ 2266682 w 2266682"/>
              <a:gd name="connsiteY1" fmla="*/ 0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184857 w 2266682"/>
              <a:gd name="connsiteY1" fmla="*/ 309093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197626"/>
              <a:gd name="connsiteY0" fmla="*/ 0 h 1790163"/>
              <a:gd name="connsiteX1" fmla="*/ 1339602 w 2197626"/>
              <a:gd name="connsiteY1" fmla="*/ 27739 h 1790163"/>
              <a:gd name="connsiteX2" fmla="*/ 1995689 w 2197626"/>
              <a:gd name="connsiteY2" fmla="*/ 367316 h 1790163"/>
              <a:gd name="connsiteX3" fmla="*/ 2086177 w 2197626"/>
              <a:gd name="connsiteY3" fmla="*/ 391129 h 1790163"/>
              <a:gd name="connsiteX4" fmla="*/ 2148089 w 2197626"/>
              <a:gd name="connsiteY4" fmla="*/ 529241 h 1790163"/>
              <a:gd name="connsiteX5" fmla="*/ 2133802 w 2197626"/>
              <a:gd name="connsiteY5" fmla="*/ 976916 h 1790163"/>
              <a:gd name="connsiteX6" fmla="*/ 2197626 w 2197626"/>
              <a:gd name="connsiteY6" fmla="*/ 1759207 h 1790163"/>
              <a:gd name="connsiteX7" fmla="*/ 0 w 2197626"/>
              <a:gd name="connsiteY7" fmla="*/ 1790163 h 1790163"/>
              <a:gd name="connsiteX8" fmla="*/ 0 w 2197626"/>
              <a:gd name="connsiteY8" fmla="*/ 0 h 1790163"/>
              <a:gd name="connsiteX0" fmla="*/ 0 w 2204063"/>
              <a:gd name="connsiteY0" fmla="*/ 0 h 1790163"/>
              <a:gd name="connsiteX1" fmla="*/ 1339602 w 2204063"/>
              <a:gd name="connsiteY1" fmla="*/ 27739 h 1790163"/>
              <a:gd name="connsiteX2" fmla="*/ 1995689 w 2204063"/>
              <a:gd name="connsiteY2" fmla="*/ 367316 h 1790163"/>
              <a:gd name="connsiteX3" fmla="*/ 2086177 w 2204063"/>
              <a:gd name="connsiteY3" fmla="*/ 391129 h 1790163"/>
              <a:gd name="connsiteX4" fmla="*/ 2148089 w 2204063"/>
              <a:gd name="connsiteY4" fmla="*/ 529241 h 1790163"/>
              <a:gd name="connsiteX5" fmla="*/ 2133802 w 2204063"/>
              <a:gd name="connsiteY5" fmla="*/ 976916 h 1790163"/>
              <a:gd name="connsiteX6" fmla="*/ 2197626 w 2204063"/>
              <a:gd name="connsiteY6" fmla="*/ 1759207 h 1790163"/>
              <a:gd name="connsiteX7" fmla="*/ 0 w 2204063"/>
              <a:gd name="connsiteY7" fmla="*/ 1790163 h 1790163"/>
              <a:gd name="connsiteX8" fmla="*/ 0 w 2204063"/>
              <a:gd name="connsiteY8" fmla="*/ 0 h 1790163"/>
              <a:gd name="connsiteX0" fmla="*/ 0 w 2195699"/>
              <a:gd name="connsiteY0" fmla="*/ 0 h 1790163"/>
              <a:gd name="connsiteX1" fmla="*/ 1339602 w 2195699"/>
              <a:gd name="connsiteY1" fmla="*/ 27739 h 1790163"/>
              <a:gd name="connsiteX2" fmla="*/ 1995689 w 2195699"/>
              <a:gd name="connsiteY2" fmla="*/ 367316 h 1790163"/>
              <a:gd name="connsiteX3" fmla="*/ 2086177 w 2195699"/>
              <a:gd name="connsiteY3" fmla="*/ 391129 h 1790163"/>
              <a:gd name="connsiteX4" fmla="*/ 2148089 w 2195699"/>
              <a:gd name="connsiteY4" fmla="*/ 529241 h 1790163"/>
              <a:gd name="connsiteX5" fmla="*/ 2133802 w 2195699"/>
              <a:gd name="connsiteY5" fmla="*/ 976916 h 1790163"/>
              <a:gd name="connsiteX6" fmla="*/ 2185720 w 2195699"/>
              <a:gd name="connsiteY6" fmla="*/ 1652050 h 1790163"/>
              <a:gd name="connsiteX7" fmla="*/ 0 w 2195699"/>
              <a:gd name="connsiteY7" fmla="*/ 1790163 h 1790163"/>
              <a:gd name="connsiteX8" fmla="*/ 0 w 2195699"/>
              <a:gd name="connsiteY8" fmla="*/ 0 h 1790163"/>
              <a:gd name="connsiteX0" fmla="*/ 0 w 2195699"/>
              <a:gd name="connsiteY0" fmla="*/ 0 h 1652050"/>
              <a:gd name="connsiteX1" fmla="*/ 1339602 w 2195699"/>
              <a:gd name="connsiteY1" fmla="*/ 27739 h 1652050"/>
              <a:gd name="connsiteX2" fmla="*/ 1995689 w 2195699"/>
              <a:gd name="connsiteY2" fmla="*/ 367316 h 1652050"/>
              <a:gd name="connsiteX3" fmla="*/ 2086177 w 2195699"/>
              <a:gd name="connsiteY3" fmla="*/ 391129 h 1652050"/>
              <a:gd name="connsiteX4" fmla="*/ 2148089 w 2195699"/>
              <a:gd name="connsiteY4" fmla="*/ 529241 h 1652050"/>
              <a:gd name="connsiteX5" fmla="*/ 2133802 w 2195699"/>
              <a:gd name="connsiteY5" fmla="*/ 976916 h 1652050"/>
              <a:gd name="connsiteX6" fmla="*/ 2185720 w 2195699"/>
              <a:gd name="connsiteY6" fmla="*/ 1652050 h 1652050"/>
              <a:gd name="connsiteX7" fmla="*/ 1114425 w 2195699"/>
              <a:gd name="connsiteY7" fmla="*/ 1647288 h 1652050"/>
              <a:gd name="connsiteX8" fmla="*/ 0 w 2195699"/>
              <a:gd name="connsiteY8" fmla="*/ 0 h 1652050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0 w 2195699"/>
              <a:gd name="connsiteY9" fmla="*/ 0 h 1948485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519314 w 2195699"/>
              <a:gd name="connsiteY9" fmla="*/ 1167416 h 1948485"/>
              <a:gd name="connsiteX10" fmla="*/ 0 w 2195699"/>
              <a:gd name="connsiteY10" fmla="*/ 0 h 1948485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119264 w 1795649"/>
              <a:gd name="connsiteY9" fmla="*/ 1139677 h 1920746"/>
              <a:gd name="connsiteX10" fmla="*/ 0 w 1795649"/>
              <a:gd name="connsiteY10" fmla="*/ 115136 h 1920746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11314 w 1795649"/>
              <a:gd name="connsiteY9" fmla="*/ 739627 h 1920746"/>
              <a:gd name="connsiteX10" fmla="*/ 0 w 1795649"/>
              <a:gd name="connsiteY10" fmla="*/ 115136 h 1920746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212738 w 1795649"/>
              <a:gd name="connsiteY9" fmla="*/ 1272897 h 1920746"/>
              <a:gd name="connsiteX10" fmla="*/ 11314 w 1795649"/>
              <a:gd name="connsiteY10" fmla="*/ 739627 h 1920746"/>
              <a:gd name="connsiteX11" fmla="*/ 0 w 1795649"/>
              <a:gd name="connsiteY11" fmla="*/ 115136 h 1920746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212738 w 1795649"/>
              <a:gd name="connsiteY9" fmla="*/ 1272897 h 1920746"/>
              <a:gd name="connsiteX10" fmla="*/ 11314 w 1795649"/>
              <a:gd name="connsiteY10" fmla="*/ 739627 h 1920746"/>
              <a:gd name="connsiteX11" fmla="*/ 0 w 1795649"/>
              <a:gd name="connsiteY11" fmla="*/ 115136 h 1920746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212738 w 1795649"/>
              <a:gd name="connsiteY9" fmla="*/ 1272897 h 1920746"/>
              <a:gd name="connsiteX10" fmla="*/ 11314 w 1795649"/>
              <a:gd name="connsiteY10" fmla="*/ 739627 h 1920746"/>
              <a:gd name="connsiteX11" fmla="*/ 0 w 1795649"/>
              <a:gd name="connsiteY11" fmla="*/ 115136 h 1920746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542925 w 1795649"/>
              <a:gd name="connsiteY8" fmla="*/ 1740199 h 1920746"/>
              <a:gd name="connsiteX9" fmla="*/ 212738 w 1795649"/>
              <a:gd name="connsiteY9" fmla="*/ 1272897 h 1920746"/>
              <a:gd name="connsiteX10" fmla="*/ 11314 w 1795649"/>
              <a:gd name="connsiteY10" fmla="*/ 739627 h 1920746"/>
              <a:gd name="connsiteX11" fmla="*/ 0 w 1795649"/>
              <a:gd name="connsiteY11" fmla="*/ 115136 h 1920746"/>
              <a:gd name="connsiteX0" fmla="*/ 0 w 1795649"/>
              <a:gd name="connsiteY0" fmla="*/ 115136 h 1740199"/>
              <a:gd name="connsiteX1" fmla="*/ 939552 w 1795649"/>
              <a:gd name="connsiteY1" fmla="*/ 0 h 1740199"/>
              <a:gd name="connsiteX2" fmla="*/ 1595639 w 1795649"/>
              <a:gd name="connsiteY2" fmla="*/ 339577 h 1740199"/>
              <a:gd name="connsiteX3" fmla="*/ 1686127 w 1795649"/>
              <a:gd name="connsiteY3" fmla="*/ 363390 h 1740199"/>
              <a:gd name="connsiteX4" fmla="*/ 1748039 w 1795649"/>
              <a:gd name="connsiteY4" fmla="*/ 501502 h 1740199"/>
              <a:gd name="connsiteX5" fmla="*/ 1733752 w 1795649"/>
              <a:gd name="connsiteY5" fmla="*/ 949177 h 1740199"/>
              <a:gd name="connsiteX6" fmla="*/ 1785670 w 1795649"/>
              <a:gd name="connsiteY6" fmla="*/ 1624311 h 1740199"/>
              <a:gd name="connsiteX7" fmla="*/ 1173364 w 1795649"/>
              <a:gd name="connsiteY7" fmla="*/ 1685777 h 1740199"/>
              <a:gd name="connsiteX8" fmla="*/ 542925 w 1795649"/>
              <a:gd name="connsiteY8" fmla="*/ 1740199 h 1740199"/>
              <a:gd name="connsiteX9" fmla="*/ 212738 w 1795649"/>
              <a:gd name="connsiteY9" fmla="*/ 1272897 h 1740199"/>
              <a:gd name="connsiteX10" fmla="*/ 11314 w 1795649"/>
              <a:gd name="connsiteY10" fmla="*/ 739627 h 1740199"/>
              <a:gd name="connsiteX11" fmla="*/ 0 w 1795649"/>
              <a:gd name="connsiteY11" fmla="*/ 115136 h 1740199"/>
              <a:gd name="connsiteX0" fmla="*/ 0 w 1795649"/>
              <a:gd name="connsiteY0" fmla="*/ 115136 h 1819155"/>
              <a:gd name="connsiteX1" fmla="*/ 939552 w 1795649"/>
              <a:gd name="connsiteY1" fmla="*/ 0 h 1819155"/>
              <a:gd name="connsiteX2" fmla="*/ 1595639 w 1795649"/>
              <a:gd name="connsiteY2" fmla="*/ 339577 h 1819155"/>
              <a:gd name="connsiteX3" fmla="*/ 1686127 w 1795649"/>
              <a:gd name="connsiteY3" fmla="*/ 363390 h 1819155"/>
              <a:gd name="connsiteX4" fmla="*/ 1748039 w 1795649"/>
              <a:gd name="connsiteY4" fmla="*/ 501502 h 1819155"/>
              <a:gd name="connsiteX5" fmla="*/ 1733752 w 1795649"/>
              <a:gd name="connsiteY5" fmla="*/ 949177 h 1819155"/>
              <a:gd name="connsiteX6" fmla="*/ 1785670 w 1795649"/>
              <a:gd name="connsiteY6" fmla="*/ 1624311 h 1819155"/>
              <a:gd name="connsiteX7" fmla="*/ 1192414 w 1795649"/>
              <a:gd name="connsiteY7" fmla="*/ 1819127 h 1819155"/>
              <a:gd name="connsiteX8" fmla="*/ 542925 w 1795649"/>
              <a:gd name="connsiteY8" fmla="*/ 1740199 h 1819155"/>
              <a:gd name="connsiteX9" fmla="*/ 212738 w 1795649"/>
              <a:gd name="connsiteY9" fmla="*/ 1272897 h 1819155"/>
              <a:gd name="connsiteX10" fmla="*/ 11314 w 1795649"/>
              <a:gd name="connsiteY10" fmla="*/ 739627 h 1819155"/>
              <a:gd name="connsiteX11" fmla="*/ 0 w 1795649"/>
              <a:gd name="connsiteY11" fmla="*/ 115136 h 1819155"/>
              <a:gd name="connsiteX0" fmla="*/ 0 w 1820653"/>
              <a:gd name="connsiteY0" fmla="*/ 115136 h 1819143"/>
              <a:gd name="connsiteX1" fmla="*/ 939552 w 1820653"/>
              <a:gd name="connsiteY1" fmla="*/ 0 h 1819143"/>
              <a:gd name="connsiteX2" fmla="*/ 1595639 w 1820653"/>
              <a:gd name="connsiteY2" fmla="*/ 339577 h 1819143"/>
              <a:gd name="connsiteX3" fmla="*/ 1686127 w 1820653"/>
              <a:gd name="connsiteY3" fmla="*/ 363390 h 1819143"/>
              <a:gd name="connsiteX4" fmla="*/ 1748039 w 1820653"/>
              <a:gd name="connsiteY4" fmla="*/ 501502 h 1819143"/>
              <a:gd name="connsiteX5" fmla="*/ 1733752 w 1820653"/>
              <a:gd name="connsiteY5" fmla="*/ 949177 h 1819143"/>
              <a:gd name="connsiteX6" fmla="*/ 1817420 w 1820653"/>
              <a:gd name="connsiteY6" fmla="*/ 1471911 h 1819143"/>
              <a:gd name="connsiteX7" fmla="*/ 1192414 w 1820653"/>
              <a:gd name="connsiteY7" fmla="*/ 1819127 h 1819143"/>
              <a:gd name="connsiteX8" fmla="*/ 542925 w 1820653"/>
              <a:gd name="connsiteY8" fmla="*/ 1740199 h 1819143"/>
              <a:gd name="connsiteX9" fmla="*/ 212738 w 1820653"/>
              <a:gd name="connsiteY9" fmla="*/ 1272897 h 1819143"/>
              <a:gd name="connsiteX10" fmla="*/ 11314 w 1820653"/>
              <a:gd name="connsiteY10" fmla="*/ 739627 h 1819143"/>
              <a:gd name="connsiteX11" fmla="*/ 0 w 1820653"/>
              <a:gd name="connsiteY11" fmla="*/ 115136 h 1819143"/>
              <a:gd name="connsiteX0" fmla="*/ 0 w 1820653"/>
              <a:gd name="connsiteY0" fmla="*/ 115136 h 1819150"/>
              <a:gd name="connsiteX1" fmla="*/ 939552 w 1820653"/>
              <a:gd name="connsiteY1" fmla="*/ 0 h 1819150"/>
              <a:gd name="connsiteX2" fmla="*/ 1595639 w 1820653"/>
              <a:gd name="connsiteY2" fmla="*/ 339577 h 1819150"/>
              <a:gd name="connsiteX3" fmla="*/ 1686127 w 1820653"/>
              <a:gd name="connsiteY3" fmla="*/ 363390 h 1819150"/>
              <a:gd name="connsiteX4" fmla="*/ 1748039 w 1820653"/>
              <a:gd name="connsiteY4" fmla="*/ 501502 h 1819150"/>
              <a:gd name="connsiteX5" fmla="*/ 1733752 w 1820653"/>
              <a:gd name="connsiteY5" fmla="*/ 949177 h 1819150"/>
              <a:gd name="connsiteX6" fmla="*/ 1817420 w 1820653"/>
              <a:gd name="connsiteY6" fmla="*/ 1471911 h 1819150"/>
              <a:gd name="connsiteX7" fmla="*/ 1192414 w 1820653"/>
              <a:gd name="connsiteY7" fmla="*/ 1819127 h 1819150"/>
              <a:gd name="connsiteX8" fmla="*/ 542925 w 1820653"/>
              <a:gd name="connsiteY8" fmla="*/ 1740199 h 1819150"/>
              <a:gd name="connsiteX9" fmla="*/ 212738 w 1820653"/>
              <a:gd name="connsiteY9" fmla="*/ 1272897 h 1819150"/>
              <a:gd name="connsiteX10" fmla="*/ 11314 w 1820653"/>
              <a:gd name="connsiteY10" fmla="*/ 739627 h 1819150"/>
              <a:gd name="connsiteX11" fmla="*/ 0 w 1820653"/>
              <a:gd name="connsiteY11" fmla="*/ 115136 h 1819150"/>
              <a:gd name="connsiteX0" fmla="*/ 0 w 1820653"/>
              <a:gd name="connsiteY0" fmla="*/ 115136 h 1819150"/>
              <a:gd name="connsiteX1" fmla="*/ 939552 w 1820653"/>
              <a:gd name="connsiteY1" fmla="*/ 0 h 1819150"/>
              <a:gd name="connsiteX2" fmla="*/ 1595639 w 1820653"/>
              <a:gd name="connsiteY2" fmla="*/ 339577 h 1819150"/>
              <a:gd name="connsiteX3" fmla="*/ 1686127 w 1820653"/>
              <a:gd name="connsiteY3" fmla="*/ 363390 h 1819150"/>
              <a:gd name="connsiteX4" fmla="*/ 1481339 w 1820653"/>
              <a:gd name="connsiteY4" fmla="*/ 615802 h 1819150"/>
              <a:gd name="connsiteX5" fmla="*/ 1733752 w 1820653"/>
              <a:gd name="connsiteY5" fmla="*/ 949177 h 1819150"/>
              <a:gd name="connsiteX6" fmla="*/ 1817420 w 1820653"/>
              <a:gd name="connsiteY6" fmla="*/ 1471911 h 1819150"/>
              <a:gd name="connsiteX7" fmla="*/ 1192414 w 1820653"/>
              <a:gd name="connsiteY7" fmla="*/ 1819127 h 1819150"/>
              <a:gd name="connsiteX8" fmla="*/ 542925 w 1820653"/>
              <a:gd name="connsiteY8" fmla="*/ 1740199 h 1819150"/>
              <a:gd name="connsiteX9" fmla="*/ 212738 w 1820653"/>
              <a:gd name="connsiteY9" fmla="*/ 1272897 h 1819150"/>
              <a:gd name="connsiteX10" fmla="*/ 11314 w 1820653"/>
              <a:gd name="connsiteY10" fmla="*/ 739627 h 1819150"/>
              <a:gd name="connsiteX11" fmla="*/ 0 w 1820653"/>
              <a:gd name="connsiteY11" fmla="*/ 115136 h 1819150"/>
              <a:gd name="connsiteX0" fmla="*/ 0 w 1820653"/>
              <a:gd name="connsiteY0" fmla="*/ 115136 h 1819150"/>
              <a:gd name="connsiteX1" fmla="*/ 939552 w 1820653"/>
              <a:gd name="connsiteY1" fmla="*/ 0 h 1819150"/>
              <a:gd name="connsiteX2" fmla="*/ 1595639 w 1820653"/>
              <a:gd name="connsiteY2" fmla="*/ 339577 h 1819150"/>
              <a:gd name="connsiteX3" fmla="*/ 1698827 w 1820653"/>
              <a:gd name="connsiteY3" fmla="*/ 503090 h 1819150"/>
              <a:gd name="connsiteX4" fmla="*/ 1481339 w 1820653"/>
              <a:gd name="connsiteY4" fmla="*/ 615802 h 1819150"/>
              <a:gd name="connsiteX5" fmla="*/ 1733752 w 1820653"/>
              <a:gd name="connsiteY5" fmla="*/ 949177 h 1819150"/>
              <a:gd name="connsiteX6" fmla="*/ 1817420 w 1820653"/>
              <a:gd name="connsiteY6" fmla="*/ 1471911 h 1819150"/>
              <a:gd name="connsiteX7" fmla="*/ 1192414 w 1820653"/>
              <a:gd name="connsiteY7" fmla="*/ 1819127 h 1819150"/>
              <a:gd name="connsiteX8" fmla="*/ 542925 w 1820653"/>
              <a:gd name="connsiteY8" fmla="*/ 1740199 h 1819150"/>
              <a:gd name="connsiteX9" fmla="*/ 212738 w 1820653"/>
              <a:gd name="connsiteY9" fmla="*/ 1272897 h 1819150"/>
              <a:gd name="connsiteX10" fmla="*/ 11314 w 1820653"/>
              <a:gd name="connsiteY10" fmla="*/ 739627 h 1819150"/>
              <a:gd name="connsiteX11" fmla="*/ 0 w 1820653"/>
              <a:gd name="connsiteY11" fmla="*/ 115136 h 1819150"/>
              <a:gd name="connsiteX0" fmla="*/ 0 w 1820653"/>
              <a:gd name="connsiteY0" fmla="*/ 115136 h 1819150"/>
              <a:gd name="connsiteX1" fmla="*/ 939552 w 1820653"/>
              <a:gd name="connsiteY1" fmla="*/ 0 h 1819150"/>
              <a:gd name="connsiteX2" fmla="*/ 1595639 w 1820653"/>
              <a:gd name="connsiteY2" fmla="*/ 339577 h 1819150"/>
              <a:gd name="connsiteX3" fmla="*/ 1749627 w 1820653"/>
              <a:gd name="connsiteY3" fmla="*/ 668190 h 1819150"/>
              <a:gd name="connsiteX4" fmla="*/ 1481339 w 1820653"/>
              <a:gd name="connsiteY4" fmla="*/ 615802 h 1819150"/>
              <a:gd name="connsiteX5" fmla="*/ 1733752 w 1820653"/>
              <a:gd name="connsiteY5" fmla="*/ 949177 h 1819150"/>
              <a:gd name="connsiteX6" fmla="*/ 1817420 w 1820653"/>
              <a:gd name="connsiteY6" fmla="*/ 1471911 h 1819150"/>
              <a:gd name="connsiteX7" fmla="*/ 1192414 w 1820653"/>
              <a:gd name="connsiteY7" fmla="*/ 1819127 h 1819150"/>
              <a:gd name="connsiteX8" fmla="*/ 542925 w 1820653"/>
              <a:gd name="connsiteY8" fmla="*/ 1740199 h 1819150"/>
              <a:gd name="connsiteX9" fmla="*/ 212738 w 1820653"/>
              <a:gd name="connsiteY9" fmla="*/ 1272897 h 1819150"/>
              <a:gd name="connsiteX10" fmla="*/ 11314 w 1820653"/>
              <a:gd name="connsiteY10" fmla="*/ 739627 h 1819150"/>
              <a:gd name="connsiteX11" fmla="*/ 0 w 1820653"/>
              <a:gd name="connsiteY11" fmla="*/ 115136 h 1819150"/>
              <a:gd name="connsiteX0" fmla="*/ 0 w 1820653"/>
              <a:gd name="connsiteY0" fmla="*/ 521536 h 2225550"/>
              <a:gd name="connsiteX1" fmla="*/ 964952 w 1820653"/>
              <a:gd name="connsiteY1" fmla="*/ 0 h 2225550"/>
              <a:gd name="connsiteX2" fmla="*/ 1595639 w 1820653"/>
              <a:gd name="connsiteY2" fmla="*/ 745977 h 2225550"/>
              <a:gd name="connsiteX3" fmla="*/ 1749627 w 1820653"/>
              <a:gd name="connsiteY3" fmla="*/ 1074590 h 2225550"/>
              <a:gd name="connsiteX4" fmla="*/ 1481339 w 1820653"/>
              <a:gd name="connsiteY4" fmla="*/ 1022202 h 2225550"/>
              <a:gd name="connsiteX5" fmla="*/ 1733752 w 1820653"/>
              <a:gd name="connsiteY5" fmla="*/ 1355577 h 2225550"/>
              <a:gd name="connsiteX6" fmla="*/ 1817420 w 1820653"/>
              <a:gd name="connsiteY6" fmla="*/ 1878311 h 2225550"/>
              <a:gd name="connsiteX7" fmla="*/ 1192414 w 1820653"/>
              <a:gd name="connsiteY7" fmla="*/ 2225527 h 2225550"/>
              <a:gd name="connsiteX8" fmla="*/ 542925 w 1820653"/>
              <a:gd name="connsiteY8" fmla="*/ 2146599 h 2225550"/>
              <a:gd name="connsiteX9" fmla="*/ 212738 w 1820653"/>
              <a:gd name="connsiteY9" fmla="*/ 1679297 h 2225550"/>
              <a:gd name="connsiteX10" fmla="*/ 11314 w 1820653"/>
              <a:gd name="connsiteY10" fmla="*/ 1146027 h 2225550"/>
              <a:gd name="connsiteX11" fmla="*/ 0 w 1820653"/>
              <a:gd name="connsiteY11" fmla="*/ 521536 h 2225550"/>
              <a:gd name="connsiteX0" fmla="*/ 439536 w 1809339"/>
              <a:gd name="connsiteY0" fmla="*/ 546936 h 2225550"/>
              <a:gd name="connsiteX1" fmla="*/ 953638 w 1809339"/>
              <a:gd name="connsiteY1" fmla="*/ 0 h 2225550"/>
              <a:gd name="connsiteX2" fmla="*/ 1584325 w 1809339"/>
              <a:gd name="connsiteY2" fmla="*/ 745977 h 2225550"/>
              <a:gd name="connsiteX3" fmla="*/ 1738313 w 1809339"/>
              <a:gd name="connsiteY3" fmla="*/ 1074590 h 2225550"/>
              <a:gd name="connsiteX4" fmla="*/ 1470025 w 1809339"/>
              <a:gd name="connsiteY4" fmla="*/ 1022202 h 2225550"/>
              <a:gd name="connsiteX5" fmla="*/ 1722438 w 1809339"/>
              <a:gd name="connsiteY5" fmla="*/ 1355577 h 2225550"/>
              <a:gd name="connsiteX6" fmla="*/ 1806106 w 1809339"/>
              <a:gd name="connsiteY6" fmla="*/ 1878311 h 2225550"/>
              <a:gd name="connsiteX7" fmla="*/ 1181100 w 1809339"/>
              <a:gd name="connsiteY7" fmla="*/ 2225527 h 2225550"/>
              <a:gd name="connsiteX8" fmla="*/ 531611 w 1809339"/>
              <a:gd name="connsiteY8" fmla="*/ 2146599 h 2225550"/>
              <a:gd name="connsiteX9" fmla="*/ 201424 w 1809339"/>
              <a:gd name="connsiteY9" fmla="*/ 1679297 h 2225550"/>
              <a:gd name="connsiteX10" fmla="*/ 0 w 1809339"/>
              <a:gd name="connsiteY10" fmla="*/ 1146027 h 2225550"/>
              <a:gd name="connsiteX11" fmla="*/ 439536 w 1809339"/>
              <a:gd name="connsiteY11" fmla="*/ 546936 h 2225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809339" h="2225550">
                <a:moveTo>
                  <a:pt x="439536" y="546936"/>
                </a:moveTo>
                <a:lnTo>
                  <a:pt x="953638" y="0"/>
                </a:lnTo>
                <a:cubicBezTo>
                  <a:pt x="1218371" y="116367"/>
                  <a:pt x="1448179" y="677234"/>
                  <a:pt x="1584325" y="745977"/>
                </a:cubicBezTo>
                <a:cubicBezTo>
                  <a:pt x="1654175" y="762646"/>
                  <a:pt x="1704182" y="1055540"/>
                  <a:pt x="1738313" y="1074590"/>
                </a:cubicBezTo>
                <a:cubicBezTo>
                  <a:pt x="1772444" y="1147614"/>
                  <a:pt x="1464469" y="963465"/>
                  <a:pt x="1470025" y="1022202"/>
                </a:cubicBezTo>
                <a:cubicBezTo>
                  <a:pt x="1484313" y="1164283"/>
                  <a:pt x="1734344" y="1213496"/>
                  <a:pt x="1722438" y="1355577"/>
                </a:cubicBezTo>
                <a:cubicBezTo>
                  <a:pt x="1804831" y="1524265"/>
                  <a:pt x="1816581" y="1497692"/>
                  <a:pt x="1806106" y="1878311"/>
                </a:cubicBezTo>
                <a:cubicBezTo>
                  <a:pt x="1615762" y="1977116"/>
                  <a:pt x="1365094" y="2228322"/>
                  <a:pt x="1181100" y="2225527"/>
                </a:cubicBezTo>
                <a:lnTo>
                  <a:pt x="531611" y="2146599"/>
                </a:lnTo>
                <a:cubicBezTo>
                  <a:pt x="391615" y="2031219"/>
                  <a:pt x="458301" y="1743401"/>
                  <a:pt x="201424" y="1679297"/>
                </a:cubicBezTo>
                <a:cubicBezTo>
                  <a:pt x="-55453" y="1418343"/>
                  <a:pt x="67206" y="1331579"/>
                  <a:pt x="0" y="1146027"/>
                </a:cubicBezTo>
                <a:lnTo>
                  <a:pt x="439536" y="546936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b="1">
                <a:solidFill>
                  <a:schemeClr val="accent1">
                    <a:lumMod val="40000"/>
                    <a:lumOff val="60000"/>
                  </a:schemeClr>
                </a:solidFill>
                <a:latin typeface="Calibri" panose="020F0502020204030204"/>
              </a:rPr>
              <a:t>1</a:t>
            </a:r>
            <a:endParaRPr kumimoji="0" lang="en-US" sz="6600" b="1" i="0" u="none" strike="noStrike" kern="1200" cap="none" spc="0" normalizeH="0" baseline="0" noProof="0">
              <a:ln>
                <a:noFill/>
              </a:ln>
              <a:solidFill>
                <a:schemeClr val="accent1">
                  <a:lumMod val="40000"/>
                  <a:lumOff val="60000"/>
                </a:schemeClr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1643" y="-15766"/>
            <a:ext cx="3721931" cy="5163760"/>
          </a:xfrm>
          <a:prstGeom prst="rect">
            <a:avLst/>
          </a:prstGeom>
          <a:effectLst/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2782" y="2566114"/>
            <a:ext cx="1298475" cy="17313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325390" y="2375049"/>
            <a:ext cx="1346737" cy="1920746"/>
          </a:xfrm>
          <a:custGeom>
            <a:avLst/>
            <a:gdLst>
              <a:gd name="connsiteX0" fmla="*/ 0 w 2266682"/>
              <a:gd name="connsiteY0" fmla="*/ 0 h 1790163"/>
              <a:gd name="connsiteX1" fmla="*/ 2266682 w 2266682"/>
              <a:gd name="connsiteY1" fmla="*/ 0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184857 w 2266682"/>
              <a:gd name="connsiteY1" fmla="*/ 309093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197626"/>
              <a:gd name="connsiteY0" fmla="*/ 0 h 1790163"/>
              <a:gd name="connsiteX1" fmla="*/ 1339602 w 2197626"/>
              <a:gd name="connsiteY1" fmla="*/ 27739 h 1790163"/>
              <a:gd name="connsiteX2" fmla="*/ 1995689 w 2197626"/>
              <a:gd name="connsiteY2" fmla="*/ 367316 h 1790163"/>
              <a:gd name="connsiteX3" fmla="*/ 2086177 w 2197626"/>
              <a:gd name="connsiteY3" fmla="*/ 391129 h 1790163"/>
              <a:gd name="connsiteX4" fmla="*/ 2148089 w 2197626"/>
              <a:gd name="connsiteY4" fmla="*/ 529241 h 1790163"/>
              <a:gd name="connsiteX5" fmla="*/ 2133802 w 2197626"/>
              <a:gd name="connsiteY5" fmla="*/ 976916 h 1790163"/>
              <a:gd name="connsiteX6" fmla="*/ 2197626 w 2197626"/>
              <a:gd name="connsiteY6" fmla="*/ 1759207 h 1790163"/>
              <a:gd name="connsiteX7" fmla="*/ 0 w 2197626"/>
              <a:gd name="connsiteY7" fmla="*/ 1790163 h 1790163"/>
              <a:gd name="connsiteX8" fmla="*/ 0 w 2197626"/>
              <a:gd name="connsiteY8" fmla="*/ 0 h 1790163"/>
              <a:gd name="connsiteX0" fmla="*/ 0 w 2204063"/>
              <a:gd name="connsiteY0" fmla="*/ 0 h 1790163"/>
              <a:gd name="connsiteX1" fmla="*/ 1339602 w 2204063"/>
              <a:gd name="connsiteY1" fmla="*/ 27739 h 1790163"/>
              <a:gd name="connsiteX2" fmla="*/ 1995689 w 2204063"/>
              <a:gd name="connsiteY2" fmla="*/ 367316 h 1790163"/>
              <a:gd name="connsiteX3" fmla="*/ 2086177 w 2204063"/>
              <a:gd name="connsiteY3" fmla="*/ 391129 h 1790163"/>
              <a:gd name="connsiteX4" fmla="*/ 2148089 w 2204063"/>
              <a:gd name="connsiteY4" fmla="*/ 529241 h 1790163"/>
              <a:gd name="connsiteX5" fmla="*/ 2133802 w 2204063"/>
              <a:gd name="connsiteY5" fmla="*/ 976916 h 1790163"/>
              <a:gd name="connsiteX6" fmla="*/ 2197626 w 2204063"/>
              <a:gd name="connsiteY6" fmla="*/ 1759207 h 1790163"/>
              <a:gd name="connsiteX7" fmla="*/ 0 w 2204063"/>
              <a:gd name="connsiteY7" fmla="*/ 1790163 h 1790163"/>
              <a:gd name="connsiteX8" fmla="*/ 0 w 2204063"/>
              <a:gd name="connsiteY8" fmla="*/ 0 h 1790163"/>
              <a:gd name="connsiteX0" fmla="*/ 0 w 2195699"/>
              <a:gd name="connsiteY0" fmla="*/ 0 h 1790163"/>
              <a:gd name="connsiteX1" fmla="*/ 1339602 w 2195699"/>
              <a:gd name="connsiteY1" fmla="*/ 27739 h 1790163"/>
              <a:gd name="connsiteX2" fmla="*/ 1995689 w 2195699"/>
              <a:gd name="connsiteY2" fmla="*/ 367316 h 1790163"/>
              <a:gd name="connsiteX3" fmla="*/ 2086177 w 2195699"/>
              <a:gd name="connsiteY3" fmla="*/ 391129 h 1790163"/>
              <a:gd name="connsiteX4" fmla="*/ 2148089 w 2195699"/>
              <a:gd name="connsiteY4" fmla="*/ 529241 h 1790163"/>
              <a:gd name="connsiteX5" fmla="*/ 2133802 w 2195699"/>
              <a:gd name="connsiteY5" fmla="*/ 976916 h 1790163"/>
              <a:gd name="connsiteX6" fmla="*/ 2185720 w 2195699"/>
              <a:gd name="connsiteY6" fmla="*/ 1652050 h 1790163"/>
              <a:gd name="connsiteX7" fmla="*/ 0 w 2195699"/>
              <a:gd name="connsiteY7" fmla="*/ 1790163 h 1790163"/>
              <a:gd name="connsiteX8" fmla="*/ 0 w 2195699"/>
              <a:gd name="connsiteY8" fmla="*/ 0 h 1790163"/>
              <a:gd name="connsiteX0" fmla="*/ 0 w 2195699"/>
              <a:gd name="connsiteY0" fmla="*/ 0 h 1652050"/>
              <a:gd name="connsiteX1" fmla="*/ 1339602 w 2195699"/>
              <a:gd name="connsiteY1" fmla="*/ 27739 h 1652050"/>
              <a:gd name="connsiteX2" fmla="*/ 1995689 w 2195699"/>
              <a:gd name="connsiteY2" fmla="*/ 367316 h 1652050"/>
              <a:gd name="connsiteX3" fmla="*/ 2086177 w 2195699"/>
              <a:gd name="connsiteY3" fmla="*/ 391129 h 1652050"/>
              <a:gd name="connsiteX4" fmla="*/ 2148089 w 2195699"/>
              <a:gd name="connsiteY4" fmla="*/ 529241 h 1652050"/>
              <a:gd name="connsiteX5" fmla="*/ 2133802 w 2195699"/>
              <a:gd name="connsiteY5" fmla="*/ 976916 h 1652050"/>
              <a:gd name="connsiteX6" fmla="*/ 2185720 w 2195699"/>
              <a:gd name="connsiteY6" fmla="*/ 1652050 h 1652050"/>
              <a:gd name="connsiteX7" fmla="*/ 1114425 w 2195699"/>
              <a:gd name="connsiteY7" fmla="*/ 1647288 h 1652050"/>
              <a:gd name="connsiteX8" fmla="*/ 0 w 2195699"/>
              <a:gd name="connsiteY8" fmla="*/ 0 h 1652050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0 w 2195699"/>
              <a:gd name="connsiteY9" fmla="*/ 0 h 1948485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519314 w 2195699"/>
              <a:gd name="connsiteY9" fmla="*/ 1167416 h 1948485"/>
              <a:gd name="connsiteX10" fmla="*/ 0 w 2195699"/>
              <a:gd name="connsiteY10" fmla="*/ 0 h 1948485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119264 w 1795649"/>
              <a:gd name="connsiteY9" fmla="*/ 1139677 h 1920746"/>
              <a:gd name="connsiteX10" fmla="*/ 0 w 1795649"/>
              <a:gd name="connsiteY10" fmla="*/ 115136 h 1920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795649" h="1920746">
                <a:moveTo>
                  <a:pt x="0" y="115136"/>
                </a:moveTo>
                <a:lnTo>
                  <a:pt x="939552" y="0"/>
                </a:lnTo>
                <a:cubicBezTo>
                  <a:pt x="1204285" y="116367"/>
                  <a:pt x="1459493" y="270834"/>
                  <a:pt x="1595639" y="339577"/>
                </a:cubicBezTo>
                <a:cubicBezTo>
                  <a:pt x="1665489" y="356246"/>
                  <a:pt x="1651996" y="344340"/>
                  <a:pt x="1686127" y="363390"/>
                </a:cubicBezTo>
                <a:cubicBezTo>
                  <a:pt x="1720258" y="436414"/>
                  <a:pt x="1742483" y="442765"/>
                  <a:pt x="1748039" y="501502"/>
                </a:cubicBezTo>
                <a:cubicBezTo>
                  <a:pt x="1762327" y="643583"/>
                  <a:pt x="1745658" y="807096"/>
                  <a:pt x="1733752" y="949177"/>
                </a:cubicBezTo>
                <a:cubicBezTo>
                  <a:pt x="1816145" y="1117865"/>
                  <a:pt x="1796145" y="1243692"/>
                  <a:pt x="1785670" y="1624311"/>
                </a:cubicBezTo>
                <a:cubicBezTo>
                  <a:pt x="1601676" y="1621516"/>
                  <a:pt x="1427208" y="1923522"/>
                  <a:pt x="1243214" y="1920727"/>
                </a:cubicBezTo>
                <a:lnTo>
                  <a:pt x="714375" y="1619549"/>
                </a:lnTo>
                <a:cubicBezTo>
                  <a:pt x="573155" y="1411967"/>
                  <a:pt x="260484" y="1347259"/>
                  <a:pt x="119264" y="1139677"/>
                </a:cubicBezTo>
                <a:lnTo>
                  <a:pt x="0" y="11513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3643" y="2690366"/>
            <a:ext cx="685800" cy="9144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4253" y="2375049"/>
            <a:ext cx="685800" cy="9144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2038" y="3061031"/>
            <a:ext cx="685800" cy="914400"/>
          </a:xfrm>
          <a:prstGeom prst="rect">
            <a:avLst/>
          </a:prstGeom>
        </p:spPr>
      </p:pic>
      <p:sp>
        <p:nvSpPr>
          <p:cNvPr id="22" name="bang 3"/>
          <p:cNvSpPr/>
          <p:nvPr/>
        </p:nvSpPr>
        <p:spPr>
          <a:xfrm rot="1066537">
            <a:off x="-7595" y="-635505"/>
            <a:ext cx="1753595" cy="2477828"/>
          </a:xfrm>
          <a:custGeom>
            <a:avLst/>
            <a:gdLst>
              <a:gd name="connsiteX0" fmla="*/ 0 w 2266682"/>
              <a:gd name="connsiteY0" fmla="*/ 0 h 1790163"/>
              <a:gd name="connsiteX1" fmla="*/ 2266682 w 2266682"/>
              <a:gd name="connsiteY1" fmla="*/ 0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184857 w 2266682"/>
              <a:gd name="connsiteY1" fmla="*/ 309093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197626"/>
              <a:gd name="connsiteY0" fmla="*/ 0 h 1790163"/>
              <a:gd name="connsiteX1" fmla="*/ 1339602 w 2197626"/>
              <a:gd name="connsiteY1" fmla="*/ 27739 h 1790163"/>
              <a:gd name="connsiteX2" fmla="*/ 1995689 w 2197626"/>
              <a:gd name="connsiteY2" fmla="*/ 367316 h 1790163"/>
              <a:gd name="connsiteX3" fmla="*/ 2086177 w 2197626"/>
              <a:gd name="connsiteY3" fmla="*/ 391129 h 1790163"/>
              <a:gd name="connsiteX4" fmla="*/ 2148089 w 2197626"/>
              <a:gd name="connsiteY4" fmla="*/ 529241 h 1790163"/>
              <a:gd name="connsiteX5" fmla="*/ 2133802 w 2197626"/>
              <a:gd name="connsiteY5" fmla="*/ 976916 h 1790163"/>
              <a:gd name="connsiteX6" fmla="*/ 2197626 w 2197626"/>
              <a:gd name="connsiteY6" fmla="*/ 1759207 h 1790163"/>
              <a:gd name="connsiteX7" fmla="*/ 0 w 2197626"/>
              <a:gd name="connsiteY7" fmla="*/ 1790163 h 1790163"/>
              <a:gd name="connsiteX8" fmla="*/ 0 w 2197626"/>
              <a:gd name="connsiteY8" fmla="*/ 0 h 1790163"/>
              <a:gd name="connsiteX0" fmla="*/ 0 w 2204063"/>
              <a:gd name="connsiteY0" fmla="*/ 0 h 1790163"/>
              <a:gd name="connsiteX1" fmla="*/ 1339602 w 2204063"/>
              <a:gd name="connsiteY1" fmla="*/ 27739 h 1790163"/>
              <a:gd name="connsiteX2" fmla="*/ 1995689 w 2204063"/>
              <a:gd name="connsiteY2" fmla="*/ 367316 h 1790163"/>
              <a:gd name="connsiteX3" fmla="*/ 2086177 w 2204063"/>
              <a:gd name="connsiteY3" fmla="*/ 391129 h 1790163"/>
              <a:gd name="connsiteX4" fmla="*/ 2148089 w 2204063"/>
              <a:gd name="connsiteY4" fmla="*/ 529241 h 1790163"/>
              <a:gd name="connsiteX5" fmla="*/ 2133802 w 2204063"/>
              <a:gd name="connsiteY5" fmla="*/ 976916 h 1790163"/>
              <a:gd name="connsiteX6" fmla="*/ 2197626 w 2204063"/>
              <a:gd name="connsiteY6" fmla="*/ 1759207 h 1790163"/>
              <a:gd name="connsiteX7" fmla="*/ 0 w 2204063"/>
              <a:gd name="connsiteY7" fmla="*/ 1790163 h 1790163"/>
              <a:gd name="connsiteX8" fmla="*/ 0 w 2204063"/>
              <a:gd name="connsiteY8" fmla="*/ 0 h 1790163"/>
              <a:gd name="connsiteX0" fmla="*/ 0 w 2195699"/>
              <a:gd name="connsiteY0" fmla="*/ 0 h 1790163"/>
              <a:gd name="connsiteX1" fmla="*/ 1339602 w 2195699"/>
              <a:gd name="connsiteY1" fmla="*/ 27739 h 1790163"/>
              <a:gd name="connsiteX2" fmla="*/ 1995689 w 2195699"/>
              <a:gd name="connsiteY2" fmla="*/ 367316 h 1790163"/>
              <a:gd name="connsiteX3" fmla="*/ 2086177 w 2195699"/>
              <a:gd name="connsiteY3" fmla="*/ 391129 h 1790163"/>
              <a:gd name="connsiteX4" fmla="*/ 2148089 w 2195699"/>
              <a:gd name="connsiteY4" fmla="*/ 529241 h 1790163"/>
              <a:gd name="connsiteX5" fmla="*/ 2133802 w 2195699"/>
              <a:gd name="connsiteY5" fmla="*/ 976916 h 1790163"/>
              <a:gd name="connsiteX6" fmla="*/ 2185720 w 2195699"/>
              <a:gd name="connsiteY6" fmla="*/ 1652050 h 1790163"/>
              <a:gd name="connsiteX7" fmla="*/ 0 w 2195699"/>
              <a:gd name="connsiteY7" fmla="*/ 1790163 h 1790163"/>
              <a:gd name="connsiteX8" fmla="*/ 0 w 2195699"/>
              <a:gd name="connsiteY8" fmla="*/ 0 h 1790163"/>
              <a:gd name="connsiteX0" fmla="*/ 0 w 2195699"/>
              <a:gd name="connsiteY0" fmla="*/ 0 h 1652050"/>
              <a:gd name="connsiteX1" fmla="*/ 1339602 w 2195699"/>
              <a:gd name="connsiteY1" fmla="*/ 27739 h 1652050"/>
              <a:gd name="connsiteX2" fmla="*/ 1995689 w 2195699"/>
              <a:gd name="connsiteY2" fmla="*/ 367316 h 1652050"/>
              <a:gd name="connsiteX3" fmla="*/ 2086177 w 2195699"/>
              <a:gd name="connsiteY3" fmla="*/ 391129 h 1652050"/>
              <a:gd name="connsiteX4" fmla="*/ 2148089 w 2195699"/>
              <a:gd name="connsiteY4" fmla="*/ 529241 h 1652050"/>
              <a:gd name="connsiteX5" fmla="*/ 2133802 w 2195699"/>
              <a:gd name="connsiteY5" fmla="*/ 976916 h 1652050"/>
              <a:gd name="connsiteX6" fmla="*/ 2185720 w 2195699"/>
              <a:gd name="connsiteY6" fmla="*/ 1652050 h 1652050"/>
              <a:gd name="connsiteX7" fmla="*/ 1114425 w 2195699"/>
              <a:gd name="connsiteY7" fmla="*/ 1647288 h 1652050"/>
              <a:gd name="connsiteX8" fmla="*/ 0 w 2195699"/>
              <a:gd name="connsiteY8" fmla="*/ 0 h 1652050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0 w 2195699"/>
              <a:gd name="connsiteY9" fmla="*/ 0 h 1948485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519314 w 2195699"/>
              <a:gd name="connsiteY9" fmla="*/ 1167416 h 1948485"/>
              <a:gd name="connsiteX10" fmla="*/ 0 w 2195699"/>
              <a:gd name="connsiteY10" fmla="*/ 0 h 1948485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119264 w 1795649"/>
              <a:gd name="connsiteY9" fmla="*/ 1139677 h 1920746"/>
              <a:gd name="connsiteX10" fmla="*/ 0 w 1795649"/>
              <a:gd name="connsiteY10" fmla="*/ 115136 h 1920746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11314 w 1795649"/>
              <a:gd name="connsiteY9" fmla="*/ 739627 h 1920746"/>
              <a:gd name="connsiteX10" fmla="*/ 0 w 1795649"/>
              <a:gd name="connsiteY10" fmla="*/ 115136 h 1920746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212738 w 1795649"/>
              <a:gd name="connsiteY9" fmla="*/ 1272897 h 1920746"/>
              <a:gd name="connsiteX10" fmla="*/ 11314 w 1795649"/>
              <a:gd name="connsiteY10" fmla="*/ 739627 h 1920746"/>
              <a:gd name="connsiteX11" fmla="*/ 0 w 1795649"/>
              <a:gd name="connsiteY11" fmla="*/ 115136 h 1920746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212738 w 1795649"/>
              <a:gd name="connsiteY9" fmla="*/ 1272897 h 1920746"/>
              <a:gd name="connsiteX10" fmla="*/ 11314 w 1795649"/>
              <a:gd name="connsiteY10" fmla="*/ 739627 h 1920746"/>
              <a:gd name="connsiteX11" fmla="*/ 0 w 1795649"/>
              <a:gd name="connsiteY11" fmla="*/ 115136 h 1920746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212738 w 1795649"/>
              <a:gd name="connsiteY9" fmla="*/ 1272897 h 1920746"/>
              <a:gd name="connsiteX10" fmla="*/ 11314 w 1795649"/>
              <a:gd name="connsiteY10" fmla="*/ 739627 h 1920746"/>
              <a:gd name="connsiteX11" fmla="*/ 0 w 1795649"/>
              <a:gd name="connsiteY11" fmla="*/ 115136 h 1920746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542925 w 1795649"/>
              <a:gd name="connsiteY8" fmla="*/ 1740199 h 1920746"/>
              <a:gd name="connsiteX9" fmla="*/ 212738 w 1795649"/>
              <a:gd name="connsiteY9" fmla="*/ 1272897 h 1920746"/>
              <a:gd name="connsiteX10" fmla="*/ 11314 w 1795649"/>
              <a:gd name="connsiteY10" fmla="*/ 739627 h 1920746"/>
              <a:gd name="connsiteX11" fmla="*/ 0 w 1795649"/>
              <a:gd name="connsiteY11" fmla="*/ 115136 h 1920746"/>
              <a:gd name="connsiteX0" fmla="*/ 0 w 1795649"/>
              <a:gd name="connsiteY0" fmla="*/ 115136 h 1740199"/>
              <a:gd name="connsiteX1" fmla="*/ 939552 w 1795649"/>
              <a:gd name="connsiteY1" fmla="*/ 0 h 1740199"/>
              <a:gd name="connsiteX2" fmla="*/ 1595639 w 1795649"/>
              <a:gd name="connsiteY2" fmla="*/ 339577 h 1740199"/>
              <a:gd name="connsiteX3" fmla="*/ 1686127 w 1795649"/>
              <a:gd name="connsiteY3" fmla="*/ 363390 h 1740199"/>
              <a:gd name="connsiteX4" fmla="*/ 1748039 w 1795649"/>
              <a:gd name="connsiteY4" fmla="*/ 501502 h 1740199"/>
              <a:gd name="connsiteX5" fmla="*/ 1733752 w 1795649"/>
              <a:gd name="connsiteY5" fmla="*/ 949177 h 1740199"/>
              <a:gd name="connsiteX6" fmla="*/ 1785670 w 1795649"/>
              <a:gd name="connsiteY6" fmla="*/ 1624311 h 1740199"/>
              <a:gd name="connsiteX7" fmla="*/ 1173364 w 1795649"/>
              <a:gd name="connsiteY7" fmla="*/ 1685777 h 1740199"/>
              <a:gd name="connsiteX8" fmla="*/ 542925 w 1795649"/>
              <a:gd name="connsiteY8" fmla="*/ 1740199 h 1740199"/>
              <a:gd name="connsiteX9" fmla="*/ 212738 w 1795649"/>
              <a:gd name="connsiteY9" fmla="*/ 1272897 h 1740199"/>
              <a:gd name="connsiteX10" fmla="*/ 11314 w 1795649"/>
              <a:gd name="connsiteY10" fmla="*/ 739627 h 1740199"/>
              <a:gd name="connsiteX11" fmla="*/ 0 w 1795649"/>
              <a:gd name="connsiteY11" fmla="*/ 115136 h 1740199"/>
              <a:gd name="connsiteX0" fmla="*/ 0 w 1795649"/>
              <a:gd name="connsiteY0" fmla="*/ 115136 h 1819155"/>
              <a:gd name="connsiteX1" fmla="*/ 939552 w 1795649"/>
              <a:gd name="connsiteY1" fmla="*/ 0 h 1819155"/>
              <a:gd name="connsiteX2" fmla="*/ 1595639 w 1795649"/>
              <a:gd name="connsiteY2" fmla="*/ 339577 h 1819155"/>
              <a:gd name="connsiteX3" fmla="*/ 1686127 w 1795649"/>
              <a:gd name="connsiteY3" fmla="*/ 363390 h 1819155"/>
              <a:gd name="connsiteX4" fmla="*/ 1748039 w 1795649"/>
              <a:gd name="connsiteY4" fmla="*/ 501502 h 1819155"/>
              <a:gd name="connsiteX5" fmla="*/ 1733752 w 1795649"/>
              <a:gd name="connsiteY5" fmla="*/ 949177 h 1819155"/>
              <a:gd name="connsiteX6" fmla="*/ 1785670 w 1795649"/>
              <a:gd name="connsiteY6" fmla="*/ 1624311 h 1819155"/>
              <a:gd name="connsiteX7" fmla="*/ 1192414 w 1795649"/>
              <a:gd name="connsiteY7" fmla="*/ 1819127 h 1819155"/>
              <a:gd name="connsiteX8" fmla="*/ 542925 w 1795649"/>
              <a:gd name="connsiteY8" fmla="*/ 1740199 h 1819155"/>
              <a:gd name="connsiteX9" fmla="*/ 212738 w 1795649"/>
              <a:gd name="connsiteY9" fmla="*/ 1272897 h 1819155"/>
              <a:gd name="connsiteX10" fmla="*/ 11314 w 1795649"/>
              <a:gd name="connsiteY10" fmla="*/ 739627 h 1819155"/>
              <a:gd name="connsiteX11" fmla="*/ 0 w 1795649"/>
              <a:gd name="connsiteY11" fmla="*/ 115136 h 1819155"/>
              <a:gd name="connsiteX0" fmla="*/ 0 w 1820653"/>
              <a:gd name="connsiteY0" fmla="*/ 115136 h 1819143"/>
              <a:gd name="connsiteX1" fmla="*/ 939552 w 1820653"/>
              <a:gd name="connsiteY1" fmla="*/ 0 h 1819143"/>
              <a:gd name="connsiteX2" fmla="*/ 1595639 w 1820653"/>
              <a:gd name="connsiteY2" fmla="*/ 339577 h 1819143"/>
              <a:gd name="connsiteX3" fmla="*/ 1686127 w 1820653"/>
              <a:gd name="connsiteY3" fmla="*/ 363390 h 1819143"/>
              <a:gd name="connsiteX4" fmla="*/ 1748039 w 1820653"/>
              <a:gd name="connsiteY4" fmla="*/ 501502 h 1819143"/>
              <a:gd name="connsiteX5" fmla="*/ 1733752 w 1820653"/>
              <a:gd name="connsiteY5" fmla="*/ 949177 h 1819143"/>
              <a:gd name="connsiteX6" fmla="*/ 1817420 w 1820653"/>
              <a:gd name="connsiteY6" fmla="*/ 1471911 h 1819143"/>
              <a:gd name="connsiteX7" fmla="*/ 1192414 w 1820653"/>
              <a:gd name="connsiteY7" fmla="*/ 1819127 h 1819143"/>
              <a:gd name="connsiteX8" fmla="*/ 542925 w 1820653"/>
              <a:gd name="connsiteY8" fmla="*/ 1740199 h 1819143"/>
              <a:gd name="connsiteX9" fmla="*/ 212738 w 1820653"/>
              <a:gd name="connsiteY9" fmla="*/ 1272897 h 1819143"/>
              <a:gd name="connsiteX10" fmla="*/ 11314 w 1820653"/>
              <a:gd name="connsiteY10" fmla="*/ 739627 h 1819143"/>
              <a:gd name="connsiteX11" fmla="*/ 0 w 1820653"/>
              <a:gd name="connsiteY11" fmla="*/ 115136 h 1819143"/>
              <a:gd name="connsiteX0" fmla="*/ 0 w 1820653"/>
              <a:gd name="connsiteY0" fmla="*/ 115136 h 1819150"/>
              <a:gd name="connsiteX1" fmla="*/ 939552 w 1820653"/>
              <a:gd name="connsiteY1" fmla="*/ 0 h 1819150"/>
              <a:gd name="connsiteX2" fmla="*/ 1595639 w 1820653"/>
              <a:gd name="connsiteY2" fmla="*/ 339577 h 1819150"/>
              <a:gd name="connsiteX3" fmla="*/ 1686127 w 1820653"/>
              <a:gd name="connsiteY3" fmla="*/ 363390 h 1819150"/>
              <a:gd name="connsiteX4" fmla="*/ 1748039 w 1820653"/>
              <a:gd name="connsiteY4" fmla="*/ 501502 h 1819150"/>
              <a:gd name="connsiteX5" fmla="*/ 1733752 w 1820653"/>
              <a:gd name="connsiteY5" fmla="*/ 949177 h 1819150"/>
              <a:gd name="connsiteX6" fmla="*/ 1817420 w 1820653"/>
              <a:gd name="connsiteY6" fmla="*/ 1471911 h 1819150"/>
              <a:gd name="connsiteX7" fmla="*/ 1192414 w 1820653"/>
              <a:gd name="connsiteY7" fmla="*/ 1819127 h 1819150"/>
              <a:gd name="connsiteX8" fmla="*/ 542925 w 1820653"/>
              <a:gd name="connsiteY8" fmla="*/ 1740199 h 1819150"/>
              <a:gd name="connsiteX9" fmla="*/ 212738 w 1820653"/>
              <a:gd name="connsiteY9" fmla="*/ 1272897 h 1819150"/>
              <a:gd name="connsiteX10" fmla="*/ 11314 w 1820653"/>
              <a:gd name="connsiteY10" fmla="*/ 739627 h 1819150"/>
              <a:gd name="connsiteX11" fmla="*/ 0 w 1820653"/>
              <a:gd name="connsiteY11" fmla="*/ 115136 h 1819150"/>
              <a:gd name="connsiteX0" fmla="*/ 0 w 1820653"/>
              <a:gd name="connsiteY0" fmla="*/ 115136 h 1819150"/>
              <a:gd name="connsiteX1" fmla="*/ 939552 w 1820653"/>
              <a:gd name="connsiteY1" fmla="*/ 0 h 1819150"/>
              <a:gd name="connsiteX2" fmla="*/ 1595639 w 1820653"/>
              <a:gd name="connsiteY2" fmla="*/ 339577 h 1819150"/>
              <a:gd name="connsiteX3" fmla="*/ 1686127 w 1820653"/>
              <a:gd name="connsiteY3" fmla="*/ 363390 h 1819150"/>
              <a:gd name="connsiteX4" fmla="*/ 1481339 w 1820653"/>
              <a:gd name="connsiteY4" fmla="*/ 615802 h 1819150"/>
              <a:gd name="connsiteX5" fmla="*/ 1733752 w 1820653"/>
              <a:gd name="connsiteY5" fmla="*/ 949177 h 1819150"/>
              <a:gd name="connsiteX6" fmla="*/ 1817420 w 1820653"/>
              <a:gd name="connsiteY6" fmla="*/ 1471911 h 1819150"/>
              <a:gd name="connsiteX7" fmla="*/ 1192414 w 1820653"/>
              <a:gd name="connsiteY7" fmla="*/ 1819127 h 1819150"/>
              <a:gd name="connsiteX8" fmla="*/ 542925 w 1820653"/>
              <a:gd name="connsiteY8" fmla="*/ 1740199 h 1819150"/>
              <a:gd name="connsiteX9" fmla="*/ 212738 w 1820653"/>
              <a:gd name="connsiteY9" fmla="*/ 1272897 h 1819150"/>
              <a:gd name="connsiteX10" fmla="*/ 11314 w 1820653"/>
              <a:gd name="connsiteY10" fmla="*/ 739627 h 1819150"/>
              <a:gd name="connsiteX11" fmla="*/ 0 w 1820653"/>
              <a:gd name="connsiteY11" fmla="*/ 115136 h 1819150"/>
              <a:gd name="connsiteX0" fmla="*/ 0 w 1820653"/>
              <a:gd name="connsiteY0" fmla="*/ 115136 h 1819150"/>
              <a:gd name="connsiteX1" fmla="*/ 939552 w 1820653"/>
              <a:gd name="connsiteY1" fmla="*/ 0 h 1819150"/>
              <a:gd name="connsiteX2" fmla="*/ 1595639 w 1820653"/>
              <a:gd name="connsiteY2" fmla="*/ 339577 h 1819150"/>
              <a:gd name="connsiteX3" fmla="*/ 1698827 w 1820653"/>
              <a:gd name="connsiteY3" fmla="*/ 503090 h 1819150"/>
              <a:gd name="connsiteX4" fmla="*/ 1481339 w 1820653"/>
              <a:gd name="connsiteY4" fmla="*/ 615802 h 1819150"/>
              <a:gd name="connsiteX5" fmla="*/ 1733752 w 1820653"/>
              <a:gd name="connsiteY5" fmla="*/ 949177 h 1819150"/>
              <a:gd name="connsiteX6" fmla="*/ 1817420 w 1820653"/>
              <a:gd name="connsiteY6" fmla="*/ 1471911 h 1819150"/>
              <a:gd name="connsiteX7" fmla="*/ 1192414 w 1820653"/>
              <a:gd name="connsiteY7" fmla="*/ 1819127 h 1819150"/>
              <a:gd name="connsiteX8" fmla="*/ 542925 w 1820653"/>
              <a:gd name="connsiteY8" fmla="*/ 1740199 h 1819150"/>
              <a:gd name="connsiteX9" fmla="*/ 212738 w 1820653"/>
              <a:gd name="connsiteY9" fmla="*/ 1272897 h 1819150"/>
              <a:gd name="connsiteX10" fmla="*/ 11314 w 1820653"/>
              <a:gd name="connsiteY10" fmla="*/ 739627 h 1819150"/>
              <a:gd name="connsiteX11" fmla="*/ 0 w 1820653"/>
              <a:gd name="connsiteY11" fmla="*/ 115136 h 1819150"/>
              <a:gd name="connsiteX0" fmla="*/ 0 w 1820653"/>
              <a:gd name="connsiteY0" fmla="*/ 115136 h 1819150"/>
              <a:gd name="connsiteX1" fmla="*/ 939552 w 1820653"/>
              <a:gd name="connsiteY1" fmla="*/ 0 h 1819150"/>
              <a:gd name="connsiteX2" fmla="*/ 1595639 w 1820653"/>
              <a:gd name="connsiteY2" fmla="*/ 339577 h 1819150"/>
              <a:gd name="connsiteX3" fmla="*/ 1749627 w 1820653"/>
              <a:gd name="connsiteY3" fmla="*/ 668190 h 1819150"/>
              <a:gd name="connsiteX4" fmla="*/ 1481339 w 1820653"/>
              <a:gd name="connsiteY4" fmla="*/ 615802 h 1819150"/>
              <a:gd name="connsiteX5" fmla="*/ 1733752 w 1820653"/>
              <a:gd name="connsiteY5" fmla="*/ 949177 h 1819150"/>
              <a:gd name="connsiteX6" fmla="*/ 1817420 w 1820653"/>
              <a:gd name="connsiteY6" fmla="*/ 1471911 h 1819150"/>
              <a:gd name="connsiteX7" fmla="*/ 1192414 w 1820653"/>
              <a:gd name="connsiteY7" fmla="*/ 1819127 h 1819150"/>
              <a:gd name="connsiteX8" fmla="*/ 542925 w 1820653"/>
              <a:gd name="connsiteY8" fmla="*/ 1740199 h 1819150"/>
              <a:gd name="connsiteX9" fmla="*/ 212738 w 1820653"/>
              <a:gd name="connsiteY9" fmla="*/ 1272897 h 1819150"/>
              <a:gd name="connsiteX10" fmla="*/ 11314 w 1820653"/>
              <a:gd name="connsiteY10" fmla="*/ 739627 h 1819150"/>
              <a:gd name="connsiteX11" fmla="*/ 0 w 1820653"/>
              <a:gd name="connsiteY11" fmla="*/ 115136 h 1819150"/>
              <a:gd name="connsiteX0" fmla="*/ 0 w 1820653"/>
              <a:gd name="connsiteY0" fmla="*/ 521536 h 2225550"/>
              <a:gd name="connsiteX1" fmla="*/ 964952 w 1820653"/>
              <a:gd name="connsiteY1" fmla="*/ 0 h 2225550"/>
              <a:gd name="connsiteX2" fmla="*/ 1595639 w 1820653"/>
              <a:gd name="connsiteY2" fmla="*/ 745977 h 2225550"/>
              <a:gd name="connsiteX3" fmla="*/ 1749627 w 1820653"/>
              <a:gd name="connsiteY3" fmla="*/ 1074590 h 2225550"/>
              <a:gd name="connsiteX4" fmla="*/ 1481339 w 1820653"/>
              <a:gd name="connsiteY4" fmla="*/ 1022202 h 2225550"/>
              <a:gd name="connsiteX5" fmla="*/ 1733752 w 1820653"/>
              <a:gd name="connsiteY5" fmla="*/ 1355577 h 2225550"/>
              <a:gd name="connsiteX6" fmla="*/ 1817420 w 1820653"/>
              <a:gd name="connsiteY6" fmla="*/ 1878311 h 2225550"/>
              <a:gd name="connsiteX7" fmla="*/ 1192414 w 1820653"/>
              <a:gd name="connsiteY7" fmla="*/ 2225527 h 2225550"/>
              <a:gd name="connsiteX8" fmla="*/ 542925 w 1820653"/>
              <a:gd name="connsiteY8" fmla="*/ 2146599 h 2225550"/>
              <a:gd name="connsiteX9" fmla="*/ 212738 w 1820653"/>
              <a:gd name="connsiteY9" fmla="*/ 1679297 h 2225550"/>
              <a:gd name="connsiteX10" fmla="*/ 11314 w 1820653"/>
              <a:gd name="connsiteY10" fmla="*/ 1146027 h 2225550"/>
              <a:gd name="connsiteX11" fmla="*/ 0 w 1820653"/>
              <a:gd name="connsiteY11" fmla="*/ 521536 h 2225550"/>
              <a:gd name="connsiteX0" fmla="*/ 439536 w 1809339"/>
              <a:gd name="connsiteY0" fmla="*/ 546936 h 2225550"/>
              <a:gd name="connsiteX1" fmla="*/ 953638 w 1809339"/>
              <a:gd name="connsiteY1" fmla="*/ 0 h 2225550"/>
              <a:gd name="connsiteX2" fmla="*/ 1584325 w 1809339"/>
              <a:gd name="connsiteY2" fmla="*/ 745977 h 2225550"/>
              <a:gd name="connsiteX3" fmla="*/ 1738313 w 1809339"/>
              <a:gd name="connsiteY3" fmla="*/ 1074590 h 2225550"/>
              <a:gd name="connsiteX4" fmla="*/ 1470025 w 1809339"/>
              <a:gd name="connsiteY4" fmla="*/ 1022202 h 2225550"/>
              <a:gd name="connsiteX5" fmla="*/ 1722438 w 1809339"/>
              <a:gd name="connsiteY5" fmla="*/ 1355577 h 2225550"/>
              <a:gd name="connsiteX6" fmla="*/ 1806106 w 1809339"/>
              <a:gd name="connsiteY6" fmla="*/ 1878311 h 2225550"/>
              <a:gd name="connsiteX7" fmla="*/ 1181100 w 1809339"/>
              <a:gd name="connsiteY7" fmla="*/ 2225527 h 2225550"/>
              <a:gd name="connsiteX8" fmla="*/ 531611 w 1809339"/>
              <a:gd name="connsiteY8" fmla="*/ 2146599 h 2225550"/>
              <a:gd name="connsiteX9" fmla="*/ 201424 w 1809339"/>
              <a:gd name="connsiteY9" fmla="*/ 1679297 h 2225550"/>
              <a:gd name="connsiteX10" fmla="*/ 0 w 1809339"/>
              <a:gd name="connsiteY10" fmla="*/ 1146027 h 2225550"/>
              <a:gd name="connsiteX11" fmla="*/ 439536 w 1809339"/>
              <a:gd name="connsiteY11" fmla="*/ 546936 h 2225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809339" h="2225550">
                <a:moveTo>
                  <a:pt x="439536" y="546936"/>
                </a:moveTo>
                <a:lnTo>
                  <a:pt x="953638" y="0"/>
                </a:lnTo>
                <a:cubicBezTo>
                  <a:pt x="1218371" y="116367"/>
                  <a:pt x="1448179" y="677234"/>
                  <a:pt x="1584325" y="745977"/>
                </a:cubicBezTo>
                <a:cubicBezTo>
                  <a:pt x="1654175" y="762646"/>
                  <a:pt x="1704182" y="1055540"/>
                  <a:pt x="1738313" y="1074590"/>
                </a:cubicBezTo>
                <a:cubicBezTo>
                  <a:pt x="1772444" y="1147614"/>
                  <a:pt x="1464469" y="963465"/>
                  <a:pt x="1470025" y="1022202"/>
                </a:cubicBezTo>
                <a:cubicBezTo>
                  <a:pt x="1484313" y="1164283"/>
                  <a:pt x="1734344" y="1213496"/>
                  <a:pt x="1722438" y="1355577"/>
                </a:cubicBezTo>
                <a:cubicBezTo>
                  <a:pt x="1804831" y="1524265"/>
                  <a:pt x="1816581" y="1497692"/>
                  <a:pt x="1806106" y="1878311"/>
                </a:cubicBezTo>
                <a:cubicBezTo>
                  <a:pt x="1615762" y="1977116"/>
                  <a:pt x="1365094" y="2228322"/>
                  <a:pt x="1181100" y="2225527"/>
                </a:cubicBezTo>
                <a:lnTo>
                  <a:pt x="531611" y="2146599"/>
                </a:lnTo>
                <a:cubicBezTo>
                  <a:pt x="391615" y="2031219"/>
                  <a:pt x="458301" y="1743401"/>
                  <a:pt x="201424" y="1679297"/>
                </a:cubicBezTo>
                <a:cubicBezTo>
                  <a:pt x="-55453" y="1418343"/>
                  <a:pt x="67206" y="1331579"/>
                  <a:pt x="0" y="1146027"/>
                </a:cubicBezTo>
                <a:lnTo>
                  <a:pt x="439536" y="54693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600" b="1" i="0" u="none" strike="noStrike" kern="1200" cap="none" spc="0" normalizeH="0" baseline="0" noProof="0">
              <a:ln>
                <a:noFill/>
              </a:ln>
              <a:solidFill>
                <a:schemeClr val="accent1">
                  <a:lumMod val="40000"/>
                  <a:lumOff val="60000"/>
                </a:schemeClr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23" name="bang 4"/>
          <p:cNvSpPr/>
          <p:nvPr/>
        </p:nvSpPr>
        <p:spPr>
          <a:xfrm>
            <a:off x="4471498" y="4843513"/>
            <a:ext cx="2304156" cy="2516810"/>
          </a:xfrm>
          <a:custGeom>
            <a:avLst/>
            <a:gdLst>
              <a:gd name="connsiteX0" fmla="*/ 0 w 2266682"/>
              <a:gd name="connsiteY0" fmla="*/ 0 h 1790163"/>
              <a:gd name="connsiteX1" fmla="*/ 2266682 w 2266682"/>
              <a:gd name="connsiteY1" fmla="*/ 0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184857 w 2266682"/>
              <a:gd name="connsiteY1" fmla="*/ 309093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197626"/>
              <a:gd name="connsiteY0" fmla="*/ 0 h 1790163"/>
              <a:gd name="connsiteX1" fmla="*/ 1339602 w 2197626"/>
              <a:gd name="connsiteY1" fmla="*/ 27739 h 1790163"/>
              <a:gd name="connsiteX2" fmla="*/ 1995689 w 2197626"/>
              <a:gd name="connsiteY2" fmla="*/ 367316 h 1790163"/>
              <a:gd name="connsiteX3" fmla="*/ 2086177 w 2197626"/>
              <a:gd name="connsiteY3" fmla="*/ 391129 h 1790163"/>
              <a:gd name="connsiteX4" fmla="*/ 2148089 w 2197626"/>
              <a:gd name="connsiteY4" fmla="*/ 529241 h 1790163"/>
              <a:gd name="connsiteX5" fmla="*/ 2133802 w 2197626"/>
              <a:gd name="connsiteY5" fmla="*/ 976916 h 1790163"/>
              <a:gd name="connsiteX6" fmla="*/ 2197626 w 2197626"/>
              <a:gd name="connsiteY6" fmla="*/ 1759207 h 1790163"/>
              <a:gd name="connsiteX7" fmla="*/ 0 w 2197626"/>
              <a:gd name="connsiteY7" fmla="*/ 1790163 h 1790163"/>
              <a:gd name="connsiteX8" fmla="*/ 0 w 2197626"/>
              <a:gd name="connsiteY8" fmla="*/ 0 h 1790163"/>
              <a:gd name="connsiteX0" fmla="*/ 0 w 2204063"/>
              <a:gd name="connsiteY0" fmla="*/ 0 h 1790163"/>
              <a:gd name="connsiteX1" fmla="*/ 1339602 w 2204063"/>
              <a:gd name="connsiteY1" fmla="*/ 27739 h 1790163"/>
              <a:gd name="connsiteX2" fmla="*/ 1995689 w 2204063"/>
              <a:gd name="connsiteY2" fmla="*/ 367316 h 1790163"/>
              <a:gd name="connsiteX3" fmla="*/ 2086177 w 2204063"/>
              <a:gd name="connsiteY3" fmla="*/ 391129 h 1790163"/>
              <a:gd name="connsiteX4" fmla="*/ 2148089 w 2204063"/>
              <a:gd name="connsiteY4" fmla="*/ 529241 h 1790163"/>
              <a:gd name="connsiteX5" fmla="*/ 2133802 w 2204063"/>
              <a:gd name="connsiteY5" fmla="*/ 976916 h 1790163"/>
              <a:gd name="connsiteX6" fmla="*/ 2197626 w 2204063"/>
              <a:gd name="connsiteY6" fmla="*/ 1759207 h 1790163"/>
              <a:gd name="connsiteX7" fmla="*/ 0 w 2204063"/>
              <a:gd name="connsiteY7" fmla="*/ 1790163 h 1790163"/>
              <a:gd name="connsiteX8" fmla="*/ 0 w 2204063"/>
              <a:gd name="connsiteY8" fmla="*/ 0 h 1790163"/>
              <a:gd name="connsiteX0" fmla="*/ 0 w 2195699"/>
              <a:gd name="connsiteY0" fmla="*/ 0 h 1790163"/>
              <a:gd name="connsiteX1" fmla="*/ 1339602 w 2195699"/>
              <a:gd name="connsiteY1" fmla="*/ 27739 h 1790163"/>
              <a:gd name="connsiteX2" fmla="*/ 1995689 w 2195699"/>
              <a:gd name="connsiteY2" fmla="*/ 367316 h 1790163"/>
              <a:gd name="connsiteX3" fmla="*/ 2086177 w 2195699"/>
              <a:gd name="connsiteY3" fmla="*/ 391129 h 1790163"/>
              <a:gd name="connsiteX4" fmla="*/ 2148089 w 2195699"/>
              <a:gd name="connsiteY4" fmla="*/ 529241 h 1790163"/>
              <a:gd name="connsiteX5" fmla="*/ 2133802 w 2195699"/>
              <a:gd name="connsiteY5" fmla="*/ 976916 h 1790163"/>
              <a:gd name="connsiteX6" fmla="*/ 2185720 w 2195699"/>
              <a:gd name="connsiteY6" fmla="*/ 1652050 h 1790163"/>
              <a:gd name="connsiteX7" fmla="*/ 0 w 2195699"/>
              <a:gd name="connsiteY7" fmla="*/ 1790163 h 1790163"/>
              <a:gd name="connsiteX8" fmla="*/ 0 w 2195699"/>
              <a:gd name="connsiteY8" fmla="*/ 0 h 1790163"/>
              <a:gd name="connsiteX0" fmla="*/ 0 w 2195699"/>
              <a:gd name="connsiteY0" fmla="*/ 0 h 1652050"/>
              <a:gd name="connsiteX1" fmla="*/ 1339602 w 2195699"/>
              <a:gd name="connsiteY1" fmla="*/ 27739 h 1652050"/>
              <a:gd name="connsiteX2" fmla="*/ 1995689 w 2195699"/>
              <a:gd name="connsiteY2" fmla="*/ 367316 h 1652050"/>
              <a:gd name="connsiteX3" fmla="*/ 2086177 w 2195699"/>
              <a:gd name="connsiteY3" fmla="*/ 391129 h 1652050"/>
              <a:gd name="connsiteX4" fmla="*/ 2148089 w 2195699"/>
              <a:gd name="connsiteY4" fmla="*/ 529241 h 1652050"/>
              <a:gd name="connsiteX5" fmla="*/ 2133802 w 2195699"/>
              <a:gd name="connsiteY5" fmla="*/ 976916 h 1652050"/>
              <a:gd name="connsiteX6" fmla="*/ 2185720 w 2195699"/>
              <a:gd name="connsiteY6" fmla="*/ 1652050 h 1652050"/>
              <a:gd name="connsiteX7" fmla="*/ 1114425 w 2195699"/>
              <a:gd name="connsiteY7" fmla="*/ 1647288 h 1652050"/>
              <a:gd name="connsiteX8" fmla="*/ 0 w 2195699"/>
              <a:gd name="connsiteY8" fmla="*/ 0 h 1652050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0 w 2195699"/>
              <a:gd name="connsiteY9" fmla="*/ 0 h 1948485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519314 w 2195699"/>
              <a:gd name="connsiteY9" fmla="*/ 1167416 h 1948485"/>
              <a:gd name="connsiteX10" fmla="*/ 0 w 2195699"/>
              <a:gd name="connsiteY10" fmla="*/ 0 h 1948485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119264 w 1795649"/>
              <a:gd name="connsiteY9" fmla="*/ 1139677 h 1920746"/>
              <a:gd name="connsiteX10" fmla="*/ 0 w 1795649"/>
              <a:gd name="connsiteY10" fmla="*/ 115136 h 1920746"/>
              <a:gd name="connsiteX0" fmla="*/ 755229 w 2550878"/>
              <a:gd name="connsiteY0" fmla="*/ 115136 h 1920746"/>
              <a:gd name="connsiteX1" fmla="*/ 1694781 w 2550878"/>
              <a:gd name="connsiteY1" fmla="*/ 0 h 1920746"/>
              <a:gd name="connsiteX2" fmla="*/ 2350868 w 2550878"/>
              <a:gd name="connsiteY2" fmla="*/ 339577 h 1920746"/>
              <a:gd name="connsiteX3" fmla="*/ 2441356 w 2550878"/>
              <a:gd name="connsiteY3" fmla="*/ 363390 h 1920746"/>
              <a:gd name="connsiteX4" fmla="*/ 2503268 w 2550878"/>
              <a:gd name="connsiteY4" fmla="*/ 501502 h 1920746"/>
              <a:gd name="connsiteX5" fmla="*/ 2488981 w 2550878"/>
              <a:gd name="connsiteY5" fmla="*/ 949177 h 1920746"/>
              <a:gd name="connsiteX6" fmla="*/ 2540899 w 2550878"/>
              <a:gd name="connsiteY6" fmla="*/ 1624311 h 1920746"/>
              <a:gd name="connsiteX7" fmla="*/ 1998443 w 2550878"/>
              <a:gd name="connsiteY7" fmla="*/ 1920727 h 1920746"/>
              <a:gd name="connsiteX8" fmla="*/ 1469604 w 2550878"/>
              <a:gd name="connsiteY8" fmla="*/ 1619549 h 1920746"/>
              <a:gd name="connsiteX9" fmla="*/ 874493 w 2550878"/>
              <a:gd name="connsiteY9" fmla="*/ 1139677 h 1920746"/>
              <a:gd name="connsiteX10" fmla="*/ 0 w 2550878"/>
              <a:gd name="connsiteY10" fmla="*/ 171775 h 1920746"/>
              <a:gd name="connsiteX11" fmla="*/ 755229 w 2550878"/>
              <a:gd name="connsiteY11" fmla="*/ 115136 h 1920746"/>
              <a:gd name="connsiteX0" fmla="*/ 653629 w 2550878"/>
              <a:gd name="connsiteY0" fmla="*/ 0 h 2516810"/>
              <a:gd name="connsiteX1" fmla="*/ 1694781 w 2550878"/>
              <a:gd name="connsiteY1" fmla="*/ 596064 h 2516810"/>
              <a:gd name="connsiteX2" fmla="*/ 2350868 w 2550878"/>
              <a:gd name="connsiteY2" fmla="*/ 935641 h 2516810"/>
              <a:gd name="connsiteX3" fmla="*/ 2441356 w 2550878"/>
              <a:gd name="connsiteY3" fmla="*/ 959454 h 2516810"/>
              <a:gd name="connsiteX4" fmla="*/ 2503268 w 2550878"/>
              <a:gd name="connsiteY4" fmla="*/ 1097566 h 2516810"/>
              <a:gd name="connsiteX5" fmla="*/ 2488981 w 2550878"/>
              <a:gd name="connsiteY5" fmla="*/ 1545241 h 2516810"/>
              <a:gd name="connsiteX6" fmla="*/ 2540899 w 2550878"/>
              <a:gd name="connsiteY6" fmla="*/ 2220375 h 2516810"/>
              <a:gd name="connsiteX7" fmla="*/ 1998443 w 2550878"/>
              <a:gd name="connsiteY7" fmla="*/ 2516791 h 2516810"/>
              <a:gd name="connsiteX8" fmla="*/ 1469604 w 2550878"/>
              <a:gd name="connsiteY8" fmla="*/ 2215613 h 2516810"/>
              <a:gd name="connsiteX9" fmla="*/ 874493 w 2550878"/>
              <a:gd name="connsiteY9" fmla="*/ 1735741 h 2516810"/>
              <a:gd name="connsiteX10" fmla="*/ 0 w 2550878"/>
              <a:gd name="connsiteY10" fmla="*/ 767839 h 2516810"/>
              <a:gd name="connsiteX11" fmla="*/ 653629 w 2550878"/>
              <a:gd name="connsiteY11" fmla="*/ 0 h 2516810"/>
              <a:gd name="connsiteX0" fmla="*/ 653629 w 2550878"/>
              <a:gd name="connsiteY0" fmla="*/ 0 h 2516810"/>
              <a:gd name="connsiteX1" fmla="*/ 1985067 w 2550878"/>
              <a:gd name="connsiteY1" fmla="*/ 117092 h 2516810"/>
              <a:gd name="connsiteX2" fmla="*/ 2350868 w 2550878"/>
              <a:gd name="connsiteY2" fmla="*/ 935641 h 2516810"/>
              <a:gd name="connsiteX3" fmla="*/ 2441356 w 2550878"/>
              <a:gd name="connsiteY3" fmla="*/ 959454 h 2516810"/>
              <a:gd name="connsiteX4" fmla="*/ 2503268 w 2550878"/>
              <a:gd name="connsiteY4" fmla="*/ 1097566 h 2516810"/>
              <a:gd name="connsiteX5" fmla="*/ 2488981 w 2550878"/>
              <a:gd name="connsiteY5" fmla="*/ 1545241 h 2516810"/>
              <a:gd name="connsiteX6" fmla="*/ 2540899 w 2550878"/>
              <a:gd name="connsiteY6" fmla="*/ 2220375 h 2516810"/>
              <a:gd name="connsiteX7" fmla="*/ 1998443 w 2550878"/>
              <a:gd name="connsiteY7" fmla="*/ 2516791 h 2516810"/>
              <a:gd name="connsiteX8" fmla="*/ 1469604 w 2550878"/>
              <a:gd name="connsiteY8" fmla="*/ 2215613 h 2516810"/>
              <a:gd name="connsiteX9" fmla="*/ 874493 w 2550878"/>
              <a:gd name="connsiteY9" fmla="*/ 1735741 h 2516810"/>
              <a:gd name="connsiteX10" fmla="*/ 0 w 2550878"/>
              <a:gd name="connsiteY10" fmla="*/ 767839 h 2516810"/>
              <a:gd name="connsiteX11" fmla="*/ 653629 w 2550878"/>
              <a:gd name="connsiteY11" fmla="*/ 0 h 2516810"/>
              <a:gd name="connsiteX0" fmla="*/ 796148 w 2693397"/>
              <a:gd name="connsiteY0" fmla="*/ 0 h 2516810"/>
              <a:gd name="connsiteX1" fmla="*/ 2127586 w 2693397"/>
              <a:gd name="connsiteY1" fmla="*/ 117092 h 2516810"/>
              <a:gd name="connsiteX2" fmla="*/ 2493387 w 2693397"/>
              <a:gd name="connsiteY2" fmla="*/ 935641 h 2516810"/>
              <a:gd name="connsiteX3" fmla="*/ 2583875 w 2693397"/>
              <a:gd name="connsiteY3" fmla="*/ 959454 h 2516810"/>
              <a:gd name="connsiteX4" fmla="*/ 2645787 w 2693397"/>
              <a:gd name="connsiteY4" fmla="*/ 1097566 h 2516810"/>
              <a:gd name="connsiteX5" fmla="*/ 2631500 w 2693397"/>
              <a:gd name="connsiteY5" fmla="*/ 1545241 h 2516810"/>
              <a:gd name="connsiteX6" fmla="*/ 2683418 w 2693397"/>
              <a:gd name="connsiteY6" fmla="*/ 2220375 h 2516810"/>
              <a:gd name="connsiteX7" fmla="*/ 2140962 w 2693397"/>
              <a:gd name="connsiteY7" fmla="*/ 2516791 h 2516810"/>
              <a:gd name="connsiteX8" fmla="*/ 1612123 w 2693397"/>
              <a:gd name="connsiteY8" fmla="*/ 2215613 h 2516810"/>
              <a:gd name="connsiteX9" fmla="*/ 1012 w 2693397"/>
              <a:gd name="connsiteY9" fmla="*/ 1634141 h 2516810"/>
              <a:gd name="connsiteX10" fmla="*/ 142519 w 2693397"/>
              <a:gd name="connsiteY10" fmla="*/ 767839 h 2516810"/>
              <a:gd name="connsiteX11" fmla="*/ 796148 w 2693397"/>
              <a:gd name="connsiteY11" fmla="*/ 0 h 2516810"/>
              <a:gd name="connsiteX0" fmla="*/ 796148 w 2693397"/>
              <a:gd name="connsiteY0" fmla="*/ 0 h 2516810"/>
              <a:gd name="connsiteX1" fmla="*/ 2127586 w 2693397"/>
              <a:gd name="connsiteY1" fmla="*/ 117092 h 2516810"/>
              <a:gd name="connsiteX2" fmla="*/ 2493387 w 2693397"/>
              <a:gd name="connsiteY2" fmla="*/ 935641 h 2516810"/>
              <a:gd name="connsiteX3" fmla="*/ 2583875 w 2693397"/>
              <a:gd name="connsiteY3" fmla="*/ 959454 h 2516810"/>
              <a:gd name="connsiteX4" fmla="*/ 2645787 w 2693397"/>
              <a:gd name="connsiteY4" fmla="*/ 1097566 h 2516810"/>
              <a:gd name="connsiteX5" fmla="*/ 2631500 w 2693397"/>
              <a:gd name="connsiteY5" fmla="*/ 1545241 h 2516810"/>
              <a:gd name="connsiteX6" fmla="*/ 2683418 w 2693397"/>
              <a:gd name="connsiteY6" fmla="*/ 2220375 h 2516810"/>
              <a:gd name="connsiteX7" fmla="*/ 2140962 w 2693397"/>
              <a:gd name="connsiteY7" fmla="*/ 2516791 h 2516810"/>
              <a:gd name="connsiteX8" fmla="*/ 1017037 w 2693397"/>
              <a:gd name="connsiteY8" fmla="*/ 2273670 h 2516810"/>
              <a:gd name="connsiteX9" fmla="*/ 1012 w 2693397"/>
              <a:gd name="connsiteY9" fmla="*/ 1634141 h 2516810"/>
              <a:gd name="connsiteX10" fmla="*/ 142519 w 2693397"/>
              <a:gd name="connsiteY10" fmla="*/ 767839 h 2516810"/>
              <a:gd name="connsiteX11" fmla="*/ 796148 w 2693397"/>
              <a:gd name="connsiteY11" fmla="*/ 0 h 2516810"/>
              <a:gd name="connsiteX0" fmla="*/ 796148 w 3062668"/>
              <a:gd name="connsiteY0" fmla="*/ 0 h 2516810"/>
              <a:gd name="connsiteX1" fmla="*/ 2127586 w 3062668"/>
              <a:gd name="connsiteY1" fmla="*/ 117092 h 2516810"/>
              <a:gd name="connsiteX2" fmla="*/ 2493387 w 3062668"/>
              <a:gd name="connsiteY2" fmla="*/ 935641 h 2516810"/>
              <a:gd name="connsiteX3" fmla="*/ 2583875 w 3062668"/>
              <a:gd name="connsiteY3" fmla="*/ 959454 h 2516810"/>
              <a:gd name="connsiteX4" fmla="*/ 2645787 w 3062668"/>
              <a:gd name="connsiteY4" fmla="*/ 1097566 h 2516810"/>
              <a:gd name="connsiteX5" fmla="*/ 3052415 w 3062668"/>
              <a:gd name="connsiteY5" fmla="*/ 1559755 h 2516810"/>
              <a:gd name="connsiteX6" fmla="*/ 2683418 w 3062668"/>
              <a:gd name="connsiteY6" fmla="*/ 2220375 h 2516810"/>
              <a:gd name="connsiteX7" fmla="*/ 2140962 w 3062668"/>
              <a:gd name="connsiteY7" fmla="*/ 2516791 h 2516810"/>
              <a:gd name="connsiteX8" fmla="*/ 1017037 w 3062668"/>
              <a:gd name="connsiteY8" fmla="*/ 2273670 h 2516810"/>
              <a:gd name="connsiteX9" fmla="*/ 1012 w 3062668"/>
              <a:gd name="connsiteY9" fmla="*/ 1634141 h 2516810"/>
              <a:gd name="connsiteX10" fmla="*/ 142519 w 3062668"/>
              <a:gd name="connsiteY10" fmla="*/ 767839 h 2516810"/>
              <a:gd name="connsiteX11" fmla="*/ 796148 w 3062668"/>
              <a:gd name="connsiteY11" fmla="*/ 0 h 2516810"/>
              <a:gd name="connsiteX0" fmla="*/ 796148 w 3072208"/>
              <a:gd name="connsiteY0" fmla="*/ 0 h 2516810"/>
              <a:gd name="connsiteX1" fmla="*/ 2127586 w 3072208"/>
              <a:gd name="connsiteY1" fmla="*/ 117092 h 2516810"/>
              <a:gd name="connsiteX2" fmla="*/ 2493387 w 3072208"/>
              <a:gd name="connsiteY2" fmla="*/ 935641 h 2516810"/>
              <a:gd name="connsiteX3" fmla="*/ 2583875 w 3072208"/>
              <a:gd name="connsiteY3" fmla="*/ 959454 h 2516810"/>
              <a:gd name="connsiteX4" fmla="*/ 3066701 w 3072208"/>
              <a:gd name="connsiteY4" fmla="*/ 1097566 h 2516810"/>
              <a:gd name="connsiteX5" fmla="*/ 3052415 w 3072208"/>
              <a:gd name="connsiteY5" fmla="*/ 1559755 h 2516810"/>
              <a:gd name="connsiteX6" fmla="*/ 2683418 w 3072208"/>
              <a:gd name="connsiteY6" fmla="*/ 2220375 h 2516810"/>
              <a:gd name="connsiteX7" fmla="*/ 2140962 w 3072208"/>
              <a:gd name="connsiteY7" fmla="*/ 2516791 h 2516810"/>
              <a:gd name="connsiteX8" fmla="*/ 1017037 w 3072208"/>
              <a:gd name="connsiteY8" fmla="*/ 2273670 h 2516810"/>
              <a:gd name="connsiteX9" fmla="*/ 1012 w 3072208"/>
              <a:gd name="connsiteY9" fmla="*/ 1634141 h 2516810"/>
              <a:gd name="connsiteX10" fmla="*/ 142519 w 3072208"/>
              <a:gd name="connsiteY10" fmla="*/ 767839 h 2516810"/>
              <a:gd name="connsiteX11" fmla="*/ 796148 w 3072208"/>
              <a:gd name="connsiteY11" fmla="*/ 0 h 2516810"/>
              <a:gd name="connsiteX0" fmla="*/ 796148 w 3072208"/>
              <a:gd name="connsiteY0" fmla="*/ 0 h 2516810"/>
              <a:gd name="connsiteX1" fmla="*/ 2127586 w 3072208"/>
              <a:gd name="connsiteY1" fmla="*/ 117092 h 2516810"/>
              <a:gd name="connsiteX2" fmla="*/ 2493387 w 3072208"/>
              <a:gd name="connsiteY2" fmla="*/ 935641 h 2516810"/>
              <a:gd name="connsiteX3" fmla="*/ 3066701 w 3072208"/>
              <a:gd name="connsiteY3" fmla="*/ 1097566 h 2516810"/>
              <a:gd name="connsiteX4" fmla="*/ 3052415 w 3072208"/>
              <a:gd name="connsiteY4" fmla="*/ 1559755 h 2516810"/>
              <a:gd name="connsiteX5" fmla="*/ 2683418 w 3072208"/>
              <a:gd name="connsiteY5" fmla="*/ 2220375 h 2516810"/>
              <a:gd name="connsiteX6" fmla="*/ 2140962 w 3072208"/>
              <a:gd name="connsiteY6" fmla="*/ 2516791 h 2516810"/>
              <a:gd name="connsiteX7" fmla="*/ 1017037 w 3072208"/>
              <a:gd name="connsiteY7" fmla="*/ 2273670 h 2516810"/>
              <a:gd name="connsiteX8" fmla="*/ 1012 w 3072208"/>
              <a:gd name="connsiteY8" fmla="*/ 1634141 h 2516810"/>
              <a:gd name="connsiteX9" fmla="*/ 142519 w 3072208"/>
              <a:gd name="connsiteY9" fmla="*/ 767839 h 2516810"/>
              <a:gd name="connsiteX10" fmla="*/ 796148 w 3072208"/>
              <a:gd name="connsiteY10" fmla="*/ 0 h 2516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072208" h="2516810">
                <a:moveTo>
                  <a:pt x="796148" y="0"/>
                </a:moveTo>
                <a:lnTo>
                  <a:pt x="2127586" y="117092"/>
                </a:lnTo>
                <a:cubicBezTo>
                  <a:pt x="2392319" y="233459"/>
                  <a:pt x="2357241" y="866898"/>
                  <a:pt x="2493387" y="935641"/>
                </a:cubicBezTo>
                <a:cubicBezTo>
                  <a:pt x="2649906" y="1099053"/>
                  <a:pt x="2973530" y="993547"/>
                  <a:pt x="3066701" y="1097566"/>
                </a:cubicBezTo>
                <a:cubicBezTo>
                  <a:pt x="3080989" y="1239647"/>
                  <a:pt x="3064321" y="1417674"/>
                  <a:pt x="3052415" y="1559755"/>
                </a:cubicBezTo>
                <a:cubicBezTo>
                  <a:pt x="3134808" y="1728443"/>
                  <a:pt x="2693893" y="1839756"/>
                  <a:pt x="2683418" y="2220375"/>
                </a:cubicBezTo>
                <a:cubicBezTo>
                  <a:pt x="2499424" y="2217580"/>
                  <a:pt x="2324956" y="2519586"/>
                  <a:pt x="2140962" y="2516791"/>
                </a:cubicBezTo>
                <a:lnTo>
                  <a:pt x="1017037" y="2273670"/>
                </a:lnTo>
                <a:cubicBezTo>
                  <a:pt x="875817" y="2066088"/>
                  <a:pt x="142232" y="1841723"/>
                  <a:pt x="1012" y="1634141"/>
                </a:cubicBezTo>
                <a:cubicBezTo>
                  <a:pt x="-14714" y="1442135"/>
                  <a:pt x="158245" y="959845"/>
                  <a:pt x="142519" y="767839"/>
                </a:cubicBezTo>
                <a:lnTo>
                  <a:pt x="796148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600" b="1" i="0" u="none" strike="noStrike" kern="1200" cap="none" spc="0" normalizeH="0" baseline="0" noProof="0">
              <a:ln>
                <a:noFill/>
              </a:ln>
              <a:solidFill>
                <a:schemeClr val="accent1">
                  <a:lumMod val="40000"/>
                  <a:lumOff val="60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bang 5"/>
          <p:cNvSpPr/>
          <p:nvPr/>
        </p:nvSpPr>
        <p:spPr>
          <a:xfrm>
            <a:off x="2851480" y="-487503"/>
            <a:ext cx="1923428" cy="2456133"/>
          </a:xfrm>
          <a:custGeom>
            <a:avLst/>
            <a:gdLst>
              <a:gd name="connsiteX0" fmla="*/ 0 w 2266682"/>
              <a:gd name="connsiteY0" fmla="*/ 0 h 1790163"/>
              <a:gd name="connsiteX1" fmla="*/ 2266682 w 2266682"/>
              <a:gd name="connsiteY1" fmla="*/ 0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184857 w 2266682"/>
              <a:gd name="connsiteY1" fmla="*/ 309093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197626"/>
              <a:gd name="connsiteY0" fmla="*/ 0 h 1790163"/>
              <a:gd name="connsiteX1" fmla="*/ 1339602 w 2197626"/>
              <a:gd name="connsiteY1" fmla="*/ 27739 h 1790163"/>
              <a:gd name="connsiteX2" fmla="*/ 1995689 w 2197626"/>
              <a:gd name="connsiteY2" fmla="*/ 367316 h 1790163"/>
              <a:gd name="connsiteX3" fmla="*/ 2086177 w 2197626"/>
              <a:gd name="connsiteY3" fmla="*/ 391129 h 1790163"/>
              <a:gd name="connsiteX4" fmla="*/ 2148089 w 2197626"/>
              <a:gd name="connsiteY4" fmla="*/ 529241 h 1790163"/>
              <a:gd name="connsiteX5" fmla="*/ 2133802 w 2197626"/>
              <a:gd name="connsiteY5" fmla="*/ 976916 h 1790163"/>
              <a:gd name="connsiteX6" fmla="*/ 2197626 w 2197626"/>
              <a:gd name="connsiteY6" fmla="*/ 1759207 h 1790163"/>
              <a:gd name="connsiteX7" fmla="*/ 0 w 2197626"/>
              <a:gd name="connsiteY7" fmla="*/ 1790163 h 1790163"/>
              <a:gd name="connsiteX8" fmla="*/ 0 w 2197626"/>
              <a:gd name="connsiteY8" fmla="*/ 0 h 1790163"/>
              <a:gd name="connsiteX0" fmla="*/ 0 w 2204063"/>
              <a:gd name="connsiteY0" fmla="*/ 0 h 1790163"/>
              <a:gd name="connsiteX1" fmla="*/ 1339602 w 2204063"/>
              <a:gd name="connsiteY1" fmla="*/ 27739 h 1790163"/>
              <a:gd name="connsiteX2" fmla="*/ 1995689 w 2204063"/>
              <a:gd name="connsiteY2" fmla="*/ 367316 h 1790163"/>
              <a:gd name="connsiteX3" fmla="*/ 2086177 w 2204063"/>
              <a:gd name="connsiteY3" fmla="*/ 391129 h 1790163"/>
              <a:gd name="connsiteX4" fmla="*/ 2148089 w 2204063"/>
              <a:gd name="connsiteY4" fmla="*/ 529241 h 1790163"/>
              <a:gd name="connsiteX5" fmla="*/ 2133802 w 2204063"/>
              <a:gd name="connsiteY5" fmla="*/ 976916 h 1790163"/>
              <a:gd name="connsiteX6" fmla="*/ 2197626 w 2204063"/>
              <a:gd name="connsiteY6" fmla="*/ 1759207 h 1790163"/>
              <a:gd name="connsiteX7" fmla="*/ 0 w 2204063"/>
              <a:gd name="connsiteY7" fmla="*/ 1790163 h 1790163"/>
              <a:gd name="connsiteX8" fmla="*/ 0 w 2204063"/>
              <a:gd name="connsiteY8" fmla="*/ 0 h 1790163"/>
              <a:gd name="connsiteX0" fmla="*/ 0 w 2195699"/>
              <a:gd name="connsiteY0" fmla="*/ 0 h 1790163"/>
              <a:gd name="connsiteX1" fmla="*/ 1339602 w 2195699"/>
              <a:gd name="connsiteY1" fmla="*/ 27739 h 1790163"/>
              <a:gd name="connsiteX2" fmla="*/ 1995689 w 2195699"/>
              <a:gd name="connsiteY2" fmla="*/ 367316 h 1790163"/>
              <a:gd name="connsiteX3" fmla="*/ 2086177 w 2195699"/>
              <a:gd name="connsiteY3" fmla="*/ 391129 h 1790163"/>
              <a:gd name="connsiteX4" fmla="*/ 2148089 w 2195699"/>
              <a:gd name="connsiteY4" fmla="*/ 529241 h 1790163"/>
              <a:gd name="connsiteX5" fmla="*/ 2133802 w 2195699"/>
              <a:gd name="connsiteY5" fmla="*/ 976916 h 1790163"/>
              <a:gd name="connsiteX6" fmla="*/ 2185720 w 2195699"/>
              <a:gd name="connsiteY6" fmla="*/ 1652050 h 1790163"/>
              <a:gd name="connsiteX7" fmla="*/ 0 w 2195699"/>
              <a:gd name="connsiteY7" fmla="*/ 1790163 h 1790163"/>
              <a:gd name="connsiteX8" fmla="*/ 0 w 2195699"/>
              <a:gd name="connsiteY8" fmla="*/ 0 h 1790163"/>
              <a:gd name="connsiteX0" fmla="*/ 0 w 2195699"/>
              <a:gd name="connsiteY0" fmla="*/ 0 h 1652050"/>
              <a:gd name="connsiteX1" fmla="*/ 1339602 w 2195699"/>
              <a:gd name="connsiteY1" fmla="*/ 27739 h 1652050"/>
              <a:gd name="connsiteX2" fmla="*/ 1995689 w 2195699"/>
              <a:gd name="connsiteY2" fmla="*/ 367316 h 1652050"/>
              <a:gd name="connsiteX3" fmla="*/ 2086177 w 2195699"/>
              <a:gd name="connsiteY3" fmla="*/ 391129 h 1652050"/>
              <a:gd name="connsiteX4" fmla="*/ 2148089 w 2195699"/>
              <a:gd name="connsiteY4" fmla="*/ 529241 h 1652050"/>
              <a:gd name="connsiteX5" fmla="*/ 2133802 w 2195699"/>
              <a:gd name="connsiteY5" fmla="*/ 976916 h 1652050"/>
              <a:gd name="connsiteX6" fmla="*/ 2185720 w 2195699"/>
              <a:gd name="connsiteY6" fmla="*/ 1652050 h 1652050"/>
              <a:gd name="connsiteX7" fmla="*/ 1114425 w 2195699"/>
              <a:gd name="connsiteY7" fmla="*/ 1647288 h 1652050"/>
              <a:gd name="connsiteX8" fmla="*/ 0 w 2195699"/>
              <a:gd name="connsiteY8" fmla="*/ 0 h 1652050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0 w 2195699"/>
              <a:gd name="connsiteY9" fmla="*/ 0 h 1948485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519314 w 2195699"/>
              <a:gd name="connsiteY9" fmla="*/ 1167416 h 1948485"/>
              <a:gd name="connsiteX10" fmla="*/ 0 w 2195699"/>
              <a:gd name="connsiteY10" fmla="*/ 0 h 1948485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119264 w 1795649"/>
              <a:gd name="connsiteY9" fmla="*/ 1139677 h 1920746"/>
              <a:gd name="connsiteX10" fmla="*/ 0 w 1795649"/>
              <a:gd name="connsiteY10" fmla="*/ 115136 h 1920746"/>
              <a:gd name="connsiteX0" fmla="*/ 243950 w 2039599"/>
              <a:gd name="connsiteY0" fmla="*/ 115136 h 1920746"/>
              <a:gd name="connsiteX1" fmla="*/ 1183502 w 2039599"/>
              <a:gd name="connsiteY1" fmla="*/ 0 h 1920746"/>
              <a:gd name="connsiteX2" fmla="*/ 1839589 w 2039599"/>
              <a:gd name="connsiteY2" fmla="*/ 339577 h 1920746"/>
              <a:gd name="connsiteX3" fmla="*/ 1930077 w 2039599"/>
              <a:gd name="connsiteY3" fmla="*/ 363390 h 1920746"/>
              <a:gd name="connsiteX4" fmla="*/ 1991989 w 2039599"/>
              <a:gd name="connsiteY4" fmla="*/ 501502 h 1920746"/>
              <a:gd name="connsiteX5" fmla="*/ 1977702 w 2039599"/>
              <a:gd name="connsiteY5" fmla="*/ 949177 h 1920746"/>
              <a:gd name="connsiteX6" fmla="*/ 2029620 w 2039599"/>
              <a:gd name="connsiteY6" fmla="*/ 1624311 h 1920746"/>
              <a:gd name="connsiteX7" fmla="*/ 1487164 w 2039599"/>
              <a:gd name="connsiteY7" fmla="*/ 1920727 h 1920746"/>
              <a:gd name="connsiteX8" fmla="*/ 958325 w 2039599"/>
              <a:gd name="connsiteY8" fmla="*/ 1619549 h 1920746"/>
              <a:gd name="connsiteX9" fmla="*/ 0 w 2039599"/>
              <a:gd name="connsiteY9" fmla="*/ 731061 h 1920746"/>
              <a:gd name="connsiteX10" fmla="*/ 243950 w 2039599"/>
              <a:gd name="connsiteY10" fmla="*/ 115136 h 1920746"/>
              <a:gd name="connsiteX0" fmla="*/ 243950 w 2039599"/>
              <a:gd name="connsiteY0" fmla="*/ 115136 h 1920746"/>
              <a:gd name="connsiteX1" fmla="*/ 1183502 w 2039599"/>
              <a:gd name="connsiteY1" fmla="*/ 0 h 1920746"/>
              <a:gd name="connsiteX2" fmla="*/ 1839589 w 2039599"/>
              <a:gd name="connsiteY2" fmla="*/ 339577 h 1920746"/>
              <a:gd name="connsiteX3" fmla="*/ 1930077 w 2039599"/>
              <a:gd name="connsiteY3" fmla="*/ 363390 h 1920746"/>
              <a:gd name="connsiteX4" fmla="*/ 1991989 w 2039599"/>
              <a:gd name="connsiteY4" fmla="*/ 501502 h 1920746"/>
              <a:gd name="connsiteX5" fmla="*/ 1977702 w 2039599"/>
              <a:gd name="connsiteY5" fmla="*/ 949177 h 1920746"/>
              <a:gd name="connsiteX6" fmla="*/ 2029620 w 2039599"/>
              <a:gd name="connsiteY6" fmla="*/ 1624311 h 1920746"/>
              <a:gd name="connsiteX7" fmla="*/ 1487164 w 2039599"/>
              <a:gd name="connsiteY7" fmla="*/ 1920727 h 1920746"/>
              <a:gd name="connsiteX8" fmla="*/ 958325 w 2039599"/>
              <a:gd name="connsiteY8" fmla="*/ 1619549 h 1920746"/>
              <a:gd name="connsiteX9" fmla="*/ 253723 w 2039599"/>
              <a:gd name="connsiteY9" fmla="*/ 1363350 h 1920746"/>
              <a:gd name="connsiteX10" fmla="*/ 0 w 2039599"/>
              <a:gd name="connsiteY10" fmla="*/ 731061 h 1920746"/>
              <a:gd name="connsiteX11" fmla="*/ 243950 w 2039599"/>
              <a:gd name="connsiteY11" fmla="*/ 115136 h 1920746"/>
              <a:gd name="connsiteX0" fmla="*/ 243950 w 2039599"/>
              <a:gd name="connsiteY0" fmla="*/ 115136 h 1920746"/>
              <a:gd name="connsiteX1" fmla="*/ 1183502 w 2039599"/>
              <a:gd name="connsiteY1" fmla="*/ 0 h 1920746"/>
              <a:gd name="connsiteX2" fmla="*/ 1839589 w 2039599"/>
              <a:gd name="connsiteY2" fmla="*/ 339577 h 1920746"/>
              <a:gd name="connsiteX3" fmla="*/ 1930077 w 2039599"/>
              <a:gd name="connsiteY3" fmla="*/ 363390 h 1920746"/>
              <a:gd name="connsiteX4" fmla="*/ 1991989 w 2039599"/>
              <a:gd name="connsiteY4" fmla="*/ 501502 h 1920746"/>
              <a:gd name="connsiteX5" fmla="*/ 1977702 w 2039599"/>
              <a:gd name="connsiteY5" fmla="*/ 949177 h 1920746"/>
              <a:gd name="connsiteX6" fmla="*/ 2029620 w 2039599"/>
              <a:gd name="connsiteY6" fmla="*/ 1624311 h 1920746"/>
              <a:gd name="connsiteX7" fmla="*/ 1487164 w 2039599"/>
              <a:gd name="connsiteY7" fmla="*/ 1920727 h 1920746"/>
              <a:gd name="connsiteX8" fmla="*/ 958325 w 2039599"/>
              <a:gd name="connsiteY8" fmla="*/ 1619549 h 1920746"/>
              <a:gd name="connsiteX9" fmla="*/ 253723 w 2039599"/>
              <a:gd name="connsiteY9" fmla="*/ 1363350 h 1920746"/>
              <a:gd name="connsiteX10" fmla="*/ 0 w 2039599"/>
              <a:gd name="connsiteY10" fmla="*/ 731061 h 1920746"/>
              <a:gd name="connsiteX11" fmla="*/ 243950 w 2039599"/>
              <a:gd name="connsiteY11" fmla="*/ 115136 h 1920746"/>
              <a:gd name="connsiteX0" fmla="*/ 141795 w 1937444"/>
              <a:gd name="connsiteY0" fmla="*/ 115136 h 1920746"/>
              <a:gd name="connsiteX1" fmla="*/ 1081347 w 1937444"/>
              <a:gd name="connsiteY1" fmla="*/ 0 h 1920746"/>
              <a:gd name="connsiteX2" fmla="*/ 1737434 w 1937444"/>
              <a:gd name="connsiteY2" fmla="*/ 339577 h 1920746"/>
              <a:gd name="connsiteX3" fmla="*/ 1827922 w 1937444"/>
              <a:gd name="connsiteY3" fmla="*/ 363390 h 1920746"/>
              <a:gd name="connsiteX4" fmla="*/ 1889834 w 1937444"/>
              <a:gd name="connsiteY4" fmla="*/ 501502 h 1920746"/>
              <a:gd name="connsiteX5" fmla="*/ 1875547 w 1937444"/>
              <a:gd name="connsiteY5" fmla="*/ 949177 h 1920746"/>
              <a:gd name="connsiteX6" fmla="*/ 1927465 w 1937444"/>
              <a:gd name="connsiteY6" fmla="*/ 1624311 h 1920746"/>
              <a:gd name="connsiteX7" fmla="*/ 1385009 w 1937444"/>
              <a:gd name="connsiteY7" fmla="*/ 1920727 h 1920746"/>
              <a:gd name="connsiteX8" fmla="*/ 856170 w 1937444"/>
              <a:gd name="connsiteY8" fmla="*/ 1619549 h 1920746"/>
              <a:gd name="connsiteX9" fmla="*/ 151568 w 1937444"/>
              <a:gd name="connsiteY9" fmla="*/ 1363350 h 1920746"/>
              <a:gd name="connsiteX10" fmla="*/ 0 w 1937444"/>
              <a:gd name="connsiteY10" fmla="*/ 685659 h 1920746"/>
              <a:gd name="connsiteX11" fmla="*/ 141795 w 1937444"/>
              <a:gd name="connsiteY11" fmla="*/ 115136 h 1920746"/>
              <a:gd name="connsiteX0" fmla="*/ 209898 w 2005547"/>
              <a:gd name="connsiteY0" fmla="*/ 115136 h 1920746"/>
              <a:gd name="connsiteX1" fmla="*/ 1149450 w 2005547"/>
              <a:gd name="connsiteY1" fmla="*/ 0 h 1920746"/>
              <a:gd name="connsiteX2" fmla="*/ 1805537 w 2005547"/>
              <a:gd name="connsiteY2" fmla="*/ 339577 h 1920746"/>
              <a:gd name="connsiteX3" fmla="*/ 1896025 w 2005547"/>
              <a:gd name="connsiteY3" fmla="*/ 363390 h 1920746"/>
              <a:gd name="connsiteX4" fmla="*/ 1957937 w 2005547"/>
              <a:gd name="connsiteY4" fmla="*/ 501502 h 1920746"/>
              <a:gd name="connsiteX5" fmla="*/ 1943650 w 2005547"/>
              <a:gd name="connsiteY5" fmla="*/ 949177 h 1920746"/>
              <a:gd name="connsiteX6" fmla="*/ 1995568 w 2005547"/>
              <a:gd name="connsiteY6" fmla="*/ 1624311 h 1920746"/>
              <a:gd name="connsiteX7" fmla="*/ 1453112 w 2005547"/>
              <a:gd name="connsiteY7" fmla="*/ 1920727 h 1920746"/>
              <a:gd name="connsiteX8" fmla="*/ 924273 w 2005547"/>
              <a:gd name="connsiteY8" fmla="*/ 1619549 h 1920746"/>
              <a:gd name="connsiteX9" fmla="*/ 219671 w 2005547"/>
              <a:gd name="connsiteY9" fmla="*/ 1363350 h 1920746"/>
              <a:gd name="connsiteX10" fmla="*/ 0 w 2005547"/>
              <a:gd name="connsiteY10" fmla="*/ 685659 h 1920746"/>
              <a:gd name="connsiteX11" fmla="*/ 209898 w 2005547"/>
              <a:gd name="connsiteY11" fmla="*/ 115136 h 1920746"/>
              <a:gd name="connsiteX0" fmla="*/ 209898 w 2005547"/>
              <a:gd name="connsiteY0" fmla="*/ 115136 h 1920746"/>
              <a:gd name="connsiteX1" fmla="*/ 1149450 w 2005547"/>
              <a:gd name="connsiteY1" fmla="*/ 0 h 1920746"/>
              <a:gd name="connsiteX2" fmla="*/ 1805537 w 2005547"/>
              <a:gd name="connsiteY2" fmla="*/ 339577 h 1920746"/>
              <a:gd name="connsiteX3" fmla="*/ 1896025 w 2005547"/>
              <a:gd name="connsiteY3" fmla="*/ 363390 h 1920746"/>
              <a:gd name="connsiteX4" fmla="*/ 1957937 w 2005547"/>
              <a:gd name="connsiteY4" fmla="*/ 501502 h 1920746"/>
              <a:gd name="connsiteX5" fmla="*/ 1943650 w 2005547"/>
              <a:gd name="connsiteY5" fmla="*/ 949177 h 1920746"/>
              <a:gd name="connsiteX6" fmla="*/ 1995568 w 2005547"/>
              <a:gd name="connsiteY6" fmla="*/ 1624311 h 1920746"/>
              <a:gd name="connsiteX7" fmla="*/ 1453112 w 2005547"/>
              <a:gd name="connsiteY7" fmla="*/ 1920727 h 1920746"/>
              <a:gd name="connsiteX8" fmla="*/ 924273 w 2005547"/>
              <a:gd name="connsiteY8" fmla="*/ 1619549 h 1920746"/>
              <a:gd name="connsiteX9" fmla="*/ 219671 w 2005547"/>
              <a:gd name="connsiteY9" fmla="*/ 1363350 h 1920746"/>
              <a:gd name="connsiteX10" fmla="*/ 0 w 2005547"/>
              <a:gd name="connsiteY10" fmla="*/ 685659 h 1920746"/>
              <a:gd name="connsiteX11" fmla="*/ 209898 w 2005547"/>
              <a:gd name="connsiteY11" fmla="*/ 115136 h 1920746"/>
              <a:gd name="connsiteX0" fmla="*/ 209898 w 2005547"/>
              <a:gd name="connsiteY0" fmla="*/ 115136 h 1920746"/>
              <a:gd name="connsiteX1" fmla="*/ 1149450 w 2005547"/>
              <a:gd name="connsiteY1" fmla="*/ 0 h 1920746"/>
              <a:gd name="connsiteX2" fmla="*/ 1805537 w 2005547"/>
              <a:gd name="connsiteY2" fmla="*/ 339577 h 1920746"/>
              <a:gd name="connsiteX3" fmla="*/ 1896025 w 2005547"/>
              <a:gd name="connsiteY3" fmla="*/ 363390 h 1920746"/>
              <a:gd name="connsiteX4" fmla="*/ 1957937 w 2005547"/>
              <a:gd name="connsiteY4" fmla="*/ 501502 h 1920746"/>
              <a:gd name="connsiteX5" fmla="*/ 1943650 w 2005547"/>
              <a:gd name="connsiteY5" fmla="*/ 949177 h 1920746"/>
              <a:gd name="connsiteX6" fmla="*/ 1995568 w 2005547"/>
              <a:gd name="connsiteY6" fmla="*/ 1624311 h 1920746"/>
              <a:gd name="connsiteX7" fmla="*/ 1453112 w 2005547"/>
              <a:gd name="connsiteY7" fmla="*/ 1920727 h 1920746"/>
              <a:gd name="connsiteX8" fmla="*/ 924273 w 2005547"/>
              <a:gd name="connsiteY8" fmla="*/ 1619549 h 1920746"/>
              <a:gd name="connsiteX9" fmla="*/ 219671 w 2005547"/>
              <a:gd name="connsiteY9" fmla="*/ 1363350 h 1920746"/>
              <a:gd name="connsiteX10" fmla="*/ 0 w 2005547"/>
              <a:gd name="connsiteY10" fmla="*/ 685659 h 1920746"/>
              <a:gd name="connsiteX11" fmla="*/ 209898 w 2005547"/>
              <a:gd name="connsiteY11" fmla="*/ 115136 h 1920746"/>
              <a:gd name="connsiteX0" fmla="*/ 209898 w 2005547"/>
              <a:gd name="connsiteY0" fmla="*/ 115136 h 1920746"/>
              <a:gd name="connsiteX1" fmla="*/ 1149450 w 2005547"/>
              <a:gd name="connsiteY1" fmla="*/ 0 h 1920746"/>
              <a:gd name="connsiteX2" fmla="*/ 1805537 w 2005547"/>
              <a:gd name="connsiteY2" fmla="*/ 339577 h 1920746"/>
              <a:gd name="connsiteX3" fmla="*/ 1896025 w 2005547"/>
              <a:gd name="connsiteY3" fmla="*/ 363390 h 1920746"/>
              <a:gd name="connsiteX4" fmla="*/ 1957937 w 2005547"/>
              <a:gd name="connsiteY4" fmla="*/ 501502 h 1920746"/>
              <a:gd name="connsiteX5" fmla="*/ 1943650 w 2005547"/>
              <a:gd name="connsiteY5" fmla="*/ 949177 h 1920746"/>
              <a:gd name="connsiteX6" fmla="*/ 1995568 w 2005547"/>
              <a:gd name="connsiteY6" fmla="*/ 1624311 h 1920746"/>
              <a:gd name="connsiteX7" fmla="*/ 1453112 w 2005547"/>
              <a:gd name="connsiteY7" fmla="*/ 1920727 h 1920746"/>
              <a:gd name="connsiteX8" fmla="*/ 924273 w 2005547"/>
              <a:gd name="connsiteY8" fmla="*/ 1619549 h 1920746"/>
              <a:gd name="connsiteX9" fmla="*/ 219671 w 2005547"/>
              <a:gd name="connsiteY9" fmla="*/ 1363350 h 1920746"/>
              <a:gd name="connsiteX10" fmla="*/ 0 w 2005547"/>
              <a:gd name="connsiteY10" fmla="*/ 685659 h 1920746"/>
              <a:gd name="connsiteX11" fmla="*/ 209898 w 2005547"/>
              <a:gd name="connsiteY11" fmla="*/ 115136 h 1920746"/>
              <a:gd name="connsiteX0" fmla="*/ 209898 w 2005547"/>
              <a:gd name="connsiteY0" fmla="*/ 115136 h 1920746"/>
              <a:gd name="connsiteX1" fmla="*/ 1149450 w 2005547"/>
              <a:gd name="connsiteY1" fmla="*/ 0 h 1920746"/>
              <a:gd name="connsiteX2" fmla="*/ 1805537 w 2005547"/>
              <a:gd name="connsiteY2" fmla="*/ 339577 h 1920746"/>
              <a:gd name="connsiteX3" fmla="*/ 1896025 w 2005547"/>
              <a:gd name="connsiteY3" fmla="*/ 363390 h 1920746"/>
              <a:gd name="connsiteX4" fmla="*/ 1957937 w 2005547"/>
              <a:gd name="connsiteY4" fmla="*/ 501502 h 1920746"/>
              <a:gd name="connsiteX5" fmla="*/ 1943650 w 2005547"/>
              <a:gd name="connsiteY5" fmla="*/ 949177 h 1920746"/>
              <a:gd name="connsiteX6" fmla="*/ 1995568 w 2005547"/>
              <a:gd name="connsiteY6" fmla="*/ 1624311 h 1920746"/>
              <a:gd name="connsiteX7" fmla="*/ 1453112 w 2005547"/>
              <a:gd name="connsiteY7" fmla="*/ 1920727 h 1920746"/>
              <a:gd name="connsiteX8" fmla="*/ 867520 w 2005547"/>
              <a:gd name="connsiteY8" fmla="*/ 1426591 h 1920746"/>
              <a:gd name="connsiteX9" fmla="*/ 219671 w 2005547"/>
              <a:gd name="connsiteY9" fmla="*/ 1363350 h 1920746"/>
              <a:gd name="connsiteX10" fmla="*/ 0 w 2005547"/>
              <a:gd name="connsiteY10" fmla="*/ 685659 h 1920746"/>
              <a:gd name="connsiteX11" fmla="*/ 209898 w 2005547"/>
              <a:gd name="connsiteY11" fmla="*/ 115136 h 1920746"/>
              <a:gd name="connsiteX0" fmla="*/ 209898 w 2005547"/>
              <a:gd name="connsiteY0" fmla="*/ 115136 h 1920746"/>
              <a:gd name="connsiteX1" fmla="*/ 1149450 w 2005547"/>
              <a:gd name="connsiteY1" fmla="*/ 0 h 1920746"/>
              <a:gd name="connsiteX2" fmla="*/ 1805537 w 2005547"/>
              <a:gd name="connsiteY2" fmla="*/ 339577 h 1920746"/>
              <a:gd name="connsiteX3" fmla="*/ 1896025 w 2005547"/>
              <a:gd name="connsiteY3" fmla="*/ 363390 h 1920746"/>
              <a:gd name="connsiteX4" fmla="*/ 1957937 w 2005547"/>
              <a:gd name="connsiteY4" fmla="*/ 501502 h 1920746"/>
              <a:gd name="connsiteX5" fmla="*/ 1943650 w 2005547"/>
              <a:gd name="connsiteY5" fmla="*/ 949177 h 1920746"/>
              <a:gd name="connsiteX6" fmla="*/ 1995568 w 2005547"/>
              <a:gd name="connsiteY6" fmla="*/ 1624311 h 1920746"/>
              <a:gd name="connsiteX7" fmla="*/ 1453112 w 2005547"/>
              <a:gd name="connsiteY7" fmla="*/ 1920727 h 1920746"/>
              <a:gd name="connsiteX8" fmla="*/ 958324 w 2005547"/>
              <a:gd name="connsiteY8" fmla="*/ 1517396 h 1920746"/>
              <a:gd name="connsiteX9" fmla="*/ 219671 w 2005547"/>
              <a:gd name="connsiteY9" fmla="*/ 1363350 h 1920746"/>
              <a:gd name="connsiteX10" fmla="*/ 0 w 2005547"/>
              <a:gd name="connsiteY10" fmla="*/ 685659 h 1920746"/>
              <a:gd name="connsiteX11" fmla="*/ 209898 w 2005547"/>
              <a:gd name="connsiteY11" fmla="*/ 115136 h 1920746"/>
              <a:gd name="connsiteX0" fmla="*/ 209898 w 2005547"/>
              <a:gd name="connsiteY0" fmla="*/ 115136 h 1920746"/>
              <a:gd name="connsiteX1" fmla="*/ 1149450 w 2005547"/>
              <a:gd name="connsiteY1" fmla="*/ 0 h 1920746"/>
              <a:gd name="connsiteX2" fmla="*/ 1805537 w 2005547"/>
              <a:gd name="connsiteY2" fmla="*/ 339577 h 1920746"/>
              <a:gd name="connsiteX3" fmla="*/ 1896025 w 2005547"/>
              <a:gd name="connsiteY3" fmla="*/ 363390 h 1920746"/>
              <a:gd name="connsiteX4" fmla="*/ 1957937 w 2005547"/>
              <a:gd name="connsiteY4" fmla="*/ 501502 h 1920746"/>
              <a:gd name="connsiteX5" fmla="*/ 1943650 w 2005547"/>
              <a:gd name="connsiteY5" fmla="*/ 949177 h 1920746"/>
              <a:gd name="connsiteX6" fmla="*/ 1995568 w 2005547"/>
              <a:gd name="connsiteY6" fmla="*/ 1624311 h 1920746"/>
              <a:gd name="connsiteX7" fmla="*/ 1453112 w 2005547"/>
              <a:gd name="connsiteY7" fmla="*/ 1920727 h 1920746"/>
              <a:gd name="connsiteX8" fmla="*/ 958324 w 2005547"/>
              <a:gd name="connsiteY8" fmla="*/ 1517396 h 1920746"/>
              <a:gd name="connsiteX9" fmla="*/ 219671 w 2005547"/>
              <a:gd name="connsiteY9" fmla="*/ 1363350 h 1920746"/>
              <a:gd name="connsiteX10" fmla="*/ 0 w 2005547"/>
              <a:gd name="connsiteY10" fmla="*/ 685659 h 1920746"/>
              <a:gd name="connsiteX11" fmla="*/ 209898 w 2005547"/>
              <a:gd name="connsiteY11" fmla="*/ 115136 h 1920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005547" h="1920746">
                <a:moveTo>
                  <a:pt x="209898" y="115136"/>
                </a:moveTo>
                <a:lnTo>
                  <a:pt x="1149450" y="0"/>
                </a:lnTo>
                <a:cubicBezTo>
                  <a:pt x="1414183" y="116367"/>
                  <a:pt x="1669391" y="270834"/>
                  <a:pt x="1805537" y="339577"/>
                </a:cubicBezTo>
                <a:cubicBezTo>
                  <a:pt x="1875387" y="356246"/>
                  <a:pt x="1861894" y="344340"/>
                  <a:pt x="1896025" y="363390"/>
                </a:cubicBezTo>
                <a:cubicBezTo>
                  <a:pt x="1930156" y="436414"/>
                  <a:pt x="1952381" y="442765"/>
                  <a:pt x="1957937" y="501502"/>
                </a:cubicBezTo>
                <a:cubicBezTo>
                  <a:pt x="1972225" y="643583"/>
                  <a:pt x="1955556" y="807096"/>
                  <a:pt x="1943650" y="949177"/>
                </a:cubicBezTo>
                <a:cubicBezTo>
                  <a:pt x="2026043" y="1117865"/>
                  <a:pt x="2006043" y="1243692"/>
                  <a:pt x="1995568" y="1624311"/>
                </a:cubicBezTo>
                <a:cubicBezTo>
                  <a:pt x="1811574" y="1621516"/>
                  <a:pt x="1637106" y="1923522"/>
                  <a:pt x="1453112" y="1920727"/>
                </a:cubicBezTo>
                <a:lnTo>
                  <a:pt x="958324" y="1517396"/>
                </a:lnTo>
                <a:cubicBezTo>
                  <a:pt x="775452" y="1380990"/>
                  <a:pt x="549649" y="1488731"/>
                  <a:pt x="219671" y="1363350"/>
                </a:cubicBezTo>
                <a:cubicBezTo>
                  <a:pt x="162103" y="1056362"/>
                  <a:pt x="137836" y="918288"/>
                  <a:pt x="0" y="685659"/>
                </a:cubicBezTo>
                <a:lnTo>
                  <a:pt x="209898" y="11513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600" b="1" i="0" u="none" strike="noStrike" kern="1200" cap="none" spc="0" normalizeH="0" baseline="0" noProof="0">
              <a:ln>
                <a:noFill/>
              </a:ln>
              <a:solidFill>
                <a:schemeClr val="accent1">
                  <a:lumMod val="40000"/>
                  <a:lumOff val="60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927750" y="5344494"/>
            <a:ext cx="2216250" cy="1513506"/>
          </a:xfrm>
          <a:custGeom>
            <a:avLst/>
            <a:gdLst>
              <a:gd name="connsiteX0" fmla="*/ 0 w 2955000"/>
              <a:gd name="connsiteY0" fmla="*/ 0 h 1299411"/>
              <a:gd name="connsiteX1" fmla="*/ 2955000 w 2955000"/>
              <a:gd name="connsiteY1" fmla="*/ 0 h 1299411"/>
              <a:gd name="connsiteX2" fmla="*/ 2955000 w 2955000"/>
              <a:gd name="connsiteY2" fmla="*/ 1299411 h 1299411"/>
              <a:gd name="connsiteX3" fmla="*/ 0 w 2955000"/>
              <a:gd name="connsiteY3" fmla="*/ 1299411 h 1299411"/>
              <a:gd name="connsiteX4" fmla="*/ 0 w 2955000"/>
              <a:gd name="connsiteY4" fmla="*/ 0 h 1299411"/>
              <a:gd name="connsiteX0" fmla="*/ 0 w 2955000"/>
              <a:gd name="connsiteY0" fmla="*/ 214095 h 1513506"/>
              <a:gd name="connsiteX1" fmla="*/ 1325897 w 2955000"/>
              <a:gd name="connsiteY1" fmla="*/ 16 h 1513506"/>
              <a:gd name="connsiteX2" fmla="*/ 2955000 w 2955000"/>
              <a:gd name="connsiteY2" fmla="*/ 214095 h 1513506"/>
              <a:gd name="connsiteX3" fmla="*/ 2955000 w 2955000"/>
              <a:gd name="connsiteY3" fmla="*/ 1513506 h 1513506"/>
              <a:gd name="connsiteX4" fmla="*/ 0 w 2955000"/>
              <a:gd name="connsiteY4" fmla="*/ 1513506 h 1513506"/>
              <a:gd name="connsiteX5" fmla="*/ 0 w 2955000"/>
              <a:gd name="connsiteY5" fmla="*/ 214095 h 1513506"/>
              <a:gd name="connsiteX0" fmla="*/ 0 w 2955000"/>
              <a:gd name="connsiteY0" fmla="*/ 214095 h 1513506"/>
              <a:gd name="connsiteX1" fmla="*/ 1325897 w 2955000"/>
              <a:gd name="connsiteY1" fmla="*/ 16 h 1513506"/>
              <a:gd name="connsiteX2" fmla="*/ 2955000 w 2955000"/>
              <a:gd name="connsiteY2" fmla="*/ 214095 h 1513506"/>
              <a:gd name="connsiteX3" fmla="*/ 2955000 w 2955000"/>
              <a:gd name="connsiteY3" fmla="*/ 1513506 h 1513506"/>
              <a:gd name="connsiteX4" fmla="*/ 0 w 2955000"/>
              <a:gd name="connsiteY4" fmla="*/ 1513506 h 1513506"/>
              <a:gd name="connsiteX5" fmla="*/ 190779 w 2955000"/>
              <a:gd name="connsiteY5" fmla="*/ 930182 h 1513506"/>
              <a:gd name="connsiteX6" fmla="*/ 0 w 2955000"/>
              <a:gd name="connsiteY6" fmla="*/ 214095 h 1513506"/>
              <a:gd name="connsiteX0" fmla="*/ 0 w 2955000"/>
              <a:gd name="connsiteY0" fmla="*/ 214095 h 1513506"/>
              <a:gd name="connsiteX1" fmla="*/ 1325897 w 2955000"/>
              <a:gd name="connsiteY1" fmla="*/ 16 h 1513506"/>
              <a:gd name="connsiteX2" fmla="*/ 2461014 w 2955000"/>
              <a:gd name="connsiteY2" fmla="*/ 126140 h 1513506"/>
              <a:gd name="connsiteX3" fmla="*/ 2955000 w 2955000"/>
              <a:gd name="connsiteY3" fmla="*/ 214095 h 1513506"/>
              <a:gd name="connsiteX4" fmla="*/ 2955000 w 2955000"/>
              <a:gd name="connsiteY4" fmla="*/ 1513506 h 1513506"/>
              <a:gd name="connsiteX5" fmla="*/ 0 w 2955000"/>
              <a:gd name="connsiteY5" fmla="*/ 1513506 h 1513506"/>
              <a:gd name="connsiteX6" fmla="*/ 190779 w 2955000"/>
              <a:gd name="connsiteY6" fmla="*/ 930182 h 1513506"/>
              <a:gd name="connsiteX7" fmla="*/ 0 w 2955000"/>
              <a:gd name="connsiteY7" fmla="*/ 214095 h 1513506"/>
              <a:gd name="connsiteX0" fmla="*/ 0 w 2955000"/>
              <a:gd name="connsiteY0" fmla="*/ 214095 h 1513506"/>
              <a:gd name="connsiteX1" fmla="*/ 1325897 w 2955000"/>
              <a:gd name="connsiteY1" fmla="*/ 16 h 1513506"/>
              <a:gd name="connsiteX2" fmla="*/ 2397952 w 2955000"/>
              <a:gd name="connsiteY2" fmla="*/ 16 h 1513506"/>
              <a:gd name="connsiteX3" fmla="*/ 2955000 w 2955000"/>
              <a:gd name="connsiteY3" fmla="*/ 214095 h 1513506"/>
              <a:gd name="connsiteX4" fmla="*/ 2955000 w 2955000"/>
              <a:gd name="connsiteY4" fmla="*/ 1513506 h 1513506"/>
              <a:gd name="connsiteX5" fmla="*/ 0 w 2955000"/>
              <a:gd name="connsiteY5" fmla="*/ 1513506 h 1513506"/>
              <a:gd name="connsiteX6" fmla="*/ 190779 w 2955000"/>
              <a:gd name="connsiteY6" fmla="*/ 930182 h 1513506"/>
              <a:gd name="connsiteX7" fmla="*/ 0 w 2955000"/>
              <a:gd name="connsiteY7" fmla="*/ 214095 h 1513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55000" h="1513506">
                <a:moveTo>
                  <a:pt x="0" y="214095"/>
                </a:moveTo>
                <a:cubicBezTo>
                  <a:pt x="420945" y="216308"/>
                  <a:pt x="904952" y="-2197"/>
                  <a:pt x="1325897" y="16"/>
                </a:cubicBezTo>
                <a:lnTo>
                  <a:pt x="2397952" y="16"/>
                </a:lnTo>
                <a:lnTo>
                  <a:pt x="2955000" y="214095"/>
                </a:lnTo>
                <a:lnTo>
                  <a:pt x="2955000" y="1513506"/>
                </a:lnTo>
                <a:lnTo>
                  <a:pt x="0" y="1513506"/>
                </a:lnTo>
                <a:cubicBezTo>
                  <a:pt x="531" y="1292789"/>
                  <a:pt x="190248" y="1150899"/>
                  <a:pt x="190779" y="930182"/>
                </a:cubicBezTo>
                <a:lnTo>
                  <a:pt x="0" y="21409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chemeClr val="accent1">
                    <a:lumMod val="40000"/>
                    <a:lumOff val="60000"/>
                  </a:schemeClr>
                </a:solidFill>
              </a:rPr>
              <a:t>play</a:t>
            </a:r>
          </a:p>
        </p:txBody>
      </p:sp>
      <p:pic>
        <p:nvPicPr>
          <p:cNvPr id="34" name="Bucket_List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00" end="56281.6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415247" y="2222649"/>
            <a:ext cx="457200" cy="609600"/>
          </a:xfrm>
          <a:prstGeom prst="rect">
            <a:avLst/>
          </a:prstGeom>
        </p:spPr>
      </p:pic>
      <p:pic>
        <p:nvPicPr>
          <p:cNvPr id="52" name="crack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2750.487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345239" y="298609"/>
            <a:ext cx="4572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5944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4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4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265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265"/>
                            </p:stCondLst>
                            <p:childTnLst>
                              <p:par>
                                <p:cTn id="20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2.59259E-6 L -0.47161 0.37477 " pathEditMode="relative" rAng="0" ptsTypes="AA">
                                      <p:cBhvr>
                                        <p:cTn id="21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581" y="18727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4.07407E-6 L -0.47161 0.37476 " pathEditMode="relative" rAng="0" ptsTypes="AA">
                                      <p:cBhvr>
                                        <p:cTn id="23" dur="5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581" y="18727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2.22222E-6 L -0.4375 0.32916 " pathEditMode="relative" rAng="0" ptsTypes="AA">
                                      <p:cBhvr>
                                        <p:cTn id="25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875" y="164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7265"/>
                            </p:stCondLst>
                            <p:childTnLst>
                              <p:par>
                                <p:cTn id="2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40373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8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1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1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1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1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17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17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  <p:bldLst>
      <p:bldP spid="49" grpId="0" animBg="1"/>
      <p:bldP spid="47" grpId="0" animBg="1"/>
      <p:bldP spid="47" grpId="1" animBg="1"/>
      <p:bldP spid="46" grpId="0" animBg="1"/>
      <p:bldP spid="45" grpId="0" animBg="1"/>
      <p:bldP spid="10" grpId="0" animBg="1"/>
      <p:bldP spid="10" grpId="1" animBg="1"/>
      <p:bldP spid="22" grpId="0" animBg="1"/>
      <p:bldP spid="23" grpId="0" animBg="1"/>
      <p:bldP spid="24" grpId="0" animBg="1"/>
      <p:bldP spid="25" grpId="0" animBg="1"/>
      <p:bldP spid="25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camap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0778" y="1517595"/>
            <a:ext cx="1443944" cy="1517694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6">
            <a:duotone>
              <a:prstClr val="black"/>
              <a:srgbClr val="DEEBF7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7698" y="42038"/>
            <a:ext cx="3721931" cy="5163760"/>
          </a:xfrm>
          <a:prstGeom prst="rect">
            <a:avLst/>
          </a:prstGeom>
          <a:effectLst/>
        </p:spPr>
      </p:pic>
      <p:sp>
        <p:nvSpPr>
          <p:cNvPr id="38" name="bang 4"/>
          <p:cNvSpPr/>
          <p:nvPr/>
        </p:nvSpPr>
        <p:spPr>
          <a:xfrm>
            <a:off x="4467553" y="4901317"/>
            <a:ext cx="2304156" cy="2516810"/>
          </a:xfrm>
          <a:custGeom>
            <a:avLst/>
            <a:gdLst>
              <a:gd name="connsiteX0" fmla="*/ 0 w 2266682"/>
              <a:gd name="connsiteY0" fmla="*/ 0 h 1790163"/>
              <a:gd name="connsiteX1" fmla="*/ 2266682 w 2266682"/>
              <a:gd name="connsiteY1" fmla="*/ 0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184857 w 2266682"/>
              <a:gd name="connsiteY1" fmla="*/ 309093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197626"/>
              <a:gd name="connsiteY0" fmla="*/ 0 h 1790163"/>
              <a:gd name="connsiteX1" fmla="*/ 1339602 w 2197626"/>
              <a:gd name="connsiteY1" fmla="*/ 27739 h 1790163"/>
              <a:gd name="connsiteX2" fmla="*/ 1995689 w 2197626"/>
              <a:gd name="connsiteY2" fmla="*/ 367316 h 1790163"/>
              <a:gd name="connsiteX3" fmla="*/ 2086177 w 2197626"/>
              <a:gd name="connsiteY3" fmla="*/ 391129 h 1790163"/>
              <a:gd name="connsiteX4" fmla="*/ 2148089 w 2197626"/>
              <a:gd name="connsiteY4" fmla="*/ 529241 h 1790163"/>
              <a:gd name="connsiteX5" fmla="*/ 2133802 w 2197626"/>
              <a:gd name="connsiteY5" fmla="*/ 976916 h 1790163"/>
              <a:gd name="connsiteX6" fmla="*/ 2197626 w 2197626"/>
              <a:gd name="connsiteY6" fmla="*/ 1759207 h 1790163"/>
              <a:gd name="connsiteX7" fmla="*/ 0 w 2197626"/>
              <a:gd name="connsiteY7" fmla="*/ 1790163 h 1790163"/>
              <a:gd name="connsiteX8" fmla="*/ 0 w 2197626"/>
              <a:gd name="connsiteY8" fmla="*/ 0 h 1790163"/>
              <a:gd name="connsiteX0" fmla="*/ 0 w 2204063"/>
              <a:gd name="connsiteY0" fmla="*/ 0 h 1790163"/>
              <a:gd name="connsiteX1" fmla="*/ 1339602 w 2204063"/>
              <a:gd name="connsiteY1" fmla="*/ 27739 h 1790163"/>
              <a:gd name="connsiteX2" fmla="*/ 1995689 w 2204063"/>
              <a:gd name="connsiteY2" fmla="*/ 367316 h 1790163"/>
              <a:gd name="connsiteX3" fmla="*/ 2086177 w 2204063"/>
              <a:gd name="connsiteY3" fmla="*/ 391129 h 1790163"/>
              <a:gd name="connsiteX4" fmla="*/ 2148089 w 2204063"/>
              <a:gd name="connsiteY4" fmla="*/ 529241 h 1790163"/>
              <a:gd name="connsiteX5" fmla="*/ 2133802 w 2204063"/>
              <a:gd name="connsiteY5" fmla="*/ 976916 h 1790163"/>
              <a:gd name="connsiteX6" fmla="*/ 2197626 w 2204063"/>
              <a:gd name="connsiteY6" fmla="*/ 1759207 h 1790163"/>
              <a:gd name="connsiteX7" fmla="*/ 0 w 2204063"/>
              <a:gd name="connsiteY7" fmla="*/ 1790163 h 1790163"/>
              <a:gd name="connsiteX8" fmla="*/ 0 w 2204063"/>
              <a:gd name="connsiteY8" fmla="*/ 0 h 1790163"/>
              <a:gd name="connsiteX0" fmla="*/ 0 w 2195699"/>
              <a:gd name="connsiteY0" fmla="*/ 0 h 1790163"/>
              <a:gd name="connsiteX1" fmla="*/ 1339602 w 2195699"/>
              <a:gd name="connsiteY1" fmla="*/ 27739 h 1790163"/>
              <a:gd name="connsiteX2" fmla="*/ 1995689 w 2195699"/>
              <a:gd name="connsiteY2" fmla="*/ 367316 h 1790163"/>
              <a:gd name="connsiteX3" fmla="*/ 2086177 w 2195699"/>
              <a:gd name="connsiteY3" fmla="*/ 391129 h 1790163"/>
              <a:gd name="connsiteX4" fmla="*/ 2148089 w 2195699"/>
              <a:gd name="connsiteY4" fmla="*/ 529241 h 1790163"/>
              <a:gd name="connsiteX5" fmla="*/ 2133802 w 2195699"/>
              <a:gd name="connsiteY5" fmla="*/ 976916 h 1790163"/>
              <a:gd name="connsiteX6" fmla="*/ 2185720 w 2195699"/>
              <a:gd name="connsiteY6" fmla="*/ 1652050 h 1790163"/>
              <a:gd name="connsiteX7" fmla="*/ 0 w 2195699"/>
              <a:gd name="connsiteY7" fmla="*/ 1790163 h 1790163"/>
              <a:gd name="connsiteX8" fmla="*/ 0 w 2195699"/>
              <a:gd name="connsiteY8" fmla="*/ 0 h 1790163"/>
              <a:gd name="connsiteX0" fmla="*/ 0 w 2195699"/>
              <a:gd name="connsiteY0" fmla="*/ 0 h 1652050"/>
              <a:gd name="connsiteX1" fmla="*/ 1339602 w 2195699"/>
              <a:gd name="connsiteY1" fmla="*/ 27739 h 1652050"/>
              <a:gd name="connsiteX2" fmla="*/ 1995689 w 2195699"/>
              <a:gd name="connsiteY2" fmla="*/ 367316 h 1652050"/>
              <a:gd name="connsiteX3" fmla="*/ 2086177 w 2195699"/>
              <a:gd name="connsiteY3" fmla="*/ 391129 h 1652050"/>
              <a:gd name="connsiteX4" fmla="*/ 2148089 w 2195699"/>
              <a:gd name="connsiteY4" fmla="*/ 529241 h 1652050"/>
              <a:gd name="connsiteX5" fmla="*/ 2133802 w 2195699"/>
              <a:gd name="connsiteY5" fmla="*/ 976916 h 1652050"/>
              <a:gd name="connsiteX6" fmla="*/ 2185720 w 2195699"/>
              <a:gd name="connsiteY6" fmla="*/ 1652050 h 1652050"/>
              <a:gd name="connsiteX7" fmla="*/ 1114425 w 2195699"/>
              <a:gd name="connsiteY7" fmla="*/ 1647288 h 1652050"/>
              <a:gd name="connsiteX8" fmla="*/ 0 w 2195699"/>
              <a:gd name="connsiteY8" fmla="*/ 0 h 1652050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0 w 2195699"/>
              <a:gd name="connsiteY9" fmla="*/ 0 h 1948485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519314 w 2195699"/>
              <a:gd name="connsiteY9" fmla="*/ 1167416 h 1948485"/>
              <a:gd name="connsiteX10" fmla="*/ 0 w 2195699"/>
              <a:gd name="connsiteY10" fmla="*/ 0 h 1948485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119264 w 1795649"/>
              <a:gd name="connsiteY9" fmla="*/ 1139677 h 1920746"/>
              <a:gd name="connsiteX10" fmla="*/ 0 w 1795649"/>
              <a:gd name="connsiteY10" fmla="*/ 115136 h 1920746"/>
              <a:gd name="connsiteX0" fmla="*/ 755229 w 2550878"/>
              <a:gd name="connsiteY0" fmla="*/ 115136 h 1920746"/>
              <a:gd name="connsiteX1" fmla="*/ 1694781 w 2550878"/>
              <a:gd name="connsiteY1" fmla="*/ 0 h 1920746"/>
              <a:gd name="connsiteX2" fmla="*/ 2350868 w 2550878"/>
              <a:gd name="connsiteY2" fmla="*/ 339577 h 1920746"/>
              <a:gd name="connsiteX3" fmla="*/ 2441356 w 2550878"/>
              <a:gd name="connsiteY3" fmla="*/ 363390 h 1920746"/>
              <a:gd name="connsiteX4" fmla="*/ 2503268 w 2550878"/>
              <a:gd name="connsiteY4" fmla="*/ 501502 h 1920746"/>
              <a:gd name="connsiteX5" fmla="*/ 2488981 w 2550878"/>
              <a:gd name="connsiteY5" fmla="*/ 949177 h 1920746"/>
              <a:gd name="connsiteX6" fmla="*/ 2540899 w 2550878"/>
              <a:gd name="connsiteY6" fmla="*/ 1624311 h 1920746"/>
              <a:gd name="connsiteX7" fmla="*/ 1998443 w 2550878"/>
              <a:gd name="connsiteY7" fmla="*/ 1920727 h 1920746"/>
              <a:gd name="connsiteX8" fmla="*/ 1469604 w 2550878"/>
              <a:gd name="connsiteY8" fmla="*/ 1619549 h 1920746"/>
              <a:gd name="connsiteX9" fmla="*/ 874493 w 2550878"/>
              <a:gd name="connsiteY9" fmla="*/ 1139677 h 1920746"/>
              <a:gd name="connsiteX10" fmla="*/ 0 w 2550878"/>
              <a:gd name="connsiteY10" fmla="*/ 171775 h 1920746"/>
              <a:gd name="connsiteX11" fmla="*/ 755229 w 2550878"/>
              <a:gd name="connsiteY11" fmla="*/ 115136 h 1920746"/>
              <a:gd name="connsiteX0" fmla="*/ 653629 w 2550878"/>
              <a:gd name="connsiteY0" fmla="*/ 0 h 2516810"/>
              <a:gd name="connsiteX1" fmla="*/ 1694781 w 2550878"/>
              <a:gd name="connsiteY1" fmla="*/ 596064 h 2516810"/>
              <a:gd name="connsiteX2" fmla="*/ 2350868 w 2550878"/>
              <a:gd name="connsiteY2" fmla="*/ 935641 h 2516810"/>
              <a:gd name="connsiteX3" fmla="*/ 2441356 w 2550878"/>
              <a:gd name="connsiteY3" fmla="*/ 959454 h 2516810"/>
              <a:gd name="connsiteX4" fmla="*/ 2503268 w 2550878"/>
              <a:gd name="connsiteY4" fmla="*/ 1097566 h 2516810"/>
              <a:gd name="connsiteX5" fmla="*/ 2488981 w 2550878"/>
              <a:gd name="connsiteY5" fmla="*/ 1545241 h 2516810"/>
              <a:gd name="connsiteX6" fmla="*/ 2540899 w 2550878"/>
              <a:gd name="connsiteY6" fmla="*/ 2220375 h 2516810"/>
              <a:gd name="connsiteX7" fmla="*/ 1998443 w 2550878"/>
              <a:gd name="connsiteY7" fmla="*/ 2516791 h 2516810"/>
              <a:gd name="connsiteX8" fmla="*/ 1469604 w 2550878"/>
              <a:gd name="connsiteY8" fmla="*/ 2215613 h 2516810"/>
              <a:gd name="connsiteX9" fmla="*/ 874493 w 2550878"/>
              <a:gd name="connsiteY9" fmla="*/ 1735741 h 2516810"/>
              <a:gd name="connsiteX10" fmla="*/ 0 w 2550878"/>
              <a:gd name="connsiteY10" fmla="*/ 767839 h 2516810"/>
              <a:gd name="connsiteX11" fmla="*/ 653629 w 2550878"/>
              <a:gd name="connsiteY11" fmla="*/ 0 h 2516810"/>
              <a:gd name="connsiteX0" fmla="*/ 653629 w 2550878"/>
              <a:gd name="connsiteY0" fmla="*/ 0 h 2516810"/>
              <a:gd name="connsiteX1" fmla="*/ 1985067 w 2550878"/>
              <a:gd name="connsiteY1" fmla="*/ 117092 h 2516810"/>
              <a:gd name="connsiteX2" fmla="*/ 2350868 w 2550878"/>
              <a:gd name="connsiteY2" fmla="*/ 935641 h 2516810"/>
              <a:gd name="connsiteX3" fmla="*/ 2441356 w 2550878"/>
              <a:gd name="connsiteY3" fmla="*/ 959454 h 2516810"/>
              <a:gd name="connsiteX4" fmla="*/ 2503268 w 2550878"/>
              <a:gd name="connsiteY4" fmla="*/ 1097566 h 2516810"/>
              <a:gd name="connsiteX5" fmla="*/ 2488981 w 2550878"/>
              <a:gd name="connsiteY5" fmla="*/ 1545241 h 2516810"/>
              <a:gd name="connsiteX6" fmla="*/ 2540899 w 2550878"/>
              <a:gd name="connsiteY6" fmla="*/ 2220375 h 2516810"/>
              <a:gd name="connsiteX7" fmla="*/ 1998443 w 2550878"/>
              <a:gd name="connsiteY7" fmla="*/ 2516791 h 2516810"/>
              <a:gd name="connsiteX8" fmla="*/ 1469604 w 2550878"/>
              <a:gd name="connsiteY8" fmla="*/ 2215613 h 2516810"/>
              <a:gd name="connsiteX9" fmla="*/ 874493 w 2550878"/>
              <a:gd name="connsiteY9" fmla="*/ 1735741 h 2516810"/>
              <a:gd name="connsiteX10" fmla="*/ 0 w 2550878"/>
              <a:gd name="connsiteY10" fmla="*/ 767839 h 2516810"/>
              <a:gd name="connsiteX11" fmla="*/ 653629 w 2550878"/>
              <a:gd name="connsiteY11" fmla="*/ 0 h 2516810"/>
              <a:gd name="connsiteX0" fmla="*/ 796148 w 2693397"/>
              <a:gd name="connsiteY0" fmla="*/ 0 h 2516810"/>
              <a:gd name="connsiteX1" fmla="*/ 2127586 w 2693397"/>
              <a:gd name="connsiteY1" fmla="*/ 117092 h 2516810"/>
              <a:gd name="connsiteX2" fmla="*/ 2493387 w 2693397"/>
              <a:gd name="connsiteY2" fmla="*/ 935641 h 2516810"/>
              <a:gd name="connsiteX3" fmla="*/ 2583875 w 2693397"/>
              <a:gd name="connsiteY3" fmla="*/ 959454 h 2516810"/>
              <a:gd name="connsiteX4" fmla="*/ 2645787 w 2693397"/>
              <a:gd name="connsiteY4" fmla="*/ 1097566 h 2516810"/>
              <a:gd name="connsiteX5" fmla="*/ 2631500 w 2693397"/>
              <a:gd name="connsiteY5" fmla="*/ 1545241 h 2516810"/>
              <a:gd name="connsiteX6" fmla="*/ 2683418 w 2693397"/>
              <a:gd name="connsiteY6" fmla="*/ 2220375 h 2516810"/>
              <a:gd name="connsiteX7" fmla="*/ 2140962 w 2693397"/>
              <a:gd name="connsiteY7" fmla="*/ 2516791 h 2516810"/>
              <a:gd name="connsiteX8" fmla="*/ 1612123 w 2693397"/>
              <a:gd name="connsiteY8" fmla="*/ 2215613 h 2516810"/>
              <a:gd name="connsiteX9" fmla="*/ 1012 w 2693397"/>
              <a:gd name="connsiteY9" fmla="*/ 1634141 h 2516810"/>
              <a:gd name="connsiteX10" fmla="*/ 142519 w 2693397"/>
              <a:gd name="connsiteY10" fmla="*/ 767839 h 2516810"/>
              <a:gd name="connsiteX11" fmla="*/ 796148 w 2693397"/>
              <a:gd name="connsiteY11" fmla="*/ 0 h 2516810"/>
              <a:gd name="connsiteX0" fmla="*/ 796148 w 2693397"/>
              <a:gd name="connsiteY0" fmla="*/ 0 h 2516810"/>
              <a:gd name="connsiteX1" fmla="*/ 2127586 w 2693397"/>
              <a:gd name="connsiteY1" fmla="*/ 117092 h 2516810"/>
              <a:gd name="connsiteX2" fmla="*/ 2493387 w 2693397"/>
              <a:gd name="connsiteY2" fmla="*/ 935641 h 2516810"/>
              <a:gd name="connsiteX3" fmla="*/ 2583875 w 2693397"/>
              <a:gd name="connsiteY3" fmla="*/ 959454 h 2516810"/>
              <a:gd name="connsiteX4" fmla="*/ 2645787 w 2693397"/>
              <a:gd name="connsiteY4" fmla="*/ 1097566 h 2516810"/>
              <a:gd name="connsiteX5" fmla="*/ 2631500 w 2693397"/>
              <a:gd name="connsiteY5" fmla="*/ 1545241 h 2516810"/>
              <a:gd name="connsiteX6" fmla="*/ 2683418 w 2693397"/>
              <a:gd name="connsiteY6" fmla="*/ 2220375 h 2516810"/>
              <a:gd name="connsiteX7" fmla="*/ 2140962 w 2693397"/>
              <a:gd name="connsiteY7" fmla="*/ 2516791 h 2516810"/>
              <a:gd name="connsiteX8" fmla="*/ 1017037 w 2693397"/>
              <a:gd name="connsiteY8" fmla="*/ 2273670 h 2516810"/>
              <a:gd name="connsiteX9" fmla="*/ 1012 w 2693397"/>
              <a:gd name="connsiteY9" fmla="*/ 1634141 h 2516810"/>
              <a:gd name="connsiteX10" fmla="*/ 142519 w 2693397"/>
              <a:gd name="connsiteY10" fmla="*/ 767839 h 2516810"/>
              <a:gd name="connsiteX11" fmla="*/ 796148 w 2693397"/>
              <a:gd name="connsiteY11" fmla="*/ 0 h 2516810"/>
              <a:gd name="connsiteX0" fmla="*/ 796148 w 3062668"/>
              <a:gd name="connsiteY0" fmla="*/ 0 h 2516810"/>
              <a:gd name="connsiteX1" fmla="*/ 2127586 w 3062668"/>
              <a:gd name="connsiteY1" fmla="*/ 117092 h 2516810"/>
              <a:gd name="connsiteX2" fmla="*/ 2493387 w 3062668"/>
              <a:gd name="connsiteY2" fmla="*/ 935641 h 2516810"/>
              <a:gd name="connsiteX3" fmla="*/ 2583875 w 3062668"/>
              <a:gd name="connsiteY3" fmla="*/ 959454 h 2516810"/>
              <a:gd name="connsiteX4" fmla="*/ 2645787 w 3062668"/>
              <a:gd name="connsiteY4" fmla="*/ 1097566 h 2516810"/>
              <a:gd name="connsiteX5" fmla="*/ 3052415 w 3062668"/>
              <a:gd name="connsiteY5" fmla="*/ 1559755 h 2516810"/>
              <a:gd name="connsiteX6" fmla="*/ 2683418 w 3062668"/>
              <a:gd name="connsiteY6" fmla="*/ 2220375 h 2516810"/>
              <a:gd name="connsiteX7" fmla="*/ 2140962 w 3062668"/>
              <a:gd name="connsiteY7" fmla="*/ 2516791 h 2516810"/>
              <a:gd name="connsiteX8" fmla="*/ 1017037 w 3062668"/>
              <a:gd name="connsiteY8" fmla="*/ 2273670 h 2516810"/>
              <a:gd name="connsiteX9" fmla="*/ 1012 w 3062668"/>
              <a:gd name="connsiteY9" fmla="*/ 1634141 h 2516810"/>
              <a:gd name="connsiteX10" fmla="*/ 142519 w 3062668"/>
              <a:gd name="connsiteY10" fmla="*/ 767839 h 2516810"/>
              <a:gd name="connsiteX11" fmla="*/ 796148 w 3062668"/>
              <a:gd name="connsiteY11" fmla="*/ 0 h 2516810"/>
              <a:gd name="connsiteX0" fmla="*/ 796148 w 3072208"/>
              <a:gd name="connsiteY0" fmla="*/ 0 h 2516810"/>
              <a:gd name="connsiteX1" fmla="*/ 2127586 w 3072208"/>
              <a:gd name="connsiteY1" fmla="*/ 117092 h 2516810"/>
              <a:gd name="connsiteX2" fmla="*/ 2493387 w 3072208"/>
              <a:gd name="connsiteY2" fmla="*/ 935641 h 2516810"/>
              <a:gd name="connsiteX3" fmla="*/ 2583875 w 3072208"/>
              <a:gd name="connsiteY3" fmla="*/ 959454 h 2516810"/>
              <a:gd name="connsiteX4" fmla="*/ 3066701 w 3072208"/>
              <a:gd name="connsiteY4" fmla="*/ 1097566 h 2516810"/>
              <a:gd name="connsiteX5" fmla="*/ 3052415 w 3072208"/>
              <a:gd name="connsiteY5" fmla="*/ 1559755 h 2516810"/>
              <a:gd name="connsiteX6" fmla="*/ 2683418 w 3072208"/>
              <a:gd name="connsiteY6" fmla="*/ 2220375 h 2516810"/>
              <a:gd name="connsiteX7" fmla="*/ 2140962 w 3072208"/>
              <a:gd name="connsiteY7" fmla="*/ 2516791 h 2516810"/>
              <a:gd name="connsiteX8" fmla="*/ 1017037 w 3072208"/>
              <a:gd name="connsiteY8" fmla="*/ 2273670 h 2516810"/>
              <a:gd name="connsiteX9" fmla="*/ 1012 w 3072208"/>
              <a:gd name="connsiteY9" fmla="*/ 1634141 h 2516810"/>
              <a:gd name="connsiteX10" fmla="*/ 142519 w 3072208"/>
              <a:gd name="connsiteY10" fmla="*/ 767839 h 2516810"/>
              <a:gd name="connsiteX11" fmla="*/ 796148 w 3072208"/>
              <a:gd name="connsiteY11" fmla="*/ 0 h 2516810"/>
              <a:gd name="connsiteX0" fmla="*/ 796148 w 3072208"/>
              <a:gd name="connsiteY0" fmla="*/ 0 h 2516810"/>
              <a:gd name="connsiteX1" fmla="*/ 2127586 w 3072208"/>
              <a:gd name="connsiteY1" fmla="*/ 117092 h 2516810"/>
              <a:gd name="connsiteX2" fmla="*/ 2493387 w 3072208"/>
              <a:gd name="connsiteY2" fmla="*/ 935641 h 2516810"/>
              <a:gd name="connsiteX3" fmla="*/ 3066701 w 3072208"/>
              <a:gd name="connsiteY3" fmla="*/ 1097566 h 2516810"/>
              <a:gd name="connsiteX4" fmla="*/ 3052415 w 3072208"/>
              <a:gd name="connsiteY4" fmla="*/ 1559755 h 2516810"/>
              <a:gd name="connsiteX5" fmla="*/ 2683418 w 3072208"/>
              <a:gd name="connsiteY5" fmla="*/ 2220375 h 2516810"/>
              <a:gd name="connsiteX6" fmla="*/ 2140962 w 3072208"/>
              <a:gd name="connsiteY6" fmla="*/ 2516791 h 2516810"/>
              <a:gd name="connsiteX7" fmla="*/ 1017037 w 3072208"/>
              <a:gd name="connsiteY7" fmla="*/ 2273670 h 2516810"/>
              <a:gd name="connsiteX8" fmla="*/ 1012 w 3072208"/>
              <a:gd name="connsiteY8" fmla="*/ 1634141 h 2516810"/>
              <a:gd name="connsiteX9" fmla="*/ 142519 w 3072208"/>
              <a:gd name="connsiteY9" fmla="*/ 767839 h 2516810"/>
              <a:gd name="connsiteX10" fmla="*/ 796148 w 3072208"/>
              <a:gd name="connsiteY10" fmla="*/ 0 h 2516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072208" h="2516810">
                <a:moveTo>
                  <a:pt x="796148" y="0"/>
                </a:moveTo>
                <a:lnTo>
                  <a:pt x="2127586" y="117092"/>
                </a:lnTo>
                <a:cubicBezTo>
                  <a:pt x="2392319" y="233459"/>
                  <a:pt x="2357241" y="866898"/>
                  <a:pt x="2493387" y="935641"/>
                </a:cubicBezTo>
                <a:cubicBezTo>
                  <a:pt x="2649906" y="1099053"/>
                  <a:pt x="2973530" y="993547"/>
                  <a:pt x="3066701" y="1097566"/>
                </a:cubicBezTo>
                <a:cubicBezTo>
                  <a:pt x="3080989" y="1239647"/>
                  <a:pt x="3064321" y="1417674"/>
                  <a:pt x="3052415" y="1559755"/>
                </a:cubicBezTo>
                <a:cubicBezTo>
                  <a:pt x="3134808" y="1728443"/>
                  <a:pt x="2693893" y="1839756"/>
                  <a:pt x="2683418" y="2220375"/>
                </a:cubicBezTo>
                <a:cubicBezTo>
                  <a:pt x="2499424" y="2217580"/>
                  <a:pt x="2324956" y="2519586"/>
                  <a:pt x="2140962" y="2516791"/>
                </a:cubicBezTo>
                <a:lnTo>
                  <a:pt x="1017037" y="2273670"/>
                </a:lnTo>
                <a:cubicBezTo>
                  <a:pt x="875817" y="2066088"/>
                  <a:pt x="142232" y="1841723"/>
                  <a:pt x="1012" y="1634141"/>
                </a:cubicBezTo>
                <a:cubicBezTo>
                  <a:pt x="-14714" y="1442135"/>
                  <a:pt x="158245" y="959845"/>
                  <a:pt x="142519" y="767839"/>
                </a:cubicBezTo>
                <a:lnTo>
                  <a:pt x="796148" y="0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b="1">
                <a:solidFill>
                  <a:schemeClr val="accent1">
                    <a:lumMod val="40000"/>
                    <a:lumOff val="60000"/>
                  </a:schemeClr>
                </a:solidFill>
                <a:latin typeface="Calibri" panose="020F0502020204030204"/>
              </a:rPr>
              <a:t>2</a:t>
            </a:r>
            <a:endParaRPr kumimoji="0" lang="en-US" sz="6600" b="1" i="0" u="none" strike="noStrike" kern="1200" cap="none" spc="0" normalizeH="0" baseline="0" noProof="0">
              <a:ln>
                <a:noFill/>
              </a:ln>
              <a:solidFill>
                <a:schemeClr val="accent1">
                  <a:lumMod val="40000"/>
                  <a:lumOff val="60000"/>
                </a:schemeClr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37" name="bang 2"/>
          <p:cNvSpPr/>
          <p:nvPr/>
        </p:nvSpPr>
        <p:spPr>
          <a:xfrm>
            <a:off x="-3945" y="5000068"/>
            <a:ext cx="1346737" cy="1920746"/>
          </a:xfrm>
          <a:custGeom>
            <a:avLst/>
            <a:gdLst>
              <a:gd name="connsiteX0" fmla="*/ 0 w 2266682"/>
              <a:gd name="connsiteY0" fmla="*/ 0 h 1790163"/>
              <a:gd name="connsiteX1" fmla="*/ 2266682 w 2266682"/>
              <a:gd name="connsiteY1" fmla="*/ 0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184857 w 2266682"/>
              <a:gd name="connsiteY1" fmla="*/ 309093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197626"/>
              <a:gd name="connsiteY0" fmla="*/ 0 h 1790163"/>
              <a:gd name="connsiteX1" fmla="*/ 1339602 w 2197626"/>
              <a:gd name="connsiteY1" fmla="*/ 27739 h 1790163"/>
              <a:gd name="connsiteX2" fmla="*/ 1995689 w 2197626"/>
              <a:gd name="connsiteY2" fmla="*/ 367316 h 1790163"/>
              <a:gd name="connsiteX3" fmla="*/ 2086177 w 2197626"/>
              <a:gd name="connsiteY3" fmla="*/ 391129 h 1790163"/>
              <a:gd name="connsiteX4" fmla="*/ 2148089 w 2197626"/>
              <a:gd name="connsiteY4" fmla="*/ 529241 h 1790163"/>
              <a:gd name="connsiteX5" fmla="*/ 2133802 w 2197626"/>
              <a:gd name="connsiteY5" fmla="*/ 976916 h 1790163"/>
              <a:gd name="connsiteX6" fmla="*/ 2197626 w 2197626"/>
              <a:gd name="connsiteY6" fmla="*/ 1759207 h 1790163"/>
              <a:gd name="connsiteX7" fmla="*/ 0 w 2197626"/>
              <a:gd name="connsiteY7" fmla="*/ 1790163 h 1790163"/>
              <a:gd name="connsiteX8" fmla="*/ 0 w 2197626"/>
              <a:gd name="connsiteY8" fmla="*/ 0 h 1790163"/>
              <a:gd name="connsiteX0" fmla="*/ 0 w 2204063"/>
              <a:gd name="connsiteY0" fmla="*/ 0 h 1790163"/>
              <a:gd name="connsiteX1" fmla="*/ 1339602 w 2204063"/>
              <a:gd name="connsiteY1" fmla="*/ 27739 h 1790163"/>
              <a:gd name="connsiteX2" fmla="*/ 1995689 w 2204063"/>
              <a:gd name="connsiteY2" fmla="*/ 367316 h 1790163"/>
              <a:gd name="connsiteX3" fmla="*/ 2086177 w 2204063"/>
              <a:gd name="connsiteY3" fmla="*/ 391129 h 1790163"/>
              <a:gd name="connsiteX4" fmla="*/ 2148089 w 2204063"/>
              <a:gd name="connsiteY4" fmla="*/ 529241 h 1790163"/>
              <a:gd name="connsiteX5" fmla="*/ 2133802 w 2204063"/>
              <a:gd name="connsiteY5" fmla="*/ 976916 h 1790163"/>
              <a:gd name="connsiteX6" fmla="*/ 2197626 w 2204063"/>
              <a:gd name="connsiteY6" fmla="*/ 1759207 h 1790163"/>
              <a:gd name="connsiteX7" fmla="*/ 0 w 2204063"/>
              <a:gd name="connsiteY7" fmla="*/ 1790163 h 1790163"/>
              <a:gd name="connsiteX8" fmla="*/ 0 w 2204063"/>
              <a:gd name="connsiteY8" fmla="*/ 0 h 1790163"/>
              <a:gd name="connsiteX0" fmla="*/ 0 w 2195699"/>
              <a:gd name="connsiteY0" fmla="*/ 0 h 1790163"/>
              <a:gd name="connsiteX1" fmla="*/ 1339602 w 2195699"/>
              <a:gd name="connsiteY1" fmla="*/ 27739 h 1790163"/>
              <a:gd name="connsiteX2" fmla="*/ 1995689 w 2195699"/>
              <a:gd name="connsiteY2" fmla="*/ 367316 h 1790163"/>
              <a:gd name="connsiteX3" fmla="*/ 2086177 w 2195699"/>
              <a:gd name="connsiteY3" fmla="*/ 391129 h 1790163"/>
              <a:gd name="connsiteX4" fmla="*/ 2148089 w 2195699"/>
              <a:gd name="connsiteY4" fmla="*/ 529241 h 1790163"/>
              <a:gd name="connsiteX5" fmla="*/ 2133802 w 2195699"/>
              <a:gd name="connsiteY5" fmla="*/ 976916 h 1790163"/>
              <a:gd name="connsiteX6" fmla="*/ 2185720 w 2195699"/>
              <a:gd name="connsiteY6" fmla="*/ 1652050 h 1790163"/>
              <a:gd name="connsiteX7" fmla="*/ 0 w 2195699"/>
              <a:gd name="connsiteY7" fmla="*/ 1790163 h 1790163"/>
              <a:gd name="connsiteX8" fmla="*/ 0 w 2195699"/>
              <a:gd name="connsiteY8" fmla="*/ 0 h 1790163"/>
              <a:gd name="connsiteX0" fmla="*/ 0 w 2195699"/>
              <a:gd name="connsiteY0" fmla="*/ 0 h 1652050"/>
              <a:gd name="connsiteX1" fmla="*/ 1339602 w 2195699"/>
              <a:gd name="connsiteY1" fmla="*/ 27739 h 1652050"/>
              <a:gd name="connsiteX2" fmla="*/ 1995689 w 2195699"/>
              <a:gd name="connsiteY2" fmla="*/ 367316 h 1652050"/>
              <a:gd name="connsiteX3" fmla="*/ 2086177 w 2195699"/>
              <a:gd name="connsiteY3" fmla="*/ 391129 h 1652050"/>
              <a:gd name="connsiteX4" fmla="*/ 2148089 w 2195699"/>
              <a:gd name="connsiteY4" fmla="*/ 529241 h 1652050"/>
              <a:gd name="connsiteX5" fmla="*/ 2133802 w 2195699"/>
              <a:gd name="connsiteY5" fmla="*/ 976916 h 1652050"/>
              <a:gd name="connsiteX6" fmla="*/ 2185720 w 2195699"/>
              <a:gd name="connsiteY6" fmla="*/ 1652050 h 1652050"/>
              <a:gd name="connsiteX7" fmla="*/ 1114425 w 2195699"/>
              <a:gd name="connsiteY7" fmla="*/ 1647288 h 1652050"/>
              <a:gd name="connsiteX8" fmla="*/ 0 w 2195699"/>
              <a:gd name="connsiteY8" fmla="*/ 0 h 1652050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0 w 2195699"/>
              <a:gd name="connsiteY9" fmla="*/ 0 h 1948485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519314 w 2195699"/>
              <a:gd name="connsiteY9" fmla="*/ 1167416 h 1948485"/>
              <a:gd name="connsiteX10" fmla="*/ 0 w 2195699"/>
              <a:gd name="connsiteY10" fmla="*/ 0 h 1948485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119264 w 1795649"/>
              <a:gd name="connsiteY9" fmla="*/ 1139677 h 1920746"/>
              <a:gd name="connsiteX10" fmla="*/ 0 w 1795649"/>
              <a:gd name="connsiteY10" fmla="*/ 115136 h 1920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795649" h="1920746">
                <a:moveTo>
                  <a:pt x="0" y="115136"/>
                </a:moveTo>
                <a:lnTo>
                  <a:pt x="939552" y="0"/>
                </a:lnTo>
                <a:cubicBezTo>
                  <a:pt x="1204285" y="116367"/>
                  <a:pt x="1459493" y="270834"/>
                  <a:pt x="1595639" y="339577"/>
                </a:cubicBezTo>
                <a:cubicBezTo>
                  <a:pt x="1665489" y="356246"/>
                  <a:pt x="1651996" y="344340"/>
                  <a:pt x="1686127" y="363390"/>
                </a:cubicBezTo>
                <a:cubicBezTo>
                  <a:pt x="1720258" y="436414"/>
                  <a:pt x="1742483" y="442765"/>
                  <a:pt x="1748039" y="501502"/>
                </a:cubicBezTo>
                <a:cubicBezTo>
                  <a:pt x="1762327" y="643583"/>
                  <a:pt x="1745658" y="807096"/>
                  <a:pt x="1733752" y="949177"/>
                </a:cubicBezTo>
                <a:cubicBezTo>
                  <a:pt x="1816145" y="1117865"/>
                  <a:pt x="1796145" y="1243692"/>
                  <a:pt x="1785670" y="1624311"/>
                </a:cubicBezTo>
                <a:cubicBezTo>
                  <a:pt x="1601676" y="1621516"/>
                  <a:pt x="1427208" y="1923522"/>
                  <a:pt x="1243214" y="1920727"/>
                </a:cubicBezTo>
                <a:lnTo>
                  <a:pt x="714375" y="1619549"/>
                </a:lnTo>
                <a:cubicBezTo>
                  <a:pt x="573155" y="1411967"/>
                  <a:pt x="260484" y="1347259"/>
                  <a:pt x="119264" y="1139677"/>
                </a:cubicBezTo>
                <a:lnTo>
                  <a:pt x="0" y="115136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bang 3"/>
          <p:cNvSpPr/>
          <p:nvPr/>
        </p:nvSpPr>
        <p:spPr>
          <a:xfrm rot="1066537">
            <a:off x="-11540" y="-577701"/>
            <a:ext cx="1753595" cy="2477828"/>
          </a:xfrm>
          <a:custGeom>
            <a:avLst/>
            <a:gdLst>
              <a:gd name="connsiteX0" fmla="*/ 0 w 2266682"/>
              <a:gd name="connsiteY0" fmla="*/ 0 h 1790163"/>
              <a:gd name="connsiteX1" fmla="*/ 2266682 w 2266682"/>
              <a:gd name="connsiteY1" fmla="*/ 0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184857 w 2266682"/>
              <a:gd name="connsiteY1" fmla="*/ 309093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197626"/>
              <a:gd name="connsiteY0" fmla="*/ 0 h 1790163"/>
              <a:gd name="connsiteX1" fmla="*/ 1339602 w 2197626"/>
              <a:gd name="connsiteY1" fmla="*/ 27739 h 1790163"/>
              <a:gd name="connsiteX2" fmla="*/ 1995689 w 2197626"/>
              <a:gd name="connsiteY2" fmla="*/ 367316 h 1790163"/>
              <a:gd name="connsiteX3" fmla="*/ 2086177 w 2197626"/>
              <a:gd name="connsiteY3" fmla="*/ 391129 h 1790163"/>
              <a:gd name="connsiteX4" fmla="*/ 2148089 w 2197626"/>
              <a:gd name="connsiteY4" fmla="*/ 529241 h 1790163"/>
              <a:gd name="connsiteX5" fmla="*/ 2133802 w 2197626"/>
              <a:gd name="connsiteY5" fmla="*/ 976916 h 1790163"/>
              <a:gd name="connsiteX6" fmla="*/ 2197626 w 2197626"/>
              <a:gd name="connsiteY6" fmla="*/ 1759207 h 1790163"/>
              <a:gd name="connsiteX7" fmla="*/ 0 w 2197626"/>
              <a:gd name="connsiteY7" fmla="*/ 1790163 h 1790163"/>
              <a:gd name="connsiteX8" fmla="*/ 0 w 2197626"/>
              <a:gd name="connsiteY8" fmla="*/ 0 h 1790163"/>
              <a:gd name="connsiteX0" fmla="*/ 0 w 2204063"/>
              <a:gd name="connsiteY0" fmla="*/ 0 h 1790163"/>
              <a:gd name="connsiteX1" fmla="*/ 1339602 w 2204063"/>
              <a:gd name="connsiteY1" fmla="*/ 27739 h 1790163"/>
              <a:gd name="connsiteX2" fmla="*/ 1995689 w 2204063"/>
              <a:gd name="connsiteY2" fmla="*/ 367316 h 1790163"/>
              <a:gd name="connsiteX3" fmla="*/ 2086177 w 2204063"/>
              <a:gd name="connsiteY3" fmla="*/ 391129 h 1790163"/>
              <a:gd name="connsiteX4" fmla="*/ 2148089 w 2204063"/>
              <a:gd name="connsiteY4" fmla="*/ 529241 h 1790163"/>
              <a:gd name="connsiteX5" fmla="*/ 2133802 w 2204063"/>
              <a:gd name="connsiteY5" fmla="*/ 976916 h 1790163"/>
              <a:gd name="connsiteX6" fmla="*/ 2197626 w 2204063"/>
              <a:gd name="connsiteY6" fmla="*/ 1759207 h 1790163"/>
              <a:gd name="connsiteX7" fmla="*/ 0 w 2204063"/>
              <a:gd name="connsiteY7" fmla="*/ 1790163 h 1790163"/>
              <a:gd name="connsiteX8" fmla="*/ 0 w 2204063"/>
              <a:gd name="connsiteY8" fmla="*/ 0 h 1790163"/>
              <a:gd name="connsiteX0" fmla="*/ 0 w 2195699"/>
              <a:gd name="connsiteY0" fmla="*/ 0 h 1790163"/>
              <a:gd name="connsiteX1" fmla="*/ 1339602 w 2195699"/>
              <a:gd name="connsiteY1" fmla="*/ 27739 h 1790163"/>
              <a:gd name="connsiteX2" fmla="*/ 1995689 w 2195699"/>
              <a:gd name="connsiteY2" fmla="*/ 367316 h 1790163"/>
              <a:gd name="connsiteX3" fmla="*/ 2086177 w 2195699"/>
              <a:gd name="connsiteY3" fmla="*/ 391129 h 1790163"/>
              <a:gd name="connsiteX4" fmla="*/ 2148089 w 2195699"/>
              <a:gd name="connsiteY4" fmla="*/ 529241 h 1790163"/>
              <a:gd name="connsiteX5" fmla="*/ 2133802 w 2195699"/>
              <a:gd name="connsiteY5" fmla="*/ 976916 h 1790163"/>
              <a:gd name="connsiteX6" fmla="*/ 2185720 w 2195699"/>
              <a:gd name="connsiteY6" fmla="*/ 1652050 h 1790163"/>
              <a:gd name="connsiteX7" fmla="*/ 0 w 2195699"/>
              <a:gd name="connsiteY7" fmla="*/ 1790163 h 1790163"/>
              <a:gd name="connsiteX8" fmla="*/ 0 w 2195699"/>
              <a:gd name="connsiteY8" fmla="*/ 0 h 1790163"/>
              <a:gd name="connsiteX0" fmla="*/ 0 w 2195699"/>
              <a:gd name="connsiteY0" fmla="*/ 0 h 1652050"/>
              <a:gd name="connsiteX1" fmla="*/ 1339602 w 2195699"/>
              <a:gd name="connsiteY1" fmla="*/ 27739 h 1652050"/>
              <a:gd name="connsiteX2" fmla="*/ 1995689 w 2195699"/>
              <a:gd name="connsiteY2" fmla="*/ 367316 h 1652050"/>
              <a:gd name="connsiteX3" fmla="*/ 2086177 w 2195699"/>
              <a:gd name="connsiteY3" fmla="*/ 391129 h 1652050"/>
              <a:gd name="connsiteX4" fmla="*/ 2148089 w 2195699"/>
              <a:gd name="connsiteY4" fmla="*/ 529241 h 1652050"/>
              <a:gd name="connsiteX5" fmla="*/ 2133802 w 2195699"/>
              <a:gd name="connsiteY5" fmla="*/ 976916 h 1652050"/>
              <a:gd name="connsiteX6" fmla="*/ 2185720 w 2195699"/>
              <a:gd name="connsiteY6" fmla="*/ 1652050 h 1652050"/>
              <a:gd name="connsiteX7" fmla="*/ 1114425 w 2195699"/>
              <a:gd name="connsiteY7" fmla="*/ 1647288 h 1652050"/>
              <a:gd name="connsiteX8" fmla="*/ 0 w 2195699"/>
              <a:gd name="connsiteY8" fmla="*/ 0 h 1652050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0 w 2195699"/>
              <a:gd name="connsiteY9" fmla="*/ 0 h 1948485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519314 w 2195699"/>
              <a:gd name="connsiteY9" fmla="*/ 1167416 h 1948485"/>
              <a:gd name="connsiteX10" fmla="*/ 0 w 2195699"/>
              <a:gd name="connsiteY10" fmla="*/ 0 h 1948485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119264 w 1795649"/>
              <a:gd name="connsiteY9" fmla="*/ 1139677 h 1920746"/>
              <a:gd name="connsiteX10" fmla="*/ 0 w 1795649"/>
              <a:gd name="connsiteY10" fmla="*/ 115136 h 1920746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11314 w 1795649"/>
              <a:gd name="connsiteY9" fmla="*/ 739627 h 1920746"/>
              <a:gd name="connsiteX10" fmla="*/ 0 w 1795649"/>
              <a:gd name="connsiteY10" fmla="*/ 115136 h 1920746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212738 w 1795649"/>
              <a:gd name="connsiteY9" fmla="*/ 1272897 h 1920746"/>
              <a:gd name="connsiteX10" fmla="*/ 11314 w 1795649"/>
              <a:gd name="connsiteY10" fmla="*/ 739627 h 1920746"/>
              <a:gd name="connsiteX11" fmla="*/ 0 w 1795649"/>
              <a:gd name="connsiteY11" fmla="*/ 115136 h 1920746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212738 w 1795649"/>
              <a:gd name="connsiteY9" fmla="*/ 1272897 h 1920746"/>
              <a:gd name="connsiteX10" fmla="*/ 11314 w 1795649"/>
              <a:gd name="connsiteY10" fmla="*/ 739627 h 1920746"/>
              <a:gd name="connsiteX11" fmla="*/ 0 w 1795649"/>
              <a:gd name="connsiteY11" fmla="*/ 115136 h 1920746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212738 w 1795649"/>
              <a:gd name="connsiteY9" fmla="*/ 1272897 h 1920746"/>
              <a:gd name="connsiteX10" fmla="*/ 11314 w 1795649"/>
              <a:gd name="connsiteY10" fmla="*/ 739627 h 1920746"/>
              <a:gd name="connsiteX11" fmla="*/ 0 w 1795649"/>
              <a:gd name="connsiteY11" fmla="*/ 115136 h 1920746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542925 w 1795649"/>
              <a:gd name="connsiteY8" fmla="*/ 1740199 h 1920746"/>
              <a:gd name="connsiteX9" fmla="*/ 212738 w 1795649"/>
              <a:gd name="connsiteY9" fmla="*/ 1272897 h 1920746"/>
              <a:gd name="connsiteX10" fmla="*/ 11314 w 1795649"/>
              <a:gd name="connsiteY10" fmla="*/ 739627 h 1920746"/>
              <a:gd name="connsiteX11" fmla="*/ 0 w 1795649"/>
              <a:gd name="connsiteY11" fmla="*/ 115136 h 1920746"/>
              <a:gd name="connsiteX0" fmla="*/ 0 w 1795649"/>
              <a:gd name="connsiteY0" fmla="*/ 115136 h 1740199"/>
              <a:gd name="connsiteX1" fmla="*/ 939552 w 1795649"/>
              <a:gd name="connsiteY1" fmla="*/ 0 h 1740199"/>
              <a:gd name="connsiteX2" fmla="*/ 1595639 w 1795649"/>
              <a:gd name="connsiteY2" fmla="*/ 339577 h 1740199"/>
              <a:gd name="connsiteX3" fmla="*/ 1686127 w 1795649"/>
              <a:gd name="connsiteY3" fmla="*/ 363390 h 1740199"/>
              <a:gd name="connsiteX4" fmla="*/ 1748039 w 1795649"/>
              <a:gd name="connsiteY4" fmla="*/ 501502 h 1740199"/>
              <a:gd name="connsiteX5" fmla="*/ 1733752 w 1795649"/>
              <a:gd name="connsiteY5" fmla="*/ 949177 h 1740199"/>
              <a:gd name="connsiteX6" fmla="*/ 1785670 w 1795649"/>
              <a:gd name="connsiteY6" fmla="*/ 1624311 h 1740199"/>
              <a:gd name="connsiteX7" fmla="*/ 1173364 w 1795649"/>
              <a:gd name="connsiteY7" fmla="*/ 1685777 h 1740199"/>
              <a:gd name="connsiteX8" fmla="*/ 542925 w 1795649"/>
              <a:gd name="connsiteY8" fmla="*/ 1740199 h 1740199"/>
              <a:gd name="connsiteX9" fmla="*/ 212738 w 1795649"/>
              <a:gd name="connsiteY9" fmla="*/ 1272897 h 1740199"/>
              <a:gd name="connsiteX10" fmla="*/ 11314 w 1795649"/>
              <a:gd name="connsiteY10" fmla="*/ 739627 h 1740199"/>
              <a:gd name="connsiteX11" fmla="*/ 0 w 1795649"/>
              <a:gd name="connsiteY11" fmla="*/ 115136 h 1740199"/>
              <a:gd name="connsiteX0" fmla="*/ 0 w 1795649"/>
              <a:gd name="connsiteY0" fmla="*/ 115136 h 1819155"/>
              <a:gd name="connsiteX1" fmla="*/ 939552 w 1795649"/>
              <a:gd name="connsiteY1" fmla="*/ 0 h 1819155"/>
              <a:gd name="connsiteX2" fmla="*/ 1595639 w 1795649"/>
              <a:gd name="connsiteY2" fmla="*/ 339577 h 1819155"/>
              <a:gd name="connsiteX3" fmla="*/ 1686127 w 1795649"/>
              <a:gd name="connsiteY3" fmla="*/ 363390 h 1819155"/>
              <a:gd name="connsiteX4" fmla="*/ 1748039 w 1795649"/>
              <a:gd name="connsiteY4" fmla="*/ 501502 h 1819155"/>
              <a:gd name="connsiteX5" fmla="*/ 1733752 w 1795649"/>
              <a:gd name="connsiteY5" fmla="*/ 949177 h 1819155"/>
              <a:gd name="connsiteX6" fmla="*/ 1785670 w 1795649"/>
              <a:gd name="connsiteY6" fmla="*/ 1624311 h 1819155"/>
              <a:gd name="connsiteX7" fmla="*/ 1192414 w 1795649"/>
              <a:gd name="connsiteY7" fmla="*/ 1819127 h 1819155"/>
              <a:gd name="connsiteX8" fmla="*/ 542925 w 1795649"/>
              <a:gd name="connsiteY8" fmla="*/ 1740199 h 1819155"/>
              <a:gd name="connsiteX9" fmla="*/ 212738 w 1795649"/>
              <a:gd name="connsiteY9" fmla="*/ 1272897 h 1819155"/>
              <a:gd name="connsiteX10" fmla="*/ 11314 w 1795649"/>
              <a:gd name="connsiteY10" fmla="*/ 739627 h 1819155"/>
              <a:gd name="connsiteX11" fmla="*/ 0 w 1795649"/>
              <a:gd name="connsiteY11" fmla="*/ 115136 h 1819155"/>
              <a:gd name="connsiteX0" fmla="*/ 0 w 1820653"/>
              <a:gd name="connsiteY0" fmla="*/ 115136 h 1819143"/>
              <a:gd name="connsiteX1" fmla="*/ 939552 w 1820653"/>
              <a:gd name="connsiteY1" fmla="*/ 0 h 1819143"/>
              <a:gd name="connsiteX2" fmla="*/ 1595639 w 1820653"/>
              <a:gd name="connsiteY2" fmla="*/ 339577 h 1819143"/>
              <a:gd name="connsiteX3" fmla="*/ 1686127 w 1820653"/>
              <a:gd name="connsiteY3" fmla="*/ 363390 h 1819143"/>
              <a:gd name="connsiteX4" fmla="*/ 1748039 w 1820653"/>
              <a:gd name="connsiteY4" fmla="*/ 501502 h 1819143"/>
              <a:gd name="connsiteX5" fmla="*/ 1733752 w 1820653"/>
              <a:gd name="connsiteY5" fmla="*/ 949177 h 1819143"/>
              <a:gd name="connsiteX6" fmla="*/ 1817420 w 1820653"/>
              <a:gd name="connsiteY6" fmla="*/ 1471911 h 1819143"/>
              <a:gd name="connsiteX7" fmla="*/ 1192414 w 1820653"/>
              <a:gd name="connsiteY7" fmla="*/ 1819127 h 1819143"/>
              <a:gd name="connsiteX8" fmla="*/ 542925 w 1820653"/>
              <a:gd name="connsiteY8" fmla="*/ 1740199 h 1819143"/>
              <a:gd name="connsiteX9" fmla="*/ 212738 w 1820653"/>
              <a:gd name="connsiteY9" fmla="*/ 1272897 h 1819143"/>
              <a:gd name="connsiteX10" fmla="*/ 11314 w 1820653"/>
              <a:gd name="connsiteY10" fmla="*/ 739627 h 1819143"/>
              <a:gd name="connsiteX11" fmla="*/ 0 w 1820653"/>
              <a:gd name="connsiteY11" fmla="*/ 115136 h 1819143"/>
              <a:gd name="connsiteX0" fmla="*/ 0 w 1820653"/>
              <a:gd name="connsiteY0" fmla="*/ 115136 h 1819150"/>
              <a:gd name="connsiteX1" fmla="*/ 939552 w 1820653"/>
              <a:gd name="connsiteY1" fmla="*/ 0 h 1819150"/>
              <a:gd name="connsiteX2" fmla="*/ 1595639 w 1820653"/>
              <a:gd name="connsiteY2" fmla="*/ 339577 h 1819150"/>
              <a:gd name="connsiteX3" fmla="*/ 1686127 w 1820653"/>
              <a:gd name="connsiteY3" fmla="*/ 363390 h 1819150"/>
              <a:gd name="connsiteX4" fmla="*/ 1748039 w 1820653"/>
              <a:gd name="connsiteY4" fmla="*/ 501502 h 1819150"/>
              <a:gd name="connsiteX5" fmla="*/ 1733752 w 1820653"/>
              <a:gd name="connsiteY5" fmla="*/ 949177 h 1819150"/>
              <a:gd name="connsiteX6" fmla="*/ 1817420 w 1820653"/>
              <a:gd name="connsiteY6" fmla="*/ 1471911 h 1819150"/>
              <a:gd name="connsiteX7" fmla="*/ 1192414 w 1820653"/>
              <a:gd name="connsiteY7" fmla="*/ 1819127 h 1819150"/>
              <a:gd name="connsiteX8" fmla="*/ 542925 w 1820653"/>
              <a:gd name="connsiteY8" fmla="*/ 1740199 h 1819150"/>
              <a:gd name="connsiteX9" fmla="*/ 212738 w 1820653"/>
              <a:gd name="connsiteY9" fmla="*/ 1272897 h 1819150"/>
              <a:gd name="connsiteX10" fmla="*/ 11314 w 1820653"/>
              <a:gd name="connsiteY10" fmla="*/ 739627 h 1819150"/>
              <a:gd name="connsiteX11" fmla="*/ 0 w 1820653"/>
              <a:gd name="connsiteY11" fmla="*/ 115136 h 1819150"/>
              <a:gd name="connsiteX0" fmla="*/ 0 w 1820653"/>
              <a:gd name="connsiteY0" fmla="*/ 115136 h 1819150"/>
              <a:gd name="connsiteX1" fmla="*/ 939552 w 1820653"/>
              <a:gd name="connsiteY1" fmla="*/ 0 h 1819150"/>
              <a:gd name="connsiteX2" fmla="*/ 1595639 w 1820653"/>
              <a:gd name="connsiteY2" fmla="*/ 339577 h 1819150"/>
              <a:gd name="connsiteX3" fmla="*/ 1686127 w 1820653"/>
              <a:gd name="connsiteY3" fmla="*/ 363390 h 1819150"/>
              <a:gd name="connsiteX4" fmla="*/ 1481339 w 1820653"/>
              <a:gd name="connsiteY4" fmla="*/ 615802 h 1819150"/>
              <a:gd name="connsiteX5" fmla="*/ 1733752 w 1820653"/>
              <a:gd name="connsiteY5" fmla="*/ 949177 h 1819150"/>
              <a:gd name="connsiteX6" fmla="*/ 1817420 w 1820653"/>
              <a:gd name="connsiteY6" fmla="*/ 1471911 h 1819150"/>
              <a:gd name="connsiteX7" fmla="*/ 1192414 w 1820653"/>
              <a:gd name="connsiteY7" fmla="*/ 1819127 h 1819150"/>
              <a:gd name="connsiteX8" fmla="*/ 542925 w 1820653"/>
              <a:gd name="connsiteY8" fmla="*/ 1740199 h 1819150"/>
              <a:gd name="connsiteX9" fmla="*/ 212738 w 1820653"/>
              <a:gd name="connsiteY9" fmla="*/ 1272897 h 1819150"/>
              <a:gd name="connsiteX10" fmla="*/ 11314 w 1820653"/>
              <a:gd name="connsiteY10" fmla="*/ 739627 h 1819150"/>
              <a:gd name="connsiteX11" fmla="*/ 0 w 1820653"/>
              <a:gd name="connsiteY11" fmla="*/ 115136 h 1819150"/>
              <a:gd name="connsiteX0" fmla="*/ 0 w 1820653"/>
              <a:gd name="connsiteY0" fmla="*/ 115136 h 1819150"/>
              <a:gd name="connsiteX1" fmla="*/ 939552 w 1820653"/>
              <a:gd name="connsiteY1" fmla="*/ 0 h 1819150"/>
              <a:gd name="connsiteX2" fmla="*/ 1595639 w 1820653"/>
              <a:gd name="connsiteY2" fmla="*/ 339577 h 1819150"/>
              <a:gd name="connsiteX3" fmla="*/ 1698827 w 1820653"/>
              <a:gd name="connsiteY3" fmla="*/ 503090 h 1819150"/>
              <a:gd name="connsiteX4" fmla="*/ 1481339 w 1820653"/>
              <a:gd name="connsiteY4" fmla="*/ 615802 h 1819150"/>
              <a:gd name="connsiteX5" fmla="*/ 1733752 w 1820653"/>
              <a:gd name="connsiteY5" fmla="*/ 949177 h 1819150"/>
              <a:gd name="connsiteX6" fmla="*/ 1817420 w 1820653"/>
              <a:gd name="connsiteY6" fmla="*/ 1471911 h 1819150"/>
              <a:gd name="connsiteX7" fmla="*/ 1192414 w 1820653"/>
              <a:gd name="connsiteY7" fmla="*/ 1819127 h 1819150"/>
              <a:gd name="connsiteX8" fmla="*/ 542925 w 1820653"/>
              <a:gd name="connsiteY8" fmla="*/ 1740199 h 1819150"/>
              <a:gd name="connsiteX9" fmla="*/ 212738 w 1820653"/>
              <a:gd name="connsiteY9" fmla="*/ 1272897 h 1819150"/>
              <a:gd name="connsiteX10" fmla="*/ 11314 w 1820653"/>
              <a:gd name="connsiteY10" fmla="*/ 739627 h 1819150"/>
              <a:gd name="connsiteX11" fmla="*/ 0 w 1820653"/>
              <a:gd name="connsiteY11" fmla="*/ 115136 h 1819150"/>
              <a:gd name="connsiteX0" fmla="*/ 0 w 1820653"/>
              <a:gd name="connsiteY0" fmla="*/ 115136 h 1819150"/>
              <a:gd name="connsiteX1" fmla="*/ 939552 w 1820653"/>
              <a:gd name="connsiteY1" fmla="*/ 0 h 1819150"/>
              <a:gd name="connsiteX2" fmla="*/ 1595639 w 1820653"/>
              <a:gd name="connsiteY2" fmla="*/ 339577 h 1819150"/>
              <a:gd name="connsiteX3" fmla="*/ 1749627 w 1820653"/>
              <a:gd name="connsiteY3" fmla="*/ 668190 h 1819150"/>
              <a:gd name="connsiteX4" fmla="*/ 1481339 w 1820653"/>
              <a:gd name="connsiteY4" fmla="*/ 615802 h 1819150"/>
              <a:gd name="connsiteX5" fmla="*/ 1733752 w 1820653"/>
              <a:gd name="connsiteY5" fmla="*/ 949177 h 1819150"/>
              <a:gd name="connsiteX6" fmla="*/ 1817420 w 1820653"/>
              <a:gd name="connsiteY6" fmla="*/ 1471911 h 1819150"/>
              <a:gd name="connsiteX7" fmla="*/ 1192414 w 1820653"/>
              <a:gd name="connsiteY7" fmla="*/ 1819127 h 1819150"/>
              <a:gd name="connsiteX8" fmla="*/ 542925 w 1820653"/>
              <a:gd name="connsiteY8" fmla="*/ 1740199 h 1819150"/>
              <a:gd name="connsiteX9" fmla="*/ 212738 w 1820653"/>
              <a:gd name="connsiteY9" fmla="*/ 1272897 h 1819150"/>
              <a:gd name="connsiteX10" fmla="*/ 11314 w 1820653"/>
              <a:gd name="connsiteY10" fmla="*/ 739627 h 1819150"/>
              <a:gd name="connsiteX11" fmla="*/ 0 w 1820653"/>
              <a:gd name="connsiteY11" fmla="*/ 115136 h 1819150"/>
              <a:gd name="connsiteX0" fmla="*/ 0 w 1820653"/>
              <a:gd name="connsiteY0" fmla="*/ 521536 h 2225550"/>
              <a:gd name="connsiteX1" fmla="*/ 964952 w 1820653"/>
              <a:gd name="connsiteY1" fmla="*/ 0 h 2225550"/>
              <a:gd name="connsiteX2" fmla="*/ 1595639 w 1820653"/>
              <a:gd name="connsiteY2" fmla="*/ 745977 h 2225550"/>
              <a:gd name="connsiteX3" fmla="*/ 1749627 w 1820653"/>
              <a:gd name="connsiteY3" fmla="*/ 1074590 h 2225550"/>
              <a:gd name="connsiteX4" fmla="*/ 1481339 w 1820653"/>
              <a:gd name="connsiteY4" fmla="*/ 1022202 h 2225550"/>
              <a:gd name="connsiteX5" fmla="*/ 1733752 w 1820653"/>
              <a:gd name="connsiteY5" fmla="*/ 1355577 h 2225550"/>
              <a:gd name="connsiteX6" fmla="*/ 1817420 w 1820653"/>
              <a:gd name="connsiteY6" fmla="*/ 1878311 h 2225550"/>
              <a:gd name="connsiteX7" fmla="*/ 1192414 w 1820653"/>
              <a:gd name="connsiteY7" fmla="*/ 2225527 h 2225550"/>
              <a:gd name="connsiteX8" fmla="*/ 542925 w 1820653"/>
              <a:gd name="connsiteY8" fmla="*/ 2146599 h 2225550"/>
              <a:gd name="connsiteX9" fmla="*/ 212738 w 1820653"/>
              <a:gd name="connsiteY9" fmla="*/ 1679297 h 2225550"/>
              <a:gd name="connsiteX10" fmla="*/ 11314 w 1820653"/>
              <a:gd name="connsiteY10" fmla="*/ 1146027 h 2225550"/>
              <a:gd name="connsiteX11" fmla="*/ 0 w 1820653"/>
              <a:gd name="connsiteY11" fmla="*/ 521536 h 2225550"/>
              <a:gd name="connsiteX0" fmla="*/ 439536 w 1809339"/>
              <a:gd name="connsiteY0" fmla="*/ 546936 h 2225550"/>
              <a:gd name="connsiteX1" fmla="*/ 953638 w 1809339"/>
              <a:gd name="connsiteY1" fmla="*/ 0 h 2225550"/>
              <a:gd name="connsiteX2" fmla="*/ 1584325 w 1809339"/>
              <a:gd name="connsiteY2" fmla="*/ 745977 h 2225550"/>
              <a:gd name="connsiteX3" fmla="*/ 1738313 w 1809339"/>
              <a:gd name="connsiteY3" fmla="*/ 1074590 h 2225550"/>
              <a:gd name="connsiteX4" fmla="*/ 1470025 w 1809339"/>
              <a:gd name="connsiteY4" fmla="*/ 1022202 h 2225550"/>
              <a:gd name="connsiteX5" fmla="*/ 1722438 w 1809339"/>
              <a:gd name="connsiteY5" fmla="*/ 1355577 h 2225550"/>
              <a:gd name="connsiteX6" fmla="*/ 1806106 w 1809339"/>
              <a:gd name="connsiteY6" fmla="*/ 1878311 h 2225550"/>
              <a:gd name="connsiteX7" fmla="*/ 1181100 w 1809339"/>
              <a:gd name="connsiteY7" fmla="*/ 2225527 h 2225550"/>
              <a:gd name="connsiteX8" fmla="*/ 531611 w 1809339"/>
              <a:gd name="connsiteY8" fmla="*/ 2146599 h 2225550"/>
              <a:gd name="connsiteX9" fmla="*/ 201424 w 1809339"/>
              <a:gd name="connsiteY9" fmla="*/ 1679297 h 2225550"/>
              <a:gd name="connsiteX10" fmla="*/ 0 w 1809339"/>
              <a:gd name="connsiteY10" fmla="*/ 1146027 h 2225550"/>
              <a:gd name="connsiteX11" fmla="*/ 439536 w 1809339"/>
              <a:gd name="connsiteY11" fmla="*/ 546936 h 2225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809339" h="2225550">
                <a:moveTo>
                  <a:pt x="439536" y="546936"/>
                </a:moveTo>
                <a:lnTo>
                  <a:pt x="953638" y="0"/>
                </a:lnTo>
                <a:cubicBezTo>
                  <a:pt x="1218371" y="116367"/>
                  <a:pt x="1448179" y="677234"/>
                  <a:pt x="1584325" y="745977"/>
                </a:cubicBezTo>
                <a:cubicBezTo>
                  <a:pt x="1654175" y="762646"/>
                  <a:pt x="1704182" y="1055540"/>
                  <a:pt x="1738313" y="1074590"/>
                </a:cubicBezTo>
                <a:cubicBezTo>
                  <a:pt x="1772444" y="1147614"/>
                  <a:pt x="1464469" y="963465"/>
                  <a:pt x="1470025" y="1022202"/>
                </a:cubicBezTo>
                <a:cubicBezTo>
                  <a:pt x="1484313" y="1164283"/>
                  <a:pt x="1734344" y="1213496"/>
                  <a:pt x="1722438" y="1355577"/>
                </a:cubicBezTo>
                <a:cubicBezTo>
                  <a:pt x="1804831" y="1524265"/>
                  <a:pt x="1816581" y="1497692"/>
                  <a:pt x="1806106" y="1878311"/>
                </a:cubicBezTo>
                <a:cubicBezTo>
                  <a:pt x="1615762" y="1977116"/>
                  <a:pt x="1365094" y="2228322"/>
                  <a:pt x="1181100" y="2225527"/>
                </a:cubicBezTo>
                <a:lnTo>
                  <a:pt x="531611" y="2146599"/>
                </a:lnTo>
                <a:cubicBezTo>
                  <a:pt x="391615" y="2031219"/>
                  <a:pt x="458301" y="1743401"/>
                  <a:pt x="201424" y="1679297"/>
                </a:cubicBezTo>
                <a:cubicBezTo>
                  <a:pt x="-55453" y="1418343"/>
                  <a:pt x="67206" y="1331579"/>
                  <a:pt x="0" y="1146027"/>
                </a:cubicBezTo>
                <a:lnTo>
                  <a:pt x="439536" y="546936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b="1">
                <a:solidFill>
                  <a:schemeClr val="accent1">
                    <a:lumMod val="40000"/>
                    <a:lumOff val="60000"/>
                  </a:schemeClr>
                </a:solidFill>
                <a:latin typeface="Calibri" panose="020F0502020204030204"/>
              </a:rPr>
              <a:t>1</a:t>
            </a:r>
            <a:endParaRPr kumimoji="0" lang="en-US" sz="6600" b="1" i="0" u="none" strike="noStrike" kern="1200" cap="none" spc="0" normalizeH="0" baseline="0" noProof="0">
              <a:ln>
                <a:noFill/>
              </a:ln>
              <a:solidFill>
                <a:schemeClr val="accent1">
                  <a:lumMod val="40000"/>
                  <a:lumOff val="60000"/>
                </a:schemeClr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1643" y="-15766"/>
            <a:ext cx="3721931" cy="5163760"/>
          </a:xfrm>
          <a:prstGeom prst="rect">
            <a:avLst/>
          </a:prstGeom>
          <a:effectLst/>
        </p:spPr>
      </p:pic>
      <p:pic>
        <p:nvPicPr>
          <p:cNvPr id="12" name="chimcanhcut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4253" y="2375049"/>
            <a:ext cx="685800" cy="914400"/>
          </a:xfrm>
          <a:prstGeom prst="rect">
            <a:avLst/>
          </a:prstGeom>
        </p:spPr>
      </p:pic>
      <p:pic>
        <p:nvPicPr>
          <p:cNvPr id="14" name="chim canhcut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2038" y="3061031"/>
            <a:ext cx="685800" cy="914400"/>
          </a:xfrm>
          <a:prstGeom prst="rect">
            <a:avLst/>
          </a:prstGeom>
        </p:spPr>
      </p:pic>
      <p:sp>
        <p:nvSpPr>
          <p:cNvPr id="11" name="bang 2"/>
          <p:cNvSpPr/>
          <p:nvPr/>
        </p:nvSpPr>
        <p:spPr>
          <a:xfrm>
            <a:off x="0" y="4942264"/>
            <a:ext cx="1346737" cy="1920746"/>
          </a:xfrm>
          <a:custGeom>
            <a:avLst/>
            <a:gdLst>
              <a:gd name="connsiteX0" fmla="*/ 0 w 2266682"/>
              <a:gd name="connsiteY0" fmla="*/ 0 h 1790163"/>
              <a:gd name="connsiteX1" fmla="*/ 2266682 w 2266682"/>
              <a:gd name="connsiteY1" fmla="*/ 0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184857 w 2266682"/>
              <a:gd name="connsiteY1" fmla="*/ 309093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197626"/>
              <a:gd name="connsiteY0" fmla="*/ 0 h 1790163"/>
              <a:gd name="connsiteX1" fmla="*/ 1339602 w 2197626"/>
              <a:gd name="connsiteY1" fmla="*/ 27739 h 1790163"/>
              <a:gd name="connsiteX2" fmla="*/ 1995689 w 2197626"/>
              <a:gd name="connsiteY2" fmla="*/ 367316 h 1790163"/>
              <a:gd name="connsiteX3" fmla="*/ 2086177 w 2197626"/>
              <a:gd name="connsiteY3" fmla="*/ 391129 h 1790163"/>
              <a:gd name="connsiteX4" fmla="*/ 2148089 w 2197626"/>
              <a:gd name="connsiteY4" fmla="*/ 529241 h 1790163"/>
              <a:gd name="connsiteX5" fmla="*/ 2133802 w 2197626"/>
              <a:gd name="connsiteY5" fmla="*/ 976916 h 1790163"/>
              <a:gd name="connsiteX6" fmla="*/ 2197626 w 2197626"/>
              <a:gd name="connsiteY6" fmla="*/ 1759207 h 1790163"/>
              <a:gd name="connsiteX7" fmla="*/ 0 w 2197626"/>
              <a:gd name="connsiteY7" fmla="*/ 1790163 h 1790163"/>
              <a:gd name="connsiteX8" fmla="*/ 0 w 2197626"/>
              <a:gd name="connsiteY8" fmla="*/ 0 h 1790163"/>
              <a:gd name="connsiteX0" fmla="*/ 0 w 2204063"/>
              <a:gd name="connsiteY0" fmla="*/ 0 h 1790163"/>
              <a:gd name="connsiteX1" fmla="*/ 1339602 w 2204063"/>
              <a:gd name="connsiteY1" fmla="*/ 27739 h 1790163"/>
              <a:gd name="connsiteX2" fmla="*/ 1995689 w 2204063"/>
              <a:gd name="connsiteY2" fmla="*/ 367316 h 1790163"/>
              <a:gd name="connsiteX3" fmla="*/ 2086177 w 2204063"/>
              <a:gd name="connsiteY3" fmla="*/ 391129 h 1790163"/>
              <a:gd name="connsiteX4" fmla="*/ 2148089 w 2204063"/>
              <a:gd name="connsiteY4" fmla="*/ 529241 h 1790163"/>
              <a:gd name="connsiteX5" fmla="*/ 2133802 w 2204063"/>
              <a:gd name="connsiteY5" fmla="*/ 976916 h 1790163"/>
              <a:gd name="connsiteX6" fmla="*/ 2197626 w 2204063"/>
              <a:gd name="connsiteY6" fmla="*/ 1759207 h 1790163"/>
              <a:gd name="connsiteX7" fmla="*/ 0 w 2204063"/>
              <a:gd name="connsiteY7" fmla="*/ 1790163 h 1790163"/>
              <a:gd name="connsiteX8" fmla="*/ 0 w 2204063"/>
              <a:gd name="connsiteY8" fmla="*/ 0 h 1790163"/>
              <a:gd name="connsiteX0" fmla="*/ 0 w 2195699"/>
              <a:gd name="connsiteY0" fmla="*/ 0 h 1790163"/>
              <a:gd name="connsiteX1" fmla="*/ 1339602 w 2195699"/>
              <a:gd name="connsiteY1" fmla="*/ 27739 h 1790163"/>
              <a:gd name="connsiteX2" fmla="*/ 1995689 w 2195699"/>
              <a:gd name="connsiteY2" fmla="*/ 367316 h 1790163"/>
              <a:gd name="connsiteX3" fmla="*/ 2086177 w 2195699"/>
              <a:gd name="connsiteY3" fmla="*/ 391129 h 1790163"/>
              <a:gd name="connsiteX4" fmla="*/ 2148089 w 2195699"/>
              <a:gd name="connsiteY4" fmla="*/ 529241 h 1790163"/>
              <a:gd name="connsiteX5" fmla="*/ 2133802 w 2195699"/>
              <a:gd name="connsiteY5" fmla="*/ 976916 h 1790163"/>
              <a:gd name="connsiteX6" fmla="*/ 2185720 w 2195699"/>
              <a:gd name="connsiteY6" fmla="*/ 1652050 h 1790163"/>
              <a:gd name="connsiteX7" fmla="*/ 0 w 2195699"/>
              <a:gd name="connsiteY7" fmla="*/ 1790163 h 1790163"/>
              <a:gd name="connsiteX8" fmla="*/ 0 w 2195699"/>
              <a:gd name="connsiteY8" fmla="*/ 0 h 1790163"/>
              <a:gd name="connsiteX0" fmla="*/ 0 w 2195699"/>
              <a:gd name="connsiteY0" fmla="*/ 0 h 1652050"/>
              <a:gd name="connsiteX1" fmla="*/ 1339602 w 2195699"/>
              <a:gd name="connsiteY1" fmla="*/ 27739 h 1652050"/>
              <a:gd name="connsiteX2" fmla="*/ 1995689 w 2195699"/>
              <a:gd name="connsiteY2" fmla="*/ 367316 h 1652050"/>
              <a:gd name="connsiteX3" fmla="*/ 2086177 w 2195699"/>
              <a:gd name="connsiteY3" fmla="*/ 391129 h 1652050"/>
              <a:gd name="connsiteX4" fmla="*/ 2148089 w 2195699"/>
              <a:gd name="connsiteY4" fmla="*/ 529241 h 1652050"/>
              <a:gd name="connsiteX5" fmla="*/ 2133802 w 2195699"/>
              <a:gd name="connsiteY5" fmla="*/ 976916 h 1652050"/>
              <a:gd name="connsiteX6" fmla="*/ 2185720 w 2195699"/>
              <a:gd name="connsiteY6" fmla="*/ 1652050 h 1652050"/>
              <a:gd name="connsiteX7" fmla="*/ 1114425 w 2195699"/>
              <a:gd name="connsiteY7" fmla="*/ 1647288 h 1652050"/>
              <a:gd name="connsiteX8" fmla="*/ 0 w 2195699"/>
              <a:gd name="connsiteY8" fmla="*/ 0 h 1652050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0 w 2195699"/>
              <a:gd name="connsiteY9" fmla="*/ 0 h 1948485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519314 w 2195699"/>
              <a:gd name="connsiteY9" fmla="*/ 1167416 h 1948485"/>
              <a:gd name="connsiteX10" fmla="*/ 0 w 2195699"/>
              <a:gd name="connsiteY10" fmla="*/ 0 h 1948485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119264 w 1795649"/>
              <a:gd name="connsiteY9" fmla="*/ 1139677 h 1920746"/>
              <a:gd name="connsiteX10" fmla="*/ 0 w 1795649"/>
              <a:gd name="connsiteY10" fmla="*/ 115136 h 1920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795649" h="1920746">
                <a:moveTo>
                  <a:pt x="0" y="115136"/>
                </a:moveTo>
                <a:lnTo>
                  <a:pt x="939552" y="0"/>
                </a:lnTo>
                <a:cubicBezTo>
                  <a:pt x="1204285" y="116367"/>
                  <a:pt x="1459493" y="270834"/>
                  <a:pt x="1595639" y="339577"/>
                </a:cubicBezTo>
                <a:cubicBezTo>
                  <a:pt x="1665489" y="356246"/>
                  <a:pt x="1651996" y="344340"/>
                  <a:pt x="1686127" y="363390"/>
                </a:cubicBezTo>
                <a:cubicBezTo>
                  <a:pt x="1720258" y="436414"/>
                  <a:pt x="1742483" y="442765"/>
                  <a:pt x="1748039" y="501502"/>
                </a:cubicBezTo>
                <a:cubicBezTo>
                  <a:pt x="1762327" y="643583"/>
                  <a:pt x="1745658" y="807096"/>
                  <a:pt x="1733752" y="949177"/>
                </a:cubicBezTo>
                <a:cubicBezTo>
                  <a:pt x="1816145" y="1117865"/>
                  <a:pt x="1796145" y="1243692"/>
                  <a:pt x="1785670" y="1624311"/>
                </a:cubicBezTo>
                <a:cubicBezTo>
                  <a:pt x="1601676" y="1621516"/>
                  <a:pt x="1427208" y="1923522"/>
                  <a:pt x="1243214" y="1920727"/>
                </a:cubicBezTo>
                <a:lnTo>
                  <a:pt x="714375" y="1619549"/>
                </a:lnTo>
                <a:cubicBezTo>
                  <a:pt x="573155" y="1411967"/>
                  <a:pt x="260484" y="1347259"/>
                  <a:pt x="119264" y="1139677"/>
                </a:cubicBezTo>
                <a:lnTo>
                  <a:pt x="0" y="11513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bang 3"/>
          <p:cNvSpPr/>
          <p:nvPr/>
        </p:nvSpPr>
        <p:spPr>
          <a:xfrm rot="1066537">
            <a:off x="-7595" y="-635505"/>
            <a:ext cx="1753595" cy="2477828"/>
          </a:xfrm>
          <a:custGeom>
            <a:avLst/>
            <a:gdLst>
              <a:gd name="connsiteX0" fmla="*/ 0 w 2266682"/>
              <a:gd name="connsiteY0" fmla="*/ 0 h 1790163"/>
              <a:gd name="connsiteX1" fmla="*/ 2266682 w 2266682"/>
              <a:gd name="connsiteY1" fmla="*/ 0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184857 w 2266682"/>
              <a:gd name="connsiteY1" fmla="*/ 309093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197626"/>
              <a:gd name="connsiteY0" fmla="*/ 0 h 1790163"/>
              <a:gd name="connsiteX1" fmla="*/ 1339602 w 2197626"/>
              <a:gd name="connsiteY1" fmla="*/ 27739 h 1790163"/>
              <a:gd name="connsiteX2" fmla="*/ 1995689 w 2197626"/>
              <a:gd name="connsiteY2" fmla="*/ 367316 h 1790163"/>
              <a:gd name="connsiteX3" fmla="*/ 2086177 w 2197626"/>
              <a:gd name="connsiteY3" fmla="*/ 391129 h 1790163"/>
              <a:gd name="connsiteX4" fmla="*/ 2148089 w 2197626"/>
              <a:gd name="connsiteY4" fmla="*/ 529241 h 1790163"/>
              <a:gd name="connsiteX5" fmla="*/ 2133802 w 2197626"/>
              <a:gd name="connsiteY5" fmla="*/ 976916 h 1790163"/>
              <a:gd name="connsiteX6" fmla="*/ 2197626 w 2197626"/>
              <a:gd name="connsiteY6" fmla="*/ 1759207 h 1790163"/>
              <a:gd name="connsiteX7" fmla="*/ 0 w 2197626"/>
              <a:gd name="connsiteY7" fmla="*/ 1790163 h 1790163"/>
              <a:gd name="connsiteX8" fmla="*/ 0 w 2197626"/>
              <a:gd name="connsiteY8" fmla="*/ 0 h 1790163"/>
              <a:gd name="connsiteX0" fmla="*/ 0 w 2204063"/>
              <a:gd name="connsiteY0" fmla="*/ 0 h 1790163"/>
              <a:gd name="connsiteX1" fmla="*/ 1339602 w 2204063"/>
              <a:gd name="connsiteY1" fmla="*/ 27739 h 1790163"/>
              <a:gd name="connsiteX2" fmla="*/ 1995689 w 2204063"/>
              <a:gd name="connsiteY2" fmla="*/ 367316 h 1790163"/>
              <a:gd name="connsiteX3" fmla="*/ 2086177 w 2204063"/>
              <a:gd name="connsiteY3" fmla="*/ 391129 h 1790163"/>
              <a:gd name="connsiteX4" fmla="*/ 2148089 w 2204063"/>
              <a:gd name="connsiteY4" fmla="*/ 529241 h 1790163"/>
              <a:gd name="connsiteX5" fmla="*/ 2133802 w 2204063"/>
              <a:gd name="connsiteY5" fmla="*/ 976916 h 1790163"/>
              <a:gd name="connsiteX6" fmla="*/ 2197626 w 2204063"/>
              <a:gd name="connsiteY6" fmla="*/ 1759207 h 1790163"/>
              <a:gd name="connsiteX7" fmla="*/ 0 w 2204063"/>
              <a:gd name="connsiteY7" fmla="*/ 1790163 h 1790163"/>
              <a:gd name="connsiteX8" fmla="*/ 0 w 2204063"/>
              <a:gd name="connsiteY8" fmla="*/ 0 h 1790163"/>
              <a:gd name="connsiteX0" fmla="*/ 0 w 2195699"/>
              <a:gd name="connsiteY0" fmla="*/ 0 h 1790163"/>
              <a:gd name="connsiteX1" fmla="*/ 1339602 w 2195699"/>
              <a:gd name="connsiteY1" fmla="*/ 27739 h 1790163"/>
              <a:gd name="connsiteX2" fmla="*/ 1995689 w 2195699"/>
              <a:gd name="connsiteY2" fmla="*/ 367316 h 1790163"/>
              <a:gd name="connsiteX3" fmla="*/ 2086177 w 2195699"/>
              <a:gd name="connsiteY3" fmla="*/ 391129 h 1790163"/>
              <a:gd name="connsiteX4" fmla="*/ 2148089 w 2195699"/>
              <a:gd name="connsiteY4" fmla="*/ 529241 h 1790163"/>
              <a:gd name="connsiteX5" fmla="*/ 2133802 w 2195699"/>
              <a:gd name="connsiteY5" fmla="*/ 976916 h 1790163"/>
              <a:gd name="connsiteX6" fmla="*/ 2185720 w 2195699"/>
              <a:gd name="connsiteY6" fmla="*/ 1652050 h 1790163"/>
              <a:gd name="connsiteX7" fmla="*/ 0 w 2195699"/>
              <a:gd name="connsiteY7" fmla="*/ 1790163 h 1790163"/>
              <a:gd name="connsiteX8" fmla="*/ 0 w 2195699"/>
              <a:gd name="connsiteY8" fmla="*/ 0 h 1790163"/>
              <a:gd name="connsiteX0" fmla="*/ 0 w 2195699"/>
              <a:gd name="connsiteY0" fmla="*/ 0 h 1652050"/>
              <a:gd name="connsiteX1" fmla="*/ 1339602 w 2195699"/>
              <a:gd name="connsiteY1" fmla="*/ 27739 h 1652050"/>
              <a:gd name="connsiteX2" fmla="*/ 1995689 w 2195699"/>
              <a:gd name="connsiteY2" fmla="*/ 367316 h 1652050"/>
              <a:gd name="connsiteX3" fmla="*/ 2086177 w 2195699"/>
              <a:gd name="connsiteY3" fmla="*/ 391129 h 1652050"/>
              <a:gd name="connsiteX4" fmla="*/ 2148089 w 2195699"/>
              <a:gd name="connsiteY4" fmla="*/ 529241 h 1652050"/>
              <a:gd name="connsiteX5" fmla="*/ 2133802 w 2195699"/>
              <a:gd name="connsiteY5" fmla="*/ 976916 h 1652050"/>
              <a:gd name="connsiteX6" fmla="*/ 2185720 w 2195699"/>
              <a:gd name="connsiteY6" fmla="*/ 1652050 h 1652050"/>
              <a:gd name="connsiteX7" fmla="*/ 1114425 w 2195699"/>
              <a:gd name="connsiteY7" fmla="*/ 1647288 h 1652050"/>
              <a:gd name="connsiteX8" fmla="*/ 0 w 2195699"/>
              <a:gd name="connsiteY8" fmla="*/ 0 h 1652050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0 w 2195699"/>
              <a:gd name="connsiteY9" fmla="*/ 0 h 1948485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519314 w 2195699"/>
              <a:gd name="connsiteY9" fmla="*/ 1167416 h 1948485"/>
              <a:gd name="connsiteX10" fmla="*/ 0 w 2195699"/>
              <a:gd name="connsiteY10" fmla="*/ 0 h 1948485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119264 w 1795649"/>
              <a:gd name="connsiteY9" fmla="*/ 1139677 h 1920746"/>
              <a:gd name="connsiteX10" fmla="*/ 0 w 1795649"/>
              <a:gd name="connsiteY10" fmla="*/ 115136 h 1920746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11314 w 1795649"/>
              <a:gd name="connsiteY9" fmla="*/ 739627 h 1920746"/>
              <a:gd name="connsiteX10" fmla="*/ 0 w 1795649"/>
              <a:gd name="connsiteY10" fmla="*/ 115136 h 1920746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212738 w 1795649"/>
              <a:gd name="connsiteY9" fmla="*/ 1272897 h 1920746"/>
              <a:gd name="connsiteX10" fmla="*/ 11314 w 1795649"/>
              <a:gd name="connsiteY10" fmla="*/ 739627 h 1920746"/>
              <a:gd name="connsiteX11" fmla="*/ 0 w 1795649"/>
              <a:gd name="connsiteY11" fmla="*/ 115136 h 1920746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212738 w 1795649"/>
              <a:gd name="connsiteY9" fmla="*/ 1272897 h 1920746"/>
              <a:gd name="connsiteX10" fmla="*/ 11314 w 1795649"/>
              <a:gd name="connsiteY10" fmla="*/ 739627 h 1920746"/>
              <a:gd name="connsiteX11" fmla="*/ 0 w 1795649"/>
              <a:gd name="connsiteY11" fmla="*/ 115136 h 1920746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212738 w 1795649"/>
              <a:gd name="connsiteY9" fmla="*/ 1272897 h 1920746"/>
              <a:gd name="connsiteX10" fmla="*/ 11314 w 1795649"/>
              <a:gd name="connsiteY10" fmla="*/ 739627 h 1920746"/>
              <a:gd name="connsiteX11" fmla="*/ 0 w 1795649"/>
              <a:gd name="connsiteY11" fmla="*/ 115136 h 1920746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542925 w 1795649"/>
              <a:gd name="connsiteY8" fmla="*/ 1740199 h 1920746"/>
              <a:gd name="connsiteX9" fmla="*/ 212738 w 1795649"/>
              <a:gd name="connsiteY9" fmla="*/ 1272897 h 1920746"/>
              <a:gd name="connsiteX10" fmla="*/ 11314 w 1795649"/>
              <a:gd name="connsiteY10" fmla="*/ 739627 h 1920746"/>
              <a:gd name="connsiteX11" fmla="*/ 0 w 1795649"/>
              <a:gd name="connsiteY11" fmla="*/ 115136 h 1920746"/>
              <a:gd name="connsiteX0" fmla="*/ 0 w 1795649"/>
              <a:gd name="connsiteY0" fmla="*/ 115136 h 1740199"/>
              <a:gd name="connsiteX1" fmla="*/ 939552 w 1795649"/>
              <a:gd name="connsiteY1" fmla="*/ 0 h 1740199"/>
              <a:gd name="connsiteX2" fmla="*/ 1595639 w 1795649"/>
              <a:gd name="connsiteY2" fmla="*/ 339577 h 1740199"/>
              <a:gd name="connsiteX3" fmla="*/ 1686127 w 1795649"/>
              <a:gd name="connsiteY3" fmla="*/ 363390 h 1740199"/>
              <a:gd name="connsiteX4" fmla="*/ 1748039 w 1795649"/>
              <a:gd name="connsiteY4" fmla="*/ 501502 h 1740199"/>
              <a:gd name="connsiteX5" fmla="*/ 1733752 w 1795649"/>
              <a:gd name="connsiteY5" fmla="*/ 949177 h 1740199"/>
              <a:gd name="connsiteX6" fmla="*/ 1785670 w 1795649"/>
              <a:gd name="connsiteY6" fmla="*/ 1624311 h 1740199"/>
              <a:gd name="connsiteX7" fmla="*/ 1173364 w 1795649"/>
              <a:gd name="connsiteY7" fmla="*/ 1685777 h 1740199"/>
              <a:gd name="connsiteX8" fmla="*/ 542925 w 1795649"/>
              <a:gd name="connsiteY8" fmla="*/ 1740199 h 1740199"/>
              <a:gd name="connsiteX9" fmla="*/ 212738 w 1795649"/>
              <a:gd name="connsiteY9" fmla="*/ 1272897 h 1740199"/>
              <a:gd name="connsiteX10" fmla="*/ 11314 w 1795649"/>
              <a:gd name="connsiteY10" fmla="*/ 739627 h 1740199"/>
              <a:gd name="connsiteX11" fmla="*/ 0 w 1795649"/>
              <a:gd name="connsiteY11" fmla="*/ 115136 h 1740199"/>
              <a:gd name="connsiteX0" fmla="*/ 0 w 1795649"/>
              <a:gd name="connsiteY0" fmla="*/ 115136 h 1819155"/>
              <a:gd name="connsiteX1" fmla="*/ 939552 w 1795649"/>
              <a:gd name="connsiteY1" fmla="*/ 0 h 1819155"/>
              <a:gd name="connsiteX2" fmla="*/ 1595639 w 1795649"/>
              <a:gd name="connsiteY2" fmla="*/ 339577 h 1819155"/>
              <a:gd name="connsiteX3" fmla="*/ 1686127 w 1795649"/>
              <a:gd name="connsiteY3" fmla="*/ 363390 h 1819155"/>
              <a:gd name="connsiteX4" fmla="*/ 1748039 w 1795649"/>
              <a:gd name="connsiteY4" fmla="*/ 501502 h 1819155"/>
              <a:gd name="connsiteX5" fmla="*/ 1733752 w 1795649"/>
              <a:gd name="connsiteY5" fmla="*/ 949177 h 1819155"/>
              <a:gd name="connsiteX6" fmla="*/ 1785670 w 1795649"/>
              <a:gd name="connsiteY6" fmla="*/ 1624311 h 1819155"/>
              <a:gd name="connsiteX7" fmla="*/ 1192414 w 1795649"/>
              <a:gd name="connsiteY7" fmla="*/ 1819127 h 1819155"/>
              <a:gd name="connsiteX8" fmla="*/ 542925 w 1795649"/>
              <a:gd name="connsiteY8" fmla="*/ 1740199 h 1819155"/>
              <a:gd name="connsiteX9" fmla="*/ 212738 w 1795649"/>
              <a:gd name="connsiteY9" fmla="*/ 1272897 h 1819155"/>
              <a:gd name="connsiteX10" fmla="*/ 11314 w 1795649"/>
              <a:gd name="connsiteY10" fmla="*/ 739627 h 1819155"/>
              <a:gd name="connsiteX11" fmla="*/ 0 w 1795649"/>
              <a:gd name="connsiteY11" fmla="*/ 115136 h 1819155"/>
              <a:gd name="connsiteX0" fmla="*/ 0 w 1820653"/>
              <a:gd name="connsiteY0" fmla="*/ 115136 h 1819143"/>
              <a:gd name="connsiteX1" fmla="*/ 939552 w 1820653"/>
              <a:gd name="connsiteY1" fmla="*/ 0 h 1819143"/>
              <a:gd name="connsiteX2" fmla="*/ 1595639 w 1820653"/>
              <a:gd name="connsiteY2" fmla="*/ 339577 h 1819143"/>
              <a:gd name="connsiteX3" fmla="*/ 1686127 w 1820653"/>
              <a:gd name="connsiteY3" fmla="*/ 363390 h 1819143"/>
              <a:gd name="connsiteX4" fmla="*/ 1748039 w 1820653"/>
              <a:gd name="connsiteY4" fmla="*/ 501502 h 1819143"/>
              <a:gd name="connsiteX5" fmla="*/ 1733752 w 1820653"/>
              <a:gd name="connsiteY5" fmla="*/ 949177 h 1819143"/>
              <a:gd name="connsiteX6" fmla="*/ 1817420 w 1820653"/>
              <a:gd name="connsiteY6" fmla="*/ 1471911 h 1819143"/>
              <a:gd name="connsiteX7" fmla="*/ 1192414 w 1820653"/>
              <a:gd name="connsiteY7" fmla="*/ 1819127 h 1819143"/>
              <a:gd name="connsiteX8" fmla="*/ 542925 w 1820653"/>
              <a:gd name="connsiteY8" fmla="*/ 1740199 h 1819143"/>
              <a:gd name="connsiteX9" fmla="*/ 212738 w 1820653"/>
              <a:gd name="connsiteY9" fmla="*/ 1272897 h 1819143"/>
              <a:gd name="connsiteX10" fmla="*/ 11314 w 1820653"/>
              <a:gd name="connsiteY10" fmla="*/ 739627 h 1819143"/>
              <a:gd name="connsiteX11" fmla="*/ 0 w 1820653"/>
              <a:gd name="connsiteY11" fmla="*/ 115136 h 1819143"/>
              <a:gd name="connsiteX0" fmla="*/ 0 w 1820653"/>
              <a:gd name="connsiteY0" fmla="*/ 115136 h 1819150"/>
              <a:gd name="connsiteX1" fmla="*/ 939552 w 1820653"/>
              <a:gd name="connsiteY1" fmla="*/ 0 h 1819150"/>
              <a:gd name="connsiteX2" fmla="*/ 1595639 w 1820653"/>
              <a:gd name="connsiteY2" fmla="*/ 339577 h 1819150"/>
              <a:gd name="connsiteX3" fmla="*/ 1686127 w 1820653"/>
              <a:gd name="connsiteY3" fmla="*/ 363390 h 1819150"/>
              <a:gd name="connsiteX4" fmla="*/ 1748039 w 1820653"/>
              <a:gd name="connsiteY4" fmla="*/ 501502 h 1819150"/>
              <a:gd name="connsiteX5" fmla="*/ 1733752 w 1820653"/>
              <a:gd name="connsiteY5" fmla="*/ 949177 h 1819150"/>
              <a:gd name="connsiteX6" fmla="*/ 1817420 w 1820653"/>
              <a:gd name="connsiteY6" fmla="*/ 1471911 h 1819150"/>
              <a:gd name="connsiteX7" fmla="*/ 1192414 w 1820653"/>
              <a:gd name="connsiteY7" fmla="*/ 1819127 h 1819150"/>
              <a:gd name="connsiteX8" fmla="*/ 542925 w 1820653"/>
              <a:gd name="connsiteY8" fmla="*/ 1740199 h 1819150"/>
              <a:gd name="connsiteX9" fmla="*/ 212738 w 1820653"/>
              <a:gd name="connsiteY9" fmla="*/ 1272897 h 1819150"/>
              <a:gd name="connsiteX10" fmla="*/ 11314 w 1820653"/>
              <a:gd name="connsiteY10" fmla="*/ 739627 h 1819150"/>
              <a:gd name="connsiteX11" fmla="*/ 0 w 1820653"/>
              <a:gd name="connsiteY11" fmla="*/ 115136 h 1819150"/>
              <a:gd name="connsiteX0" fmla="*/ 0 w 1820653"/>
              <a:gd name="connsiteY0" fmla="*/ 115136 h 1819150"/>
              <a:gd name="connsiteX1" fmla="*/ 939552 w 1820653"/>
              <a:gd name="connsiteY1" fmla="*/ 0 h 1819150"/>
              <a:gd name="connsiteX2" fmla="*/ 1595639 w 1820653"/>
              <a:gd name="connsiteY2" fmla="*/ 339577 h 1819150"/>
              <a:gd name="connsiteX3" fmla="*/ 1686127 w 1820653"/>
              <a:gd name="connsiteY3" fmla="*/ 363390 h 1819150"/>
              <a:gd name="connsiteX4" fmla="*/ 1481339 w 1820653"/>
              <a:gd name="connsiteY4" fmla="*/ 615802 h 1819150"/>
              <a:gd name="connsiteX5" fmla="*/ 1733752 w 1820653"/>
              <a:gd name="connsiteY5" fmla="*/ 949177 h 1819150"/>
              <a:gd name="connsiteX6" fmla="*/ 1817420 w 1820653"/>
              <a:gd name="connsiteY6" fmla="*/ 1471911 h 1819150"/>
              <a:gd name="connsiteX7" fmla="*/ 1192414 w 1820653"/>
              <a:gd name="connsiteY7" fmla="*/ 1819127 h 1819150"/>
              <a:gd name="connsiteX8" fmla="*/ 542925 w 1820653"/>
              <a:gd name="connsiteY8" fmla="*/ 1740199 h 1819150"/>
              <a:gd name="connsiteX9" fmla="*/ 212738 w 1820653"/>
              <a:gd name="connsiteY9" fmla="*/ 1272897 h 1819150"/>
              <a:gd name="connsiteX10" fmla="*/ 11314 w 1820653"/>
              <a:gd name="connsiteY10" fmla="*/ 739627 h 1819150"/>
              <a:gd name="connsiteX11" fmla="*/ 0 w 1820653"/>
              <a:gd name="connsiteY11" fmla="*/ 115136 h 1819150"/>
              <a:gd name="connsiteX0" fmla="*/ 0 w 1820653"/>
              <a:gd name="connsiteY0" fmla="*/ 115136 h 1819150"/>
              <a:gd name="connsiteX1" fmla="*/ 939552 w 1820653"/>
              <a:gd name="connsiteY1" fmla="*/ 0 h 1819150"/>
              <a:gd name="connsiteX2" fmla="*/ 1595639 w 1820653"/>
              <a:gd name="connsiteY2" fmla="*/ 339577 h 1819150"/>
              <a:gd name="connsiteX3" fmla="*/ 1698827 w 1820653"/>
              <a:gd name="connsiteY3" fmla="*/ 503090 h 1819150"/>
              <a:gd name="connsiteX4" fmla="*/ 1481339 w 1820653"/>
              <a:gd name="connsiteY4" fmla="*/ 615802 h 1819150"/>
              <a:gd name="connsiteX5" fmla="*/ 1733752 w 1820653"/>
              <a:gd name="connsiteY5" fmla="*/ 949177 h 1819150"/>
              <a:gd name="connsiteX6" fmla="*/ 1817420 w 1820653"/>
              <a:gd name="connsiteY6" fmla="*/ 1471911 h 1819150"/>
              <a:gd name="connsiteX7" fmla="*/ 1192414 w 1820653"/>
              <a:gd name="connsiteY7" fmla="*/ 1819127 h 1819150"/>
              <a:gd name="connsiteX8" fmla="*/ 542925 w 1820653"/>
              <a:gd name="connsiteY8" fmla="*/ 1740199 h 1819150"/>
              <a:gd name="connsiteX9" fmla="*/ 212738 w 1820653"/>
              <a:gd name="connsiteY9" fmla="*/ 1272897 h 1819150"/>
              <a:gd name="connsiteX10" fmla="*/ 11314 w 1820653"/>
              <a:gd name="connsiteY10" fmla="*/ 739627 h 1819150"/>
              <a:gd name="connsiteX11" fmla="*/ 0 w 1820653"/>
              <a:gd name="connsiteY11" fmla="*/ 115136 h 1819150"/>
              <a:gd name="connsiteX0" fmla="*/ 0 w 1820653"/>
              <a:gd name="connsiteY0" fmla="*/ 115136 h 1819150"/>
              <a:gd name="connsiteX1" fmla="*/ 939552 w 1820653"/>
              <a:gd name="connsiteY1" fmla="*/ 0 h 1819150"/>
              <a:gd name="connsiteX2" fmla="*/ 1595639 w 1820653"/>
              <a:gd name="connsiteY2" fmla="*/ 339577 h 1819150"/>
              <a:gd name="connsiteX3" fmla="*/ 1749627 w 1820653"/>
              <a:gd name="connsiteY3" fmla="*/ 668190 h 1819150"/>
              <a:gd name="connsiteX4" fmla="*/ 1481339 w 1820653"/>
              <a:gd name="connsiteY4" fmla="*/ 615802 h 1819150"/>
              <a:gd name="connsiteX5" fmla="*/ 1733752 w 1820653"/>
              <a:gd name="connsiteY5" fmla="*/ 949177 h 1819150"/>
              <a:gd name="connsiteX6" fmla="*/ 1817420 w 1820653"/>
              <a:gd name="connsiteY6" fmla="*/ 1471911 h 1819150"/>
              <a:gd name="connsiteX7" fmla="*/ 1192414 w 1820653"/>
              <a:gd name="connsiteY7" fmla="*/ 1819127 h 1819150"/>
              <a:gd name="connsiteX8" fmla="*/ 542925 w 1820653"/>
              <a:gd name="connsiteY8" fmla="*/ 1740199 h 1819150"/>
              <a:gd name="connsiteX9" fmla="*/ 212738 w 1820653"/>
              <a:gd name="connsiteY9" fmla="*/ 1272897 h 1819150"/>
              <a:gd name="connsiteX10" fmla="*/ 11314 w 1820653"/>
              <a:gd name="connsiteY10" fmla="*/ 739627 h 1819150"/>
              <a:gd name="connsiteX11" fmla="*/ 0 w 1820653"/>
              <a:gd name="connsiteY11" fmla="*/ 115136 h 1819150"/>
              <a:gd name="connsiteX0" fmla="*/ 0 w 1820653"/>
              <a:gd name="connsiteY0" fmla="*/ 521536 h 2225550"/>
              <a:gd name="connsiteX1" fmla="*/ 964952 w 1820653"/>
              <a:gd name="connsiteY1" fmla="*/ 0 h 2225550"/>
              <a:gd name="connsiteX2" fmla="*/ 1595639 w 1820653"/>
              <a:gd name="connsiteY2" fmla="*/ 745977 h 2225550"/>
              <a:gd name="connsiteX3" fmla="*/ 1749627 w 1820653"/>
              <a:gd name="connsiteY3" fmla="*/ 1074590 h 2225550"/>
              <a:gd name="connsiteX4" fmla="*/ 1481339 w 1820653"/>
              <a:gd name="connsiteY4" fmla="*/ 1022202 h 2225550"/>
              <a:gd name="connsiteX5" fmla="*/ 1733752 w 1820653"/>
              <a:gd name="connsiteY5" fmla="*/ 1355577 h 2225550"/>
              <a:gd name="connsiteX6" fmla="*/ 1817420 w 1820653"/>
              <a:gd name="connsiteY6" fmla="*/ 1878311 h 2225550"/>
              <a:gd name="connsiteX7" fmla="*/ 1192414 w 1820653"/>
              <a:gd name="connsiteY7" fmla="*/ 2225527 h 2225550"/>
              <a:gd name="connsiteX8" fmla="*/ 542925 w 1820653"/>
              <a:gd name="connsiteY8" fmla="*/ 2146599 h 2225550"/>
              <a:gd name="connsiteX9" fmla="*/ 212738 w 1820653"/>
              <a:gd name="connsiteY9" fmla="*/ 1679297 h 2225550"/>
              <a:gd name="connsiteX10" fmla="*/ 11314 w 1820653"/>
              <a:gd name="connsiteY10" fmla="*/ 1146027 h 2225550"/>
              <a:gd name="connsiteX11" fmla="*/ 0 w 1820653"/>
              <a:gd name="connsiteY11" fmla="*/ 521536 h 2225550"/>
              <a:gd name="connsiteX0" fmla="*/ 439536 w 1809339"/>
              <a:gd name="connsiteY0" fmla="*/ 546936 h 2225550"/>
              <a:gd name="connsiteX1" fmla="*/ 953638 w 1809339"/>
              <a:gd name="connsiteY1" fmla="*/ 0 h 2225550"/>
              <a:gd name="connsiteX2" fmla="*/ 1584325 w 1809339"/>
              <a:gd name="connsiteY2" fmla="*/ 745977 h 2225550"/>
              <a:gd name="connsiteX3" fmla="*/ 1738313 w 1809339"/>
              <a:gd name="connsiteY3" fmla="*/ 1074590 h 2225550"/>
              <a:gd name="connsiteX4" fmla="*/ 1470025 w 1809339"/>
              <a:gd name="connsiteY4" fmla="*/ 1022202 h 2225550"/>
              <a:gd name="connsiteX5" fmla="*/ 1722438 w 1809339"/>
              <a:gd name="connsiteY5" fmla="*/ 1355577 h 2225550"/>
              <a:gd name="connsiteX6" fmla="*/ 1806106 w 1809339"/>
              <a:gd name="connsiteY6" fmla="*/ 1878311 h 2225550"/>
              <a:gd name="connsiteX7" fmla="*/ 1181100 w 1809339"/>
              <a:gd name="connsiteY7" fmla="*/ 2225527 h 2225550"/>
              <a:gd name="connsiteX8" fmla="*/ 531611 w 1809339"/>
              <a:gd name="connsiteY8" fmla="*/ 2146599 h 2225550"/>
              <a:gd name="connsiteX9" fmla="*/ 201424 w 1809339"/>
              <a:gd name="connsiteY9" fmla="*/ 1679297 h 2225550"/>
              <a:gd name="connsiteX10" fmla="*/ 0 w 1809339"/>
              <a:gd name="connsiteY10" fmla="*/ 1146027 h 2225550"/>
              <a:gd name="connsiteX11" fmla="*/ 439536 w 1809339"/>
              <a:gd name="connsiteY11" fmla="*/ 546936 h 2225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809339" h="2225550">
                <a:moveTo>
                  <a:pt x="439536" y="546936"/>
                </a:moveTo>
                <a:lnTo>
                  <a:pt x="953638" y="0"/>
                </a:lnTo>
                <a:cubicBezTo>
                  <a:pt x="1218371" y="116367"/>
                  <a:pt x="1448179" y="677234"/>
                  <a:pt x="1584325" y="745977"/>
                </a:cubicBezTo>
                <a:cubicBezTo>
                  <a:pt x="1654175" y="762646"/>
                  <a:pt x="1704182" y="1055540"/>
                  <a:pt x="1738313" y="1074590"/>
                </a:cubicBezTo>
                <a:cubicBezTo>
                  <a:pt x="1772444" y="1147614"/>
                  <a:pt x="1464469" y="963465"/>
                  <a:pt x="1470025" y="1022202"/>
                </a:cubicBezTo>
                <a:cubicBezTo>
                  <a:pt x="1484313" y="1164283"/>
                  <a:pt x="1734344" y="1213496"/>
                  <a:pt x="1722438" y="1355577"/>
                </a:cubicBezTo>
                <a:cubicBezTo>
                  <a:pt x="1804831" y="1524265"/>
                  <a:pt x="1816581" y="1497692"/>
                  <a:pt x="1806106" y="1878311"/>
                </a:cubicBezTo>
                <a:cubicBezTo>
                  <a:pt x="1615762" y="1977116"/>
                  <a:pt x="1365094" y="2228322"/>
                  <a:pt x="1181100" y="2225527"/>
                </a:cubicBezTo>
                <a:lnTo>
                  <a:pt x="531611" y="2146599"/>
                </a:lnTo>
                <a:cubicBezTo>
                  <a:pt x="391615" y="2031219"/>
                  <a:pt x="458301" y="1743401"/>
                  <a:pt x="201424" y="1679297"/>
                </a:cubicBezTo>
                <a:cubicBezTo>
                  <a:pt x="-55453" y="1418343"/>
                  <a:pt x="67206" y="1331579"/>
                  <a:pt x="0" y="1146027"/>
                </a:cubicBezTo>
                <a:lnTo>
                  <a:pt x="439536" y="54693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600" b="1" i="0" u="none" strike="noStrike" kern="1200" cap="none" spc="0" normalizeH="0" baseline="0" noProof="0">
              <a:ln>
                <a:noFill/>
              </a:ln>
              <a:solidFill>
                <a:schemeClr val="accent1">
                  <a:lumMod val="40000"/>
                  <a:lumOff val="60000"/>
                </a:schemeClr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23" name="bang 4"/>
          <p:cNvSpPr/>
          <p:nvPr/>
        </p:nvSpPr>
        <p:spPr>
          <a:xfrm>
            <a:off x="4471498" y="4843513"/>
            <a:ext cx="2304156" cy="2516810"/>
          </a:xfrm>
          <a:custGeom>
            <a:avLst/>
            <a:gdLst>
              <a:gd name="connsiteX0" fmla="*/ 0 w 2266682"/>
              <a:gd name="connsiteY0" fmla="*/ 0 h 1790163"/>
              <a:gd name="connsiteX1" fmla="*/ 2266682 w 2266682"/>
              <a:gd name="connsiteY1" fmla="*/ 0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184857 w 2266682"/>
              <a:gd name="connsiteY1" fmla="*/ 309093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197626"/>
              <a:gd name="connsiteY0" fmla="*/ 0 h 1790163"/>
              <a:gd name="connsiteX1" fmla="*/ 1339602 w 2197626"/>
              <a:gd name="connsiteY1" fmla="*/ 27739 h 1790163"/>
              <a:gd name="connsiteX2" fmla="*/ 1995689 w 2197626"/>
              <a:gd name="connsiteY2" fmla="*/ 367316 h 1790163"/>
              <a:gd name="connsiteX3" fmla="*/ 2086177 w 2197626"/>
              <a:gd name="connsiteY3" fmla="*/ 391129 h 1790163"/>
              <a:gd name="connsiteX4" fmla="*/ 2148089 w 2197626"/>
              <a:gd name="connsiteY4" fmla="*/ 529241 h 1790163"/>
              <a:gd name="connsiteX5" fmla="*/ 2133802 w 2197626"/>
              <a:gd name="connsiteY5" fmla="*/ 976916 h 1790163"/>
              <a:gd name="connsiteX6" fmla="*/ 2197626 w 2197626"/>
              <a:gd name="connsiteY6" fmla="*/ 1759207 h 1790163"/>
              <a:gd name="connsiteX7" fmla="*/ 0 w 2197626"/>
              <a:gd name="connsiteY7" fmla="*/ 1790163 h 1790163"/>
              <a:gd name="connsiteX8" fmla="*/ 0 w 2197626"/>
              <a:gd name="connsiteY8" fmla="*/ 0 h 1790163"/>
              <a:gd name="connsiteX0" fmla="*/ 0 w 2204063"/>
              <a:gd name="connsiteY0" fmla="*/ 0 h 1790163"/>
              <a:gd name="connsiteX1" fmla="*/ 1339602 w 2204063"/>
              <a:gd name="connsiteY1" fmla="*/ 27739 h 1790163"/>
              <a:gd name="connsiteX2" fmla="*/ 1995689 w 2204063"/>
              <a:gd name="connsiteY2" fmla="*/ 367316 h 1790163"/>
              <a:gd name="connsiteX3" fmla="*/ 2086177 w 2204063"/>
              <a:gd name="connsiteY3" fmla="*/ 391129 h 1790163"/>
              <a:gd name="connsiteX4" fmla="*/ 2148089 w 2204063"/>
              <a:gd name="connsiteY4" fmla="*/ 529241 h 1790163"/>
              <a:gd name="connsiteX5" fmla="*/ 2133802 w 2204063"/>
              <a:gd name="connsiteY5" fmla="*/ 976916 h 1790163"/>
              <a:gd name="connsiteX6" fmla="*/ 2197626 w 2204063"/>
              <a:gd name="connsiteY6" fmla="*/ 1759207 h 1790163"/>
              <a:gd name="connsiteX7" fmla="*/ 0 w 2204063"/>
              <a:gd name="connsiteY7" fmla="*/ 1790163 h 1790163"/>
              <a:gd name="connsiteX8" fmla="*/ 0 w 2204063"/>
              <a:gd name="connsiteY8" fmla="*/ 0 h 1790163"/>
              <a:gd name="connsiteX0" fmla="*/ 0 w 2195699"/>
              <a:gd name="connsiteY0" fmla="*/ 0 h 1790163"/>
              <a:gd name="connsiteX1" fmla="*/ 1339602 w 2195699"/>
              <a:gd name="connsiteY1" fmla="*/ 27739 h 1790163"/>
              <a:gd name="connsiteX2" fmla="*/ 1995689 w 2195699"/>
              <a:gd name="connsiteY2" fmla="*/ 367316 h 1790163"/>
              <a:gd name="connsiteX3" fmla="*/ 2086177 w 2195699"/>
              <a:gd name="connsiteY3" fmla="*/ 391129 h 1790163"/>
              <a:gd name="connsiteX4" fmla="*/ 2148089 w 2195699"/>
              <a:gd name="connsiteY4" fmla="*/ 529241 h 1790163"/>
              <a:gd name="connsiteX5" fmla="*/ 2133802 w 2195699"/>
              <a:gd name="connsiteY5" fmla="*/ 976916 h 1790163"/>
              <a:gd name="connsiteX6" fmla="*/ 2185720 w 2195699"/>
              <a:gd name="connsiteY6" fmla="*/ 1652050 h 1790163"/>
              <a:gd name="connsiteX7" fmla="*/ 0 w 2195699"/>
              <a:gd name="connsiteY7" fmla="*/ 1790163 h 1790163"/>
              <a:gd name="connsiteX8" fmla="*/ 0 w 2195699"/>
              <a:gd name="connsiteY8" fmla="*/ 0 h 1790163"/>
              <a:gd name="connsiteX0" fmla="*/ 0 w 2195699"/>
              <a:gd name="connsiteY0" fmla="*/ 0 h 1652050"/>
              <a:gd name="connsiteX1" fmla="*/ 1339602 w 2195699"/>
              <a:gd name="connsiteY1" fmla="*/ 27739 h 1652050"/>
              <a:gd name="connsiteX2" fmla="*/ 1995689 w 2195699"/>
              <a:gd name="connsiteY2" fmla="*/ 367316 h 1652050"/>
              <a:gd name="connsiteX3" fmla="*/ 2086177 w 2195699"/>
              <a:gd name="connsiteY3" fmla="*/ 391129 h 1652050"/>
              <a:gd name="connsiteX4" fmla="*/ 2148089 w 2195699"/>
              <a:gd name="connsiteY4" fmla="*/ 529241 h 1652050"/>
              <a:gd name="connsiteX5" fmla="*/ 2133802 w 2195699"/>
              <a:gd name="connsiteY5" fmla="*/ 976916 h 1652050"/>
              <a:gd name="connsiteX6" fmla="*/ 2185720 w 2195699"/>
              <a:gd name="connsiteY6" fmla="*/ 1652050 h 1652050"/>
              <a:gd name="connsiteX7" fmla="*/ 1114425 w 2195699"/>
              <a:gd name="connsiteY7" fmla="*/ 1647288 h 1652050"/>
              <a:gd name="connsiteX8" fmla="*/ 0 w 2195699"/>
              <a:gd name="connsiteY8" fmla="*/ 0 h 1652050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0 w 2195699"/>
              <a:gd name="connsiteY9" fmla="*/ 0 h 1948485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519314 w 2195699"/>
              <a:gd name="connsiteY9" fmla="*/ 1167416 h 1948485"/>
              <a:gd name="connsiteX10" fmla="*/ 0 w 2195699"/>
              <a:gd name="connsiteY10" fmla="*/ 0 h 1948485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119264 w 1795649"/>
              <a:gd name="connsiteY9" fmla="*/ 1139677 h 1920746"/>
              <a:gd name="connsiteX10" fmla="*/ 0 w 1795649"/>
              <a:gd name="connsiteY10" fmla="*/ 115136 h 1920746"/>
              <a:gd name="connsiteX0" fmla="*/ 755229 w 2550878"/>
              <a:gd name="connsiteY0" fmla="*/ 115136 h 1920746"/>
              <a:gd name="connsiteX1" fmla="*/ 1694781 w 2550878"/>
              <a:gd name="connsiteY1" fmla="*/ 0 h 1920746"/>
              <a:gd name="connsiteX2" fmla="*/ 2350868 w 2550878"/>
              <a:gd name="connsiteY2" fmla="*/ 339577 h 1920746"/>
              <a:gd name="connsiteX3" fmla="*/ 2441356 w 2550878"/>
              <a:gd name="connsiteY3" fmla="*/ 363390 h 1920746"/>
              <a:gd name="connsiteX4" fmla="*/ 2503268 w 2550878"/>
              <a:gd name="connsiteY4" fmla="*/ 501502 h 1920746"/>
              <a:gd name="connsiteX5" fmla="*/ 2488981 w 2550878"/>
              <a:gd name="connsiteY5" fmla="*/ 949177 h 1920746"/>
              <a:gd name="connsiteX6" fmla="*/ 2540899 w 2550878"/>
              <a:gd name="connsiteY6" fmla="*/ 1624311 h 1920746"/>
              <a:gd name="connsiteX7" fmla="*/ 1998443 w 2550878"/>
              <a:gd name="connsiteY7" fmla="*/ 1920727 h 1920746"/>
              <a:gd name="connsiteX8" fmla="*/ 1469604 w 2550878"/>
              <a:gd name="connsiteY8" fmla="*/ 1619549 h 1920746"/>
              <a:gd name="connsiteX9" fmla="*/ 874493 w 2550878"/>
              <a:gd name="connsiteY9" fmla="*/ 1139677 h 1920746"/>
              <a:gd name="connsiteX10" fmla="*/ 0 w 2550878"/>
              <a:gd name="connsiteY10" fmla="*/ 171775 h 1920746"/>
              <a:gd name="connsiteX11" fmla="*/ 755229 w 2550878"/>
              <a:gd name="connsiteY11" fmla="*/ 115136 h 1920746"/>
              <a:gd name="connsiteX0" fmla="*/ 653629 w 2550878"/>
              <a:gd name="connsiteY0" fmla="*/ 0 h 2516810"/>
              <a:gd name="connsiteX1" fmla="*/ 1694781 w 2550878"/>
              <a:gd name="connsiteY1" fmla="*/ 596064 h 2516810"/>
              <a:gd name="connsiteX2" fmla="*/ 2350868 w 2550878"/>
              <a:gd name="connsiteY2" fmla="*/ 935641 h 2516810"/>
              <a:gd name="connsiteX3" fmla="*/ 2441356 w 2550878"/>
              <a:gd name="connsiteY3" fmla="*/ 959454 h 2516810"/>
              <a:gd name="connsiteX4" fmla="*/ 2503268 w 2550878"/>
              <a:gd name="connsiteY4" fmla="*/ 1097566 h 2516810"/>
              <a:gd name="connsiteX5" fmla="*/ 2488981 w 2550878"/>
              <a:gd name="connsiteY5" fmla="*/ 1545241 h 2516810"/>
              <a:gd name="connsiteX6" fmla="*/ 2540899 w 2550878"/>
              <a:gd name="connsiteY6" fmla="*/ 2220375 h 2516810"/>
              <a:gd name="connsiteX7" fmla="*/ 1998443 w 2550878"/>
              <a:gd name="connsiteY7" fmla="*/ 2516791 h 2516810"/>
              <a:gd name="connsiteX8" fmla="*/ 1469604 w 2550878"/>
              <a:gd name="connsiteY8" fmla="*/ 2215613 h 2516810"/>
              <a:gd name="connsiteX9" fmla="*/ 874493 w 2550878"/>
              <a:gd name="connsiteY9" fmla="*/ 1735741 h 2516810"/>
              <a:gd name="connsiteX10" fmla="*/ 0 w 2550878"/>
              <a:gd name="connsiteY10" fmla="*/ 767839 h 2516810"/>
              <a:gd name="connsiteX11" fmla="*/ 653629 w 2550878"/>
              <a:gd name="connsiteY11" fmla="*/ 0 h 2516810"/>
              <a:gd name="connsiteX0" fmla="*/ 653629 w 2550878"/>
              <a:gd name="connsiteY0" fmla="*/ 0 h 2516810"/>
              <a:gd name="connsiteX1" fmla="*/ 1985067 w 2550878"/>
              <a:gd name="connsiteY1" fmla="*/ 117092 h 2516810"/>
              <a:gd name="connsiteX2" fmla="*/ 2350868 w 2550878"/>
              <a:gd name="connsiteY2" fmla="*/ 935641 h 2516810"/>
              <a:gd name="connsiteX3" fmla="*/ 2441356 w 2550878"/>
              <a:gd name="connsiteY3" fmla="*/ 959454 h 2516810"/>
              <a:gd name="connsiteX4" fmla="*/ 2503268 w 2550878"/>
              <a:gd name="connsiteY4" fmla="*/ 1097566 h 2516810"/>
              <a:gd name="connsiteX5" fmla="*/ 2488981 w 2550878"/>
              <a:gd name="connsiteY5" fmla="*/ 1545241 h 2516810"/>
              <a:gd name="connsiteX6" fmla="*/ 2540899 w 2550878"/>
              <a:gd name="connsiteY6" fmla="*/ 2220375 h 2516810"/>
              <a:gd name="connsiteX7" fmla="*/ 1998443 w 2550878"/>
              <a:gd name="connsiteY7" fmla="*/ 2516791 h 2516810"/>
              <a:gd name="connsiteX8" fmla="*/ 1469604 w 2550878"/>
              <a:gd name="connsiteY8" fmla="*/ 2215613 h 2516810"/>
              <a:gd name="connsiteX9" fmla="*/ 874493 w 2550878"/>
              <a:gd name="connsiteY9" fmla="*/ 1735741 h 2516810"/>
              <a:gd name="connsiteX10" fmla="*/ 0 w 2550878"/>
              <a:gd name="connsiteY10" fmla="*/ 767839 h 2516810"/>
              <a:gd name="connsiteX11" fmla="*/ 653629 w 2550878"/>
              <a:gd name="connsiteY11" fmla="*/ 0 h 2516810"/>
              <a:gd name="connsiteX0" fmla="*/ 796148 w 2693397"/>
              <a:gd name="connsiteY0" fmla="*/ 0 h 2516810"/>
              <a:gd name="connsiteX1" fmla="*/ 2127586 w 2693397"/>
              <a:gd name="connsiteY1" fmla="*/ 117092 h 2516810"/>
              <a:gd name="connsiteX2" fmla="*/ 2493387 w 2693397"/>
              <a:gd name="connsiteY2" fmla="*/ 935641 h 2516810"/>
              <a:gd name="connsiteX3" fmla="*/ 2583875 w 2693397"/>
              <a:gd name="connsiteY3" fmla="*/ 959454 h 2516810"/>
              <a:gd name="connsiteX4" fmla="*/ 2645787 w 2693397"/>
              <a:gd name="connsiteY4" fmla="*/ 1097566 h 2516810"/>
              <a:gd name="connsiteX5" fmla="*/ 2631500 w 2693397"/>
              <a:gd name="connsiteY5" fmla="*/ 1545241 h 2516810"/>
              <a:gd name="connsiteX6" fmla="*/ 2683418 w 2693397"/>
              <a:gd name="connsiteY6" fmla="*/ 2220375 h 2516810"/>
              <a:gd name="connsiteX7" fmla="*/ 2140962 w 2693397"/>
              <a:gd name="connsiteY7" fmla="*/ 2516791 h 2516810"/>
              <a:gd name="connsiteX8" fmla="*/ 1612123 w 2693397"/>
              <a:gd name="connsiteY8" fmla="*/ 2215613 h 2516810"/>
              <a:gd name="connsiteX9" fmla="*/ 1012 w 2693397"/>
              <a:gd name="connsiteY9" fmla="*/ 1634141 h 2516810"/>
              <a:gd name="connsiteX10" fmla="*/ 142519 w 2693397"/>
              <a:gd name="connsiteY10" fmla="*/ 767839 h 2516810"/>
              <a:gd name="connsiteX11" fmla="*/ 796148 w 2693397"/>
              <a:gd name="connsiteY11" fmla="*/ 0 h 2516810"/>
              <a:gd name="connsiteX0" fmla="*/ 796148 w 2693397"/>
              <a:gd name="connsiteY0" fmla="*/ 0 h 2516810"/>
              <a:gd name="connsiteX1" fmla="*/ 2127586 w 2693397"/>
              <a:gd name="connsiteY1" fmla="*/ 117092 h 2516810"/>
              <a:gd name="connsiteX2" fmla="*/ 2493387 w 2693397"/>
              <a:gd name="connsiteY2" fmla="*/ 935641 h 2516810"/>
              <a:gd name="connsiteX3" fmla="*/ 2583875 w 2693397"/>
              <a:gd name="connsiteY3" fmla="*/ 959454 h 2516810"/>
              <a:gd name="connsiteX4" fmla="*/ 2645787 w 2693397"/>
              <a:gd name="connsiteY4" fmla="*/ 1097566 h 2516810"/>
              <a:gd name="connsiteX5" fmla="*/ 2631500 w 2693397"/>
              <a:gd name="connsiteY5" fmla="*/ 1545241 h 2516810"/>
              <a:gd name="connsiteX6" fmla="*/ 2683418 w 2693397"/>
              <a:gd name="connsiteY6" fmla="*/ 2220375 h 2516810"/>
              <a:gd name="connsiteX7" fmla="*/ 2140962 w 2693397"/>
              <a:gd name="connsiteY7" fmla="*/ 2516791 h 2516810"/>
              <a:gd name="connsiteX8" fmla="*/ 1017037 w 2693397"/>
              <a:gd name="connsiteY8" fmla="*/ 2273670 h 2516810"/>
              <a:gd name="connsiteX9" fmla="*/ 1012 w 2693397"/>
              <a:gd name="connsiteY9" fmla="*/ 1634141 h 2516810"/>
              <a:gd name="connsiteX10" fmla="*/ 142519 w 2693397"/>
              <a:gd name="connsiteY10" fmla="*/ 767839 h 2516810"/>
              <a:gd name="connsiteX11" fmla="*/ 796148 w 2693397"/>
              <a:gd name="connsiteY11" fmla="*/ 0 h 2516810"/>
              <a:gd name="connsiteX0" fmla="*/ 796148 w 3062668"/>
              <a:gd name="connsiteY0" fmla="*/ 0 h 2516810"/>
              <a:gd name="connsiteX1" fmla="*/ 2127586 w 3062668"/>
              <a:gd name="connsiteY1" fmla="*/ 117092 h 2516810"/>
              <a:gd name="connsiteX2" fmla="*/ 2493387 w 3062668"/>
              <a:gd name="connsiteY2" fmla="*/ 935641 h 2516810"/>
              <a:gd name="connsiteX3" fmla="*/ 2583875 w 3062668"/>
              <a:gd name="connsiteY3" fmla="*/ 959454 h 2516810"/>
              <a:gd name="connsiteX4" fmla="*/ 2645787 w 3062668"/>
              <a:gd name="connsiteY4" fmla="*/ 1097566 h 2516810"/>
              <a:gd name="connsiteX5" fmla="*/ 3052415 w 3062668"/>
              <a:gd name="connsiteY5" fmla="*/ 1559755 h 2516810"/>
              <a:gd name="connsiteX6" fmla="*/ 2683418 w 3062668"/>
              <a:gd name="connsiteY6" fmla="*/ 2220375 h 2516810"/>
              <a:gd name="connsiteX7" fmla="*/ 2140962 w 3062668"/>
              <a:gd name="connsiteY7" fmla="*/ 2516791 h 2516810"/>
              <a:gd name="connsiteX8" fmla="*/ 1017037 w 3062668"/>
              <a:gd name="connsiteY8" fmla="*/ 2273670 h 2516810"/>
              <a:gd name="connsiteX9" fmla="*/ 1012 w 3062668"/>
              <a:gd name="connsiteY9" fmla="*/ 1634141 h 2516810"/>
              <a:gd name="connsiteX10" fmla="*/ 142519 w 3062668"/>
              <a:gd name="connsiteY10" fmla="*/ 767839 h 2516810"/>
              <a:gd name="connsiteX11" fmla="*/ 796148 w 3062668"/>
              <a:gd name="connsiteY11" fmla="*/ 0 h 2516810"/>
              <a:gd name="connsiteX0" fmla="*/ 796148 w 3072208"/>
              <a:gd name="connsiteY0" fmla="*/ 0 h 2516810"/>
              <a:gd name="connsiteX1" fmla="*/ 2127586 w 3072208"/>
              <a:gd name="connsiteY1" fmla="*/ 117092 h 2516810"/>
              <a:gd name="connsiteX2" fmla="*/ 2493387 w 3072208"/>
              <a:gd name="connsiteY2" fmla="*/ 935641 h 2516810"/>
              <a:gd name="connsiteX3" fmla="*/ 2583875 w 3072208"/>
              <a:gd name="connsiteY3" fmla="*/ 959454 h 2516810"/>
              <a:gd name="connsiteX4" fmla="*/ 3066701 w 3072208"/>
              <a:gd name="connsiteY4" fmla="*/ 1097566 h 2516810"/>
              <a:gd name="connsiteX5" fmla="*/ 3052415 w 3072208"/>
              <a:gd name="connsiteY5" fmla="*/ 1559755 h 2516810"/>
              <a:gd name="connsiteX6" fmla="*/ 2683418 w 3072208"/>
              <a:gd name="connsiteY6" fmla="*/ 2220375 h 2516810"/>
              <a:gd name="connsiteX7" fmla="*/ 2140962 w 3072208"/>
              <a:gd name="connsiteY7" fmla="*/ 2516791 h 2516810"/>
              <a:gd name="connsiteX8" fmla="*/ 1017037 w 3072208"/>
              <a:gd name="connsiteY8" fmla="*/ 2273670 h 2516810"/>
              <a:gd name="connsiteX9" fmla="*/ 1012 w 3072208"/>
              <a:gd name="connsiteY9" fmla="*/ 1634141 h 2516810"/>
              <a:gd name="connsiteX10" fmla="*/ 142519 w 3072208"/>
              <a:gd name="connsiteY10" fmla="*/ 767839 h 2516810"/>
              <a:gd name="connsiteX11" fmla="*/ 796148 w 3072208"/>
              <a:gd name="connsiteY11" fmla="*/ 0 h 2516810"/>
              <a:gd name="connsiteX0" fmla="*/ 796148 w 3072208"/>
              <a:gd name="connsiteY0" fmla="*/ 0 h 2516810"/>
              <a:gd name="connsiteX1" fmla="*/ 2127586 w 3072208"/>
              <a:gd name="connsiteY1" fmla="*/ 117092 h 2516810"/>
              <a:gd name="connsiteX2" fmla="*/ 2493387 w 3072208"/>
              <a:gd name="connsiteY2" fmla="*/ 935641 h 2516810"/>
              <a:gd name="connsiteX3" fmla="*/ 3066701 w 3072208"/>
              <a:gd name="connsiteY3" fmla="*/ 1097566 h 2516810"/>
              <a:gd name="connsiteX4" fmla="*/ 3052415 w 3072208"/>
              <a:gd name="connsiteY4" fmla="*/ 1559755 h 2516810"/>
              <a:gd name="connsiteX5" fmla="*/ 2683418 w 3072208"/>
              <a:gd name="connsiteY5" fmla="*/ 2220375 h 2516810"/>
              <a:gd name="connsiteX6" fmla="*/ 2140962 w 3072208"/>
              <a:gd name="connsiteY6" fmla="*/ 2516791 h 2516810"/>
              <a:gd name="connsiteX7" fmla="*/ 1017037 w 3072208"/>
              <a:gd name="connsiteY7" fmla="*/ 2273670 h 2516810"/>
              <a:gd name="connsiteX8" fmla="*/ 1012 w 3072208"/>
              <a:gd name="connsiteY8" fmla="*/ 1634141 h 2516810"/>
              <a:gd name="connsiteX9" fmla="*/ 142519 w 3072208"/>
              <a:gd name="connsiteY9" fmla="*/ 767839 h 2516810"/>
              <a:gd name="connsiteX10" fmla="*/ 796148 w 3072208"/>
              <a:gd name="connsiteY10" fmla="*/ 0 h 2516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072208" h="2516810">
                <a:moveTo>
                  <a:pt x="796148" y="0"/>
                </a:moveTo>
                <a:lnTo>
                  <a:pt x="2127586" y="117092"/>
                </a:lnTo>
                <a:cubicBezTo>
                  <a:pt x="2392319" y="233459"/>
                  <a:pt x="2357241" y="866898"/>
                  <a:pt x="2493387" y="935641"/>
                </a:cubicBezTo>
                <a:cubicBezTo>
                  <a:pt x="2649906" y="1099053"/>
                  <a:pt x="2973530" y="993547"/>
                  <a:pt x="3066701" y="1097566"/>
                </a:cubicBezTo>
                <a:cubicBezTo>
                  <a:pt x="3080989" y="1239647"/>
                  <a:pt x="3064321" y="1417674"/>
                  <a:pt x="3052415" y="1559755"/>
                </a:cubicBezTo>
                <a:cubicBezTo>
                  <a:pt x="3134808" y="1728443"/>
                  <a:pt x="2693893" y="1839756"/>
                  <a:pt x="2683418" y="2220375"/>
                </a:cubicBezTo>
                <a:cubicBezTo>
                  <a:pt x="2499424" y="2217580"/>
                  <a:pt x="2324956" y="2519586"/>
                  <a:pt x="2140962" y="2516791"/>
                </a:cubicBezTo>
                <a:lnTo>
                  <a:pt x="1017037" y="2273670"/>
                </a:lnTo>
                <a:cubicBezTo>
                  <a:pt x="875817" y="2066088"/>
                  <a:pt x="142232" y="1841723"/>
                  <a:pt x="1012" y="1634141"/>
                </a:cubicBezTo>
                <a:cubicBezTo>
                  <a:pt x="-14714" y="1442135"/>
                  <a:pt x="158245" y="959845"/>
                  <a:pt x="142519" y="767839"/>
                </a:cubicBezTo>
                <a:lnTo>
                  <a:pt x="796148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600" b="1" i="0" u="none" strike="noStrike" kern="1200" cap="none" spc="0" normalizeH="0" baseline="0" noProof="0">
              <a:ln>
                <a:noFill/>
              </a:ln>
              <a:solidFill>
                <a:schemeClr val="accent1">
                  <a:lumMod val="40000"/>
                  <a:lumOff val="60000"/>
                </a:schemeClr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2" name="Snip Diagonal Corner Rectangle 1"/>
          <p:cNvSpPr/>
          <p:nvPr/>
        </p:nvSpPr>
        <p:spPr>
          <a:xfrm>
            <a:off x="1870880" y="500070"/>
            <a:ext cx="4659086" cy="1582058"/>
          </a:xfrm>
          <a:prstGeom prst="snip2DiagRect">
            <a:avLst/>
          </a:prstGeom>
          <a:blipFill dpi="0" rotWithShape="1">
            <a:blip r:embed="rId9">
              <a:alphaModFix amt="75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.VnAvant" pitchFamily="34" charset="0"/>
              </a:rPr>
              <a:t>u</a:t>
            </a:r>
            <a:r>
              <a:rPr lang="en-US" sz="3200" b="1" dirty="0" err="1" smtClean="0">
                <a:solidFill>
                  <a:srgbClr val="002060"/>
                </a:solidFill>
                <a:latin typeface=".VnAvant" pitchFamily="34" charset="0"/>
              </a:rPr>
              <a:t>«i</a:t>
            </a:r>
            <a:r>
              <a:rPr lang="en-US" sz="3200" b="1" dirty="0" smtClean="0">
                <a:solidFill>
                  <a:srgbClr val="002060"/>
                </a:solidFill>
                <a:latin typeface=".VnAvant" pitchFamily="34" charset="0"/>
              </a:rPr>
              <a:t>    </a:t>
            </a:r>
            <a:r>
              <a:rPr lang="en-US" sz="3200" b="1" dirty="0" err="1" smtClean="0">
                <a:solidFill>
                  <a:srgbClr val="002060"/>
                </a:solidFill>
                <a:latin typeface=".VnAvant" pitchFamily="34" charset="0"/>
              </a:rPr>
              <a:t>u«m</a:t>
            </a:r>
            <a:endParaRPr lang="en-US" sz="3200" b="1" dirty="0" smtClean="0">
              <a:solidFill>
                <a:srgbClr val="002060"/>
              </a:solidFill>
              <a:latin typeface=".VnAvant" pitchFamily="34" charset="0"/>
            </a:endParaRPr>
          </a:p>
          <a:p>
            <a:pPr algn="ctr"/>
            <a:r>
              <a:rPr lang="en-US" sz="3200" b="1" dirty="0">
                <a:solidFill>
                  <a:srgbClr val="002060"/>
                </a:solidFill>
                <a:latin typeface=".VnAvant" pitchFamily="34" charset="0"/>
              </a:rPr>
              <a:t> </a:t>
            </a:r>
            <a:r>
              <a:rPr lang="en-US" sz="3200" b="1" dirty="0" smtClean="0">
                <a:solidFill>
                  <a:srgbClr val="002060"/>
                </a:solidFill>
                <a:latin typeface=".VnAvant" pitchFamily="34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.VnAvant" pitchFamily="34" charset="0"/>
              </a:rPr>
              <a:t>nhuém</a:t>
            </a:r>
            <a:r>
              <a:rPr lang="en-US" sz="3200" b="1" dirty="0" smtClean="0">
                <a:solidFill>
                  <a:srgbClr val="002060"/>
                </a:solidFill>
                <a:latin typeface=".VnAvant" pitchFamily="34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.VnAvant" pitchFamily="34" charset="0"/>
              </a:rPr>
              <a:t>v¶i</a:t>
            </a:r>
            <a:endParaRPr lang="en-US" sz="3200" b="1" dirty="0">
              <a:solidFill>
                <a:srgbClr val="002060"/>
              </a:solidFill>
              <a:latin typeface=".VnAvant" pitchFamily="34" charset="0"/>
            </a:endParaRPr>
          </a:p>
        </p:txBody>
      </p:sp>
      <p:sp>
        <p:nvSpPr>
          <p:cNvPr id="29" name="Rectangle 24"/>
          <p:cNvSpPr/>
          <p:nvPr/>
        </p:nvSpPr>
        <p:spPr>
          <a:xfrm>
            <a:off x="6927750" y="5344494"/>
            <a:ext cx="2216250" cy="1513506"/>
          </a:xfrm>
          <a:custGeom>
            <a:avLst/>
            <a:gdLst>
              <a:gd name="connsiteX0" fmla="*/ 0 w 2955000"/>
              <a:gd name="connsiteY0" fmla="*/ 0 h 1299411"/>
              <a:gd name="connsiteX1" fmla="*/ 2955000 w 2955000"/>
              <a:gd name="connsiteY1" fmla="*/ 0 h 1299411"/>
              <a:gd name="connsiteX2" fmla="*/ 2955000 w 2955000"/>
              <a:gd name="connsiteY2" fmla="*/ 1299411 h 1299411"/>
              <a:gd name="connsiteX3" fmla="*/ 0 w 2955000"/>
              <a:gd name="connsiteY3" fmla="*/ 1299411 h 1299411"/>
              <a:gd name="connsiteX4" fmla="*/ 0 w 2955000"/>
              <a:gd name="connsiteY4" fmla="*/ 0 h 1299411"/>
              <a:gd name="connsiteX0" fmla="*/ 0 w 2955000"/>
              <a:gd name="connsiteY0" fmla="*/ 214095 h 1513506"/>
              <a:gd name="connsiteX1" fmla="*/ 1325897 w 2955000"/>
              <a:gd name="connsiteY1" fmla="*/ 16 h 1513506"/>
              <a:gd name="connsiteX2" fmla="*/ 2955000 w 2955000"/>
              <a:gd name="connsiteY2" fmla="*/ 214095 h 1513506"/>
              <a:gd name="connsiteX3" fmla="*/ 2955000 w 2955000"/>
              <a:gd name="connsiteY3" fmla="*/ 1513506 h 1513506"/>
              <a:gd name="connsiteX4" fmla="*/ 0 w 2955000"/>
              <a:gd name="connsiteY4" fmla="*/ 1513506 h 1513506"/>
              <a:gd name="connsiteX5" fmla="*/ 0 w 2955000"/>
              <a:gd name="connsiteY5" fmla="*/ 214095 h 1513506"/>
              <a:gd name="connsiteX0" fmla="*/ 0 w 2955000"/>
              <a:gd name="connsiteY0" fmla="*/ 214095 h 1513506"/>
              <a:gd name="connsiteX1" fmla="*/ 1325897 w 2955000"/>
              <a:gd name="connsiteY1" fmla="*/ 16 h 1513506"/>
              <a:gd name="connsiteX2" fmla="*/ 2955000 w 2955000"/>
              <a:gd name="connsiteY2" fmla="*/ 214095 h 1513506"/>
              <a:gd name="connsiteX3" fmla="*/ 2955000 w 2955000"/>
              <a:gd name="connsiteY3" fmla="*/ 1513506 h 1513506"/>
              <a:gd name="connsiteX4" fmla="*/ 0 w 2955000"/>
              <a:gd name="connsiteY4" fmla="*/ 1513506 h 1513506"/>
              <a:gd name="connsiteX5" fmla="*/ 190779 w 2955000"/>
              <a:gd name="connsiteY5" fmla="*/ 930182 h 1513506"/>
              <a:gd name="connsiteX6" fmla="*/ 0 w 2955000"/>
              <a:gd name="connsiteY6" fmla="*/ 214095 h 1513506"/>
              <a:gd name="connsiteX0" fmla="*/ 0 w 2955000"/>
              <a:gd name="connsiteY0" fmla="*/ 214095 h 1513506"/>
              <a:gd name="connsiteX1" fmla="*/ 1325897 w 2955000"/>
              <a:gd name="connsiteY1" fmla="*/ 16 h 1513506"/>
              <a:gd name="connsiteX2" fmla="*/ 2461014 w 2955000"/>
              <a:gd name="connsiteY2" fmla="*/ 126140 h 1513506"/>
              <a:gd name="connsiteX3" fmla="*/ 2955000 w 2955000"/>
              <a:gd name="connsiteY3" fmla="*/ 214095 h 1513506"/>
              <a:gd name="connsiteX4" fmla="*/ 2955000 w 2955000"/>
              <a:gd name="connsiteY4" fmla="*/ 1513506 h 1513506"/>
              <a:gd name="connsiteX5" fmla="*/ 0 w 2955000"/>
              <a:gd name="connsiteY5" fmla="*/ 1513506 h 1513506"/>
              <a:gd name="connsiteX6" fmla="*/ 190779 w 2955000"/>
              <a:gd name="connsiteY6" fmla="*/ 930182 h 1513506"/>
              <a:gd name="connsiteX7" fmla="*/ 0 w 2955000"/>
              <a:gd name="connsiteY7" fmla="*/ 214095 h 1513506"/>
              <a:gd name="connsiteX0" fmla="*/ 0 w 2955000"/>
              <a:gd name="connsiteY0" fmla="*/ 214095 h 1513506"/>
              <a:gd name="connsiteX1" fmla="*/ 1325897 w 2955000"/>
              <a:gd name="connsiteY1" fmla="*/ 16 h 1513506"/>
              <a:gd name="connsiteX2" fmla="*/ 2397952 w 2955000"/>
              <a:gd name="connsiteY2" fmla="*/ 16 h 1513506"/>
              <a:gd name="connsiteX3" fmla="*/ 2955000 w 2955000"/>
              <a:gd name="connsiteY3" fmla="*/ 214095 h 1513506"/>
              <a:gd name="connsiteX4" fmla="*/ 2955000 w 2955000"/>
              <a:gd name="connsiteY4" fmla="*/ 1513506 h 1513506"/>
              <a:gd name="connsiteX5" fmla="*/ 0 w 2955000"/>
              <a:gd name="connsiteY5" fmla="*/ 1513506 h 1513506"/>
              <a:gd name="connsiteX6" fmla="*/ 190779 w 2955000"/>
              <a:gd name="connsiteY6" fmla="*/ 930182 h 1513506"/>
              <a:gd name="connsiteX7" fmla="*/ 0 w 2955000"/>
              <a:gd name="connsiteY7" fmla="*/ 214095 h 1513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55000" h="1513506">
                <a:moveTo>
                  <a:pt x="0" y="214095"/>
                </a:moveTo>
                <a:cubicBezTo>
                  <a:pt x="420945" y="216308"/>
                  <a:pt x="904952" y="-2197"/>
                  <a:pt x="1325897" y="16"/>
                </a:cubicBezTo>
                <a:lnTo>
                  <a:pt x="2397952" y="16"/>
                </a:lnTo>
                <a:lnTo>
                  <a:pt x="2955000" y="214095"/>
                </a:lnTo>
                <a:lnTo>
                  <a:pt x="2955000" y="1513506"/>
                </a:lnTo>
                <a:lnTo>
                  <a:pt x="0" y="1513506"/>
                </a:lnTo>
                <a:cubicBezTo>
                  <a:pt x="531" y="1292789"/>
                  <a:pt x="190248" y="1150899"/>
                  <a:pt x="190779" y="930182"/>
                </a:cubicBezTo>
                <a:lnTo>
                  <a:pt x="0" y="21409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chemeClr val="accent1">
                    <a:lumMod val="40000"/>
                    <a:lumOff val="60000"/>
                  </a:schemeClr>
                </a:solidFill>
              </a:rPr>
              <a:t>Next</a:t>
            </a:r>
          </a:p>
        </p:txBody>
      </p:sp>
      <p:pic>
        <p:nvPicPr>
          <p:cNvPr id="19" name="chimcanhcut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25" y="4949886"/>
            <a:ext cx="685800" cy="914400"/>
          </a:xfrm>
          <a:prstGeom prst="rect">
            <a:avLst/>
          </a:prstGeom>
        </p:spPr>
      </p:pic>
      <p:pic>
        <p:nvPicPr>
          <p:cNvPr id="3" name="yeah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26" end="166.187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472488" y="-1028416"/>
            <a:ext cx="457200" cy="609600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2782" y="2566114"/>
            <a:ext cx="1298475" cy="173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827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2.96296E-6 L 0.05977 0.50672 " pathEditMode="relative" rAng="0" ptsTypes="AA">
                                      <p:cBhvr>
                                        <p:cTn id="26" dur="5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82" y="25324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3.7037E-6 L 0.05977 0.50671 " pathEditMode="relative" rAng="0" ptsTypes="AA">
                                      <p:cBhvr>
                                        <p:cTn id="28" dur="5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82" y="25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4.07407E-6 L 0.08789 -0.22061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88" y="-11042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449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9495"/>
                            </p:stCondLst>
                            <p:childTnLst>
                              <p:par>
                                <p:cTn id="3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9995"/>
                            </p:stCondLst>
                            <p:childTnLst>
                              <p:par>
                                <p:cTn id="4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38" grpId="0" animBg="1"/>
      <p:bldP spid="36" grpId="0" animBg="1"/>
      <p:bldP spid="36" grpId="1" animBg="1"/>
      <p:bldP spid="22" grpId="0" animBg="1"/>
      <p:bldP spid="22" grpId="1" animBg="1"/>
      <p:bldP spid="23" grpId="0" animBg="1"/>
      <p:bldP spid="2" grpId="0" animBg="1"/>
      <p:bldP spid="2" grpId="1" animBg="1"/>
      <p:bldP spid="29" grpId="0" animBg="1"/>
      <p:bldP spid="29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camap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9478" y="1498545"/>
            <a:ext cx="1443944" cy="1517694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6">
            <a:duotone>
              <a:prstClr val="black"/>
              <a:srgbClr val="DEEBF7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7698" y="42038"/>
            <a:ext cx="3721931" cy="5163760"/>
          </a:xfrm>
          <a:prstGeom prst="rect">
            <a:avLst/>
          </a:prstGeom>
          <a:effectLst/>
        </p:spPr>
      </p:pic>
      <p:sp>
        <p:nvSpPr>
          <p:cNvPr id="40" name="bang 4"/>
          <p:cNvSpPr/>
          <p:nvPr/>
        </p:nvSpPr>
        <p:spPr>
          <a:xfrm>
            <a:off x="4467553" y="4901317"/>
            <a:ext cx="2304156" cy="2516810"/>
          </a:xfrm>
          <a:custGeom>
            <a:avLst/>
            <a:gdLst>
              <a:gd name="connsiteX0" fmla="*/ 0 w 2266682"/>
              <a:gd name="connsiteY0" fmla="*/ 0 h 1790163"/>
              <a:gd name="connsiteX1" fmla="*/ 2266682 w 2266682"/>
              <a:gd name="connsiteY1" fmla="*/ 0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184857 w 2266682"/>
              <a:gd name="connsiteY1" fmla="*/ 309093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197626"/>
              <a:gd name="connsiteY0" fmla="*/ 0 h 1790163"/>
              <a:gd name="connsiteX1" fmla="*/ 1339602 w 2197626"/>
              <a:gd name="connsiteY1" fmla="*/ 27739 h 1790163"/>
              <a:gd name="connsiteX2" fmla="*/ 1995689 w 2197626"/>
              <a:gd name="connsiteY2" fmla="*/ 367316 h 1790163"/>
              <a:gd name="connsiteX3" fmla="*/ 2086177 w 2197626"/>
              <a:gd name="connsiteY3" fmla="*/ 391129 h 1790163"/>
              <a:gd name="connsiteX4" fmla="*/ 2148089 w 2197626"/>
              <a:gd name="connsiteY4" fmla="*/ 529241 h 1790163"/>
              <a:gd name="connsiteX5" fmla="*/ 2133802 w 2197626"/>
              <a:gd name="connsiteY5" fmla="*/ 976916 h 1790163"/>
              <a:gd name="connsiteX6" fmla="*/ 2197626 w 2197626"/>
              <a:gd name="connsiteY6" fmla="*/ 1759207 h 1790163"/>
              <a:gd name="connsiteX7" fmla="*/ 0 w 2197626"/>
              <a:gd name="connsiteY7" fmla="*/ 1790163 h 1790163"/>
              <a:gd name="connsiteX8" fmla="*/ 0 w 2197626"/>
              <a:gd name="connsiteY8" fmla="*/ 0 h 1790163"/>
              <a:gd name="connsiteX0" fmla="*/ 0 w 2204063"/>
              <a:gd name="connsiteY0" fmla="*/ 0 h 1790163"/>
              <a:gd name="connsiteX1" fmla="*/ 1339602 w 2204063"/>
              <a:gd name="connsiteY1" fmla="*/ 27739 h 1790163"/>
              <a:gd name="connsiteX2" fmla="*/ 1995689 w 2204063"/>
              <a:gd name="connsiteY2" fmla="*/ 367316 h 1790163"/>
              <a:gd name="connsiteX3" fmla="*/ 2086177 w 2204063"/>
              <a:gd name="connsiteY3" fmla="*/ 391129 h 1790163"/>
              <a:gd name="connsiteX4" fmla="*/ 2148089 w 2204063"/>
              <a:gd name="connsiteY4" fmla="*/ 529241 h 1790163"/>
              <a:gd name="connsiteX5" fmla="*/ 2133802 w 2204063"/>
              <a:gd name="connsiteY5" fmla="*/ 976916 h 1790163"/>
              <a:gd name="connsiteX6" fmla="*/ 2197626 w 2204063"/>
              <a:gd name="connsiteY6" fmla="*/ 1759207 h 1790163"/>
              <a:gd name="connsiteX7" fmla="*/ 0 w 2204063"/>
              <a:gd name="connsiteY7" fmla="*/ 1790163 h 1790163"/>
              <a:gd name="connsiteX8" fmla="*/ 0 w 2204063"/>
              <a:gd name="connsiteY8" fmla="*/ 0 h 1790163"/>
              <a:gd name="connsiteX0" fmla="*/ 0 w 2195699"/>
              <a:gd name="connsiteY0" fmla="*/ 0 h 1790163"/>
              <a:gd name="connsiteX1" fmla="*/ 1339602 w 2195699"/>
              <a:gd name="connsiteY1" fmla="*/ 27739 h 1790163"/>
              <a:gd name="connsiteX2" fmla="*/ 1995689 w 2195699"/>
              <a:gd name="connsiteY2" fmla="*/ 367316 h 1790163"/>
              <a:gd name="connsiteX3" fmla="*/ 2086177 w 2195699"/>
              <a:gd name="connsiteY3" fmla="*/ 391129 h 1790163"/>
              <a:gd name="connsiteX4" fmla="*/ 2148089 w 2195699"/>
              <a:gd name="connsiteY4" fmla="*/ 529241 h 1790163"/>
              <a:gd name="connsiteX5" fmla="*/ 2133802 w 2195699"/>
              <a:gd name="connsiteY5" fmla="*/ 976916 h 1790163"/>
              <a:gd name="connsiteX6" fmla="*/ 2185720 w 2195699"/>
              <a:gd name="connsiteY6" fmla="*/ 1652050 h 1790163"/>
              <a:gd name="connsiteX7" fmla="*/ 0 w 2195699"/>
              <a:gd name="connsiteY7" fmla="*/ 1790163 h 1790163"/>
              <a:gd name="connsiteX8" fmla="*/ 0 w 2195699"/>
              <a:gd name="connsiteY8" fmla="*/ 0 h 1790163"/>
              <a:gd name="connsiteX0" fmla="*/ 0 w 2195699"/>
              <a:gd name="connsiteY0" fmla="*/ 0 h 1652050"/>
              <a:gd name="connsiteX1" fmla="*/ 1339602 w 2195699"/>
              <a:gd name="connsiteY1" fmla="*/ 27739 h 1652050"/>
              <a:gd name="connsiteX2" fmla="*/ 1995689 w 2195699"/>
              <a:gd name="connsiteY2" fmla="*/ 367316 h 1652050"/>
              <a:gd name="connsiteX3" fmla="*/ 2086177 w 2195699"/>
              <a:gd name="connsiteY3" fmla="*/ 391129 h 1652050"/>
              <a:gd name="connsiteX4" fmla="*/ 2148089 w 2195699"/>
              <a:gd name="connsiteY4" fmla="*/ 529241 h 1652050"/>
              <a:gd name="connsiteX5" fmla="*/ 2133802 w 2195699"/>
              <a:gd name="connsiteY5" fmla="*/ 976916 h 1652050"/>
              <a:gd name="connsiteX6" fmla="*/ 2185720 w 2195699"/>
              <a:gd name="connsiteY6" fmla="*/ 1652050 h 1652050"/>
              <a:gd name="connsiteX7" fmla="*/ 1114425 w 2195699"/>
              <a:gd name="connsiteY7" fmla="*/ 1647288 h 1652050"/>
              <a:gd name="connsiteX8" fmla="*/ 0 w 2195699"/>
              <a:gd name="connsiteY8" fmla="*/ 0 h 1652050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0 w 2195699"/>
              <a:gd name="connsiteY9" fmla="*/ 0 h 1948485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519314 w 2195699"/>
              <a:gd name="connsiteY9" fmla="*/ 1167416 h 1948485"/>
              <a:gd name="connsiteX10" fmla="*/ 0 w 2195699"/>
              <a:gd name="connsiteY10" fmla="*/ 0 h 1948485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119264 w 1795649"/>
              <a:gd name="connsiteY9" fmla="*/ 1139677 h 1920746"/>
              <a:gd name="connsiteX10" fmla="*/ 0 w 1795649"/>
              <a:gd name="connsiteY10" fmla="*/ 115136 h 1920746"/>
              <a:gd name="connsiteX0" fmla="*/ 755229 w 2550878"/>
              <a:gd name="connsiteY0" fmla="*/ 115136 h 1920746"/>
              <a:gd name="connsiteX1" fmla="*/ 1694781 w 2550878"/>
              <a:gd name="connsiteY1" fmla="*/ 0 h 1920746"/>
              <a:gd name="connsiteX2" fmla="*/ 2350868 w 2550878"/>
              <a:gd name="connsiteY2" fmla="*/ 339577 h 1920746"/>
              <a:gd name="connsiteX3" fmla="*/ 2441356 w 2550878"/>
              <a:gd name="connsiteY3" fmla="*/ 363390 h 1920746"/>
              <a:gd name="connsiteX4" fmla="*/ 2503268 w 2550878"/>
              <a:gd name="connsiteY4" fmla="*/ 501502 h 1920746"/>
              <a:gd name="connsiteX5" fmla="*/ 2488981 w 2550878"/>
              <a:gd name="connsiteY5" fmla="*/ 949177 h 1920746"/>
              <a:gd name="connsiteX6" fmla="*/ 2540899 w 2550878"/>
              <a:gd name="connsiteY6" fmla="*/ 1624311 h 1920746"/>
              <a:gd name="connsiteX7" fmla="*/ 1998443 w 2550878"/>
              <a:gd name="connsiteY7" fmla="*/ 1920727 h 1920746"/>
              <a:gd name="connsiteX8" fmla="*/ 1469604 w 2550878"/>
              <a:gd name="connsiteY8" fmla="*/ 1619549 h 1920746"/>
              <a:gd name="connsiteX9" fmla="*/ 874493 w 2550878"/>
              <a:gd name="connsiteY9" fmla="*/ 1139677 h 1920746"/>
              <a:gd name="connsiteX10" fmla="*/ 0 w 2550878"/>
              <a:gd name="connsiteY10" fmla="*/ 171775 h 1920746"/>
              <a:gd name="connsiteX11" fmla="*/ 755229 w 2550878"/>
              <a:gd name="connsiteY11" fmla="*/ 115136 h 1920746"/>
              <a:gd name="connsiteX0" fmla="*/ 653629 w 2550878"/>
              <a:gd name="connsiteY0" fmla="*/ 0 h 2516810"/>
              <a:gd name="connsiteX1" fmla="*/ 1694781 w 2550878"/>
              <a:gd name="connsiteY1" fmla="*/ 596064 h 2516810"/>
              <a:gd name="connsiteX2" fmla="*/ 2350868 w 2550878"/>
              <a:gd name="connsiteY2" fmla="*/ 935641 h 2516810"/>
              <a:gd name="connsiteX3" fmla="*/ 2441356 w 2550878"/>
              <a:gd name="connsiteY3" fmla="*/ 959454 h 2516810"/>
              <a:gd name="connsiteX4" fmla="*/ 2503268 w 2550878"/>
              <a:gd name="connsiteY4" fmla="*/ 1097566 h 2516810"/>
              <a:gd name="connsiteX5" fmla="*/ 2488981 w 2550878"/>
              <a:gd name="connsiteY5" fmla="*/ 1545241 h 2516810"/>
              <a:gd name="connsiteX6" fmla="*/ 2540899 w 2550878"/>
              <a:gd name="connsiteY6" fmla="*/ 2220375 h 2516810"/>
              <a:gd name="connsiteX7" fmla="*/ 1998443 w 2550878"/>
              <a:gd name="connsiteY7" fmla="*/ 2516791 h 2516810"/>
              <a:gd name="connsiteX8" fmla="*/ 1469604 w 2550878"/>
              <a:gd name="connsiteY8" fmla="*/ 2215613 h 2516810"/>
              <a:gd name="connsiteX9" fmla="*/ 874493 w 2550878"/>
              <a:gd name="connsiteY9" fmla="*/ 1735741 h 2516810"/>
              <a:gd name="connsiteX10" fmla="*/ 0 w 2550878"/>
              <a:gd name="connsiteY10" fmla="*/ 767839 h 2516810"/>
              <a:gd name="connsiteX11" fmla="*/ 653629 w 2550878"/>
              <a:gd name="connsiteY11" fmla="*/ 0 h 2516810"/>
              <a:gd name="connsiteX0" fmla="*/ 653629 w 2550878"/>
              <a:gd name="connsiteY0" fmla="*/ 0 h 2516810"/>
              <a:gd name="connsiteX1" fmla="*/ 1985067 w 2550878"/>
              <a:gd name="connsiteY1" fmla="*/ 117092 h 2516810"/>
              <a:gd name="connsiteX2" fmla="*/ 2350868 w 2550878"/>
              <a:gd name="connsiteY2" fmla="*/ 935641 h 2516810"/>
              <a:gd name="connsiteX3" fmla="*/ 2441356 w 2550878"/>
              <a:gd name="connsiteY3" fmla="*/ 959454 h 2516810"/>
              <a:gd name="connsiteX4" fmla="*/ 2503268 w 2550878"/>
              <a:gd name="connsiteY4" fmla="*/ 1097566 h 2516810"/>
              <a:gd name="connsiteX5" fmla="*/ 2488981 w 2550878"/>
              <a:gd name="connsiteY5" fmla="*/ 1545241 h 2516810"/>
              <a:gd name="connsiteX6" fmla="*/ 2540899 w 2550878"/>
              <a:gd name="connsiteY6" fmla="*/ 2220375 h 2516810"/>
              <a:gd name="connsiteX7" fmla="*/ 1998443 w 2550878"/>
              <a:gd name="connsiteY7" fmla="*/ 2516791 h 2516810"/>
              <a:gd name="connsiteX8" fmla="*/ 1469604 w 2550878"/>
              <a:gd name="connsiteY8" fmla="*/ 2215613 h 2516810"/>
              <a:gd name="connsiteX9" fmla="*/ 874493 w 2550878"/>
              <a:gd name="connsiteY9" fmla="*/ 1735741 h 2516810"/>
              <a:gd name="connsiteX10" fmla="*/ 0 w 2550878"/>
              <a:gd name="connsiteY10" fmla="*/ 767839 h 2516810"/>
              <a:gd name="connsiteX11" fmla="*/ 653629 w 2550878"/>
              <a:gd name="connsiteY11" fmla="*/ 0 h 2516810"/>
              <a:gd name="connsiteX0" fmla="*/ 796148 w 2693397"/>
              <a:gd name="connsiteY0" fmla="*/ 0 h 2516810"/>
              <a:gd name="connsiteX1" fmla="*/ 2127586 w 2693397"/>
              <a:gd name="connsiteY1" fmla="*/ 117092 h 2516810"/>
              <a:gd name="connsiteX2" fmla="*/ 2493387 w 2693397"/>
              <a:gd name="connsiteY2" fmla="*/ 935641 h 2516810"/>
              <a:gd name="connsiteX3" fmla="*/ 2583875 w 2693397"/>
              <a:gd name="connsiteY3" fmla="*/ 959454 h 2516810"/>
              <a:gd name="connsiteX4" fmla="*/ 2645787 w 2693397"/>
              <a:gd name="connsiteY4" fmla="*/ 1097566 h 2516810"/>
              <a:gd name="connsiteX5" fmla="*/ 2631500 w 2693397"/>
              <a:gd name="connsiteY5" fmla="*/ 1545241 h 2516810"/>
              <a:gd name="connsiteX6" fmla="*/ 2683418 w 2693397"/>
              <a:gd name="connsiteY6" fmla="*/ 2220375 h 2516810"/>
              <a:gd name="connsiteX7" fmla="*/ 2140962 w 2693397"/>
              <a:gd name="connsiteY7" fmla="*/ 2516791 h 2516810"/>
              <a:gd name="connsiteX8" fmla="*/ 1612123 w 2693397"/>
              <a:gd name="connsiteY8" fmla="*/ 2215613 h 2516810"/>
              <a:gd name="connsiteX9" fmla="*/ 1012 w 2693397"/>
              <a:gd name="connsiteY9" fmla="*/ 1634141 h 2516810"/>
              <a:gd name="connsiteX10" fmla="*/ 142519 w 2693397"/>
              <a:gd name="connsiteY10" fmla="*/ 767839 h 2516810"/>
              <a:gd name="connsiteX11" fmla="*/ 796148 w 2693397"/>
              <a:gd name="connsiteY11" fmla="*/ 0 h 2516810"/>
              <a:gd name="connsiteX0" fmla="*/ 796148 w 2693397"/>
              <a:gd name="connsiteY0" fmla="*/ 0 h 2516810"/>
              <a:gd name="connsiteX1" fmla="*/ 2127586 w 2693397"/>
              <a:gd name="connsiteY1" fmla="*/ 117092 h 2516810"/>
              <a:gd name="connsiteX2" fmla="*/ 2493387 w 2693397"/>
              <a:gd name="connsiteY2" fmla="*/ 935641 h 2516810"/>
              <a:gd name="connsiteX3" fmla="*/ 2583875 w 2693397"/>
              <a:gd name="connsiteY3" fmla="*/ 959454 h 2516810"/>
              <a:gd name="connsiteX4" fmla="*/ 2645787 w 2693397"/>
              <a:gd name="connsiteY4" fmla="*/ 1097566 h 2516810"/>
              <a:gd name="connsiteX5" fmla="*/ 2631500 w 2693397"/>
              <a:gd name="connsiteY5" fmla="*/ 1545241 h 2516810"/>
              <a:gd name="connsiteX6" fmla="*/ 2683418 w 2693397"/>
              <a:gd name="connsiteY6" fmla="*/ 2220375 h 2516810"/>
              <a:gd name="connsiteX7" fmla="*/ 2140962 w 2693397"/>
              <a:gd name="connsiteY7" fmla="*/ 2516791 h 2516810"/>
              <a:gd name="connsiteX8" fmla="*/ 1017037 w 2693397"/>
              <a:gd name="connsiteY8" fmla="*/ 2273670 h 2516810"/>
              <a:gd name="connsiteX9" fmla="*/ 1012 w 2693397"/>
              <a:gd name="connsiteY9" fmla="*/ 1634141 h 2516810"/>
              <a:gd name="connsiteX10" fmla="*/ 142519 w 2693397"/>
              <a:gd name="connsiteY10" fmla="*/ 767839 h 2516810"/>
              <a:gd name="connsiteX11" fmla="*/ 796148 w 2693397"/>
              <a:gd name="connsiteY11" fmla="*/ 0 h 2516810"/>
              <a:gd name="connsiteX0" fmla="*/ 796148 w 3062668"/>
              <a:gd name="connsiteY0" fmla="*/ 0 h 2516810"/>
              <a:gd name="connsiteX1" fmla="*/ 2127586 w 3062668"/>
              <a:gd name="connsiteY1" fmla="*/ 117092 h 2516810"/>
              <a:gd name="connsiteX2" fmla="*/ 2493387 w 3062668"/>
              <a:gd name="connsiteY2" fmla="*/ 935641 h 2516810"/>
              <a:gd name="connsiteX3" fmla="*/ 2583875 w 3062668"/>
              <a:gd name="connsiteY3" fmla="*/ 959454 h 2516810"/>
              <a:gd name="connsiteX4" fmla="*/ 2645787 w 3062668"/>
              <a:gd name="connsiteY4" fmla="*/ 1097566 h 2516810"/>
              <a:gd name="connsiteX5" fmla="*/ 3052415 w 3062668"/>
              <a:gd name="connsiteY5" fmla="*/ 1559755 h 2516810"/>
              <a:gd name="connsiteX6" fmla="*/ 2683418 w 3062668"/>
              <a:gd name="connsiteY6" fmla="*/ 2220375 h 2516810"/>
              <a:gd name="connsiteX7" fmla="*/ 2140962 w 3062668"/>
              <a:gd name="connsiteY7" fmla="*/ 2516791 h 2516810"/>
              <a:gd name="connsiteX8" fmla="*/ 1017037 w 3062668"/>
              <a:gd name="connsiteY8" fmla="*/ 2273670 h 2516810"/>
              <a:gd name="connsiteX9" fmla="*/ 1012 w 3062668"/>
              <a:gd name="connsiteY9" fmla="*/ 1634141 h 2516810"/>
              <a:gd name="connsiteX10" fmla="*/ 142519 w 3062668"/>
              <a:gd name="connsiteY10" fmla="*/ 767839 h 2516810"/>
              <a:gd name="connsiteX11" fmla="*/ 796148 w 3062668"/>
              <a:gd name="connsiteY11" fmla="*/ 0 h 2516810"/>
              <a:gd name="connsiteX0" fmla="*/ 796148 w 3072208"/>
              <a:gd name="connsiteY0" fmla="*/ 0 h 2516810"/>
              <a:gd name="connsiteX1" fmla="*/ 2127586 w 3072208"/>
              <a:gd name="connsiteY1" fmla="*/ 117092 h 2516810"/>
              <a:gd name="connsiteX2" fmla="*/ 2493387 w 3072208"/>
              <a:gd name="connsiteY2" fmla="*/ 935641 h 2516810"/>
              <a:gd name="connsiteX3" fmla="*/ 2583875 w 3072208"/>
              <a:gd name="connsiteY3" fmla="*/ 959454 h 2516810"/>
              <a:gd name="connsiteX4" fmla="*/ 3066701 w 3072208"/>
              <a:gd name="connsiteY4" fmla="*/ 1097566 h 2516810"/>
              <a:gd name="connsiteX5" fmla="*/ 3052415 w 3072208"/>
              <a:gd name="connsiteY5" fmla="*/ 1559755 h 2516810"/>
              <a:gd name="connsiteX6" fmla="*/ 2683418 w 3072208"/>
              <a:gd name="connsiteY6" fmla="*/ 2220375 h 2516810"/>
              <a:gd name="connsiteX7" fmla="*/ 2140962 w 3072208"/>
              <a:gd name="connsiteY7" fmla="*/ 2516791 h 2516810"/>
              <a:gd name="connsiteX8" fmla="*/ 1017037 w 3072208"/>
              <a:gd name="connsiteY8" fmla="*/ 2273670 h 2516810"/>
              <a:gd name="connsiteX9" fmla="*/ 1012 w 3072208"/>
              <a:gd name="connsiteY9" fmla="*/ 1634141 h 2516810"/>
              <a:gd name="connsiteX10" fmla="*/ 142519 w 3072208"/>
              <a:gd name="connsiteY10" fmla="*/ 767839 h 2516810"/>
              <a:gd name="connsiteX11" fmla="*/ 796148 w 3072208"/>
              <a:gd name="connsiteY11" fmla="*/ 0 h 2516810"/>
              <a:gd name="connsiteX0" fmla="*/ 796148 w 3072208"/>
              <a:gd name="connsiteY0" fmla="*/ 0 h 2516810"/>
              <a:gd name="connsiteX1" fmla="*/ 2127586 w 3072208"/>
              <a:gd name="connsiteY1" fmla="*/ 117092 h 2516810"/>
              <a:gd name="connsiteX2" fmla="*/ 2493387 w 3072208"/>
              <a:gd name="connsiteY2" fmla="*/ 935641 h 2516810"/>
              <a:gd name="connsiteX3" fmla="*/ 3066701 w 3072208"/>
              <a:gd name="connsiteY3" fmla="*/ 1097566 h 2516810"/>
              <a:gd name="connsiteX4" fmla="*/ 3052415 w 3072208"/>
              <a:gd name="connsiteY4" fmla="*/ 1559755 h 2516810"/>
              <a:gd name="connsiteX5" fmla="*/ 2683418 w 3072208"/>
              <a:gd name="connsiteY5" fmla="*/ 2220375 h 2516810"/>
              <a:gd name="connsiteX6" fmla="*/ 2140962 w 3072208"/>
              <a:gd name="connsiteY6" fmla="*/ 2516791 h 2516810"/>
              <a:gd name="connsiteX7" fmla="*/ 1017037 w 3072208"/>
              <a:gd name="connsiteY7" fmla="*/ 2273670 h 2516810"/>
              <a:gd name="connsiteX8" fmla="*/ 1012 w 3072208"/>
              <a:gd name="connsiteY8" fmla="*/ 1634141 h 2516810"/>
              <a:gd name="connsiteX9" fmla="*/ 142519 w 3072208"/>
              <a:gd name="connsiteY9" fmla="*/ 767839 h 2516810"/>
              <a:gd name="connsiteX10" fmla="*/ 796148 w 3072208"/>
              <a:gd name="connsiteY10" fmla="*/ 0 h 2516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072208" h="2516810">
                <a:moveTo>
                  <a:pt x="796148" y="0"/>
                </a:moveTo>
                <a:lnTo>
                  <a:pt x="2127586" y="117092"/>
                </a:lnTo>
                <a:cubicBezTo>
                  <a:pt x="2392319" y="233459"/>
                  <a:pt x="2357241" y="866898"/>
                  <a:pt x="2493387" y="935641"/>
                </a:cubicBezTo>
                <a:cubicBezTo>
                  <a:pt x="2649906" y="1099053"/>
                  <a:pt x="2973530" y="993547"/>
                  <a:pt x="3066701" y="1097566"/>
                </a:cubicBezTo>
                <a:cubicBezTo>
                  <a:pt x="3080989" y="1239647"/>
                  <a:pt x="3064321" y="1417674"/>
                  <a:pt x="3052415" y="1559755"/>
                </a:cubicBezTo>
                <a:cubicBezTo>
                  <a:pt x="3134808" y="1728443"/>
                  <a:pt x="2693893" y="1839756"/>
                  <a:pt x="2683418" y="2220375"/>
                </a:cubicBezTo>
                <a:cubicBezTo>
                  <a:pt x="2499424" y="2217580"/>
                  <a:pt x="2324956" y="2519586"/>
                  <a:pt x="2140962" y="2516791"/>
                </a:cubicBezTo>
                <a:lnTo>
                  <a:pt x="1017037" y="2273670"/>
                </a:lnTo>
                <a:cubicBezTo>
                  <a:pt x="875817" y="2066088"/>
                  <a:pt x="142232" y="1841723"/>
                  <a:pt x="1012" y="1634141"/>
                </a:cubicBezTo>
                <a:cubicBezTo>
                  <a:pt x="-14714" y="1442135"/>
                  <a:pt x="158245" y="959845"/>
                  <a:pt x="142519" y="767839"/>
                </a:cubicBezTo>
                <a:lnTo>
                  <a:pt x="796148" y="0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>
                  <a:noFill/>
                </a:ln>
                <a:solidFill>
                  <a:schemeClr val="accent1">
                    <a:lumMod val="40000"/>
                    <a:lumOff val="6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39" name="bang 5"/>
          <p:cNvSpPr/>
          <p:nvPr/>
        </p:nvSpPr>
        <p:spPr>
          <a:xfrm>
            <a:off x="2847535" y="-429699"/>
            <a:ext cx="1923428" cy="2456133"/>
          </a:xfrm>
          <a:custGeom>
            <a:avLst/>
            <a:gdLst>
              <a:gd name="connsiteX0" fmla="*/ 0 w 2266682"/>
              <a:gd name="connsiteY0" fmla="*/ 0 h 1790163"/>
              <a:gd name="connsiteX1" fmla="*/ 2266682 w 2266682"/>
              <a:gd name="connsiteY1" fmla="*/ 0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184857 w 2266682"/>
              <a:gd name="connsiteY1" fmla="*/ 309093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197626"/>
              <a:gd name="connsiteY0" fmla="*/ 0 h 1790163"/>
              <a:gd name="connsiteX1" fmla="*/ 1339602 w 2197626"/>
              <a:gd name="connsiteY1" fmla="*/ 27739 h 1790163"/>
              <a:gd name="connsiteX2" fmla="*/ 1995689 w 2197626"/>
              <a:gd name="connsiteY2" fmla="*/ 367316 h 1790163"/>
              <a:gd name="connsiteX3" fmla="*/ 2086177 w 2197626"/>
              <a:gd name="connsiteY3" fmla="*/ 391129 h 1790163"/>
              <a:gd name="connsiteX4" fmla="*/ 2148089 w 2197626"/>
              <a:gd name="connsiteY4" fmla="*/ 529241 h 1790163"/>
              <a:gd name="connsiteX5" fmla="*/ 2133802 w 2197626"/>
              <a:gd name="connsiteY5" fmla="*/ 976916 h 1790163"/>
              <a:gd name="connsiteX6" fmla="*/ 2197626 w 2197626"/>
              <a:gd name="connsiteY6" fmla="*/ 1759207 h 1790163"/>
              <a:gd name="connsiteX7" fmla="*/ 0 w 2197626"/>
              <a:gd name="connsiteY7" fmla="*/ 1790163 h 1790163"/>
              <a:gd name="connsiteX8" fmla="*/ 0 w 2197626"/>
              <a:gd name="connsiteY8" fmla="*/ 0 h 1790163"/>
              <a:gd name="connsiteX0" fmla="*/ 0 w 2204063"/>
              <a:gd name="connsiteY0" fmla="*/ 0 h 1790163"/>
              <a:gd name="connsiteX1" fmla="*/ 1339602 w 2204063"/>
              <a:gd name="connsiteY1" fmla="*/ 27739 h 1790163"/>
              <a:gd name="connsiteX2" fmla="*/ 1995689 w 2204063"/>
              <a:gd name="connsiteY2" fmla="*/ 367316 h 1790163"/>
              <a:gd name="connsiteX3" fmla="*/ 2086177 w 2204063"/>
              <a:gd name="connsiteY3" fmla="*/ 391129 h 1790163"/>
              <a:gd name="connsiteX4" fmla="*/ 2148089 w 2204063"/>
              <a:gd name="connsiteY4" fmla="*/ 529241 h 1790163"/>
              <a:gd name="connsiteX5" fmla="*/ 2133802 w 2204063"/>
              <a:gd name="connsiteY5" fmla="*/ 976916 h 1790163"/>
              <a:gd name="connsiteX6" fmla="*/ 2197626 w 2204063"/>
              <a:gd name="connsiteY6" fmla="*/ 1759207 h 1790163"/>
              <a:gd name="connsiteX7" fmla="*/ 0 w 2204063"/>
              <a:gd name="connsiteY7" fmla="*/ 1790163 h 1790163"/>
              <a:gd name="connsiteX8" fmla="*/ 0 w 2204063"/>
              <a:gd name="connsiteY8" fmla="*/ 0 h 1790163"/>
              <a:gd name="connsiteX0" fmla="*/ 0 w 2195699"/>
              <a:gd name="connsiteY0" fmla="*/ 0 h 1790163"/>
              <a:gd name="connsiteX1" fmla="*/ 1339602 w 2195699"/>
              <a:gd name="connsiteY1" fmla="*/ 27739 h 1790163"/>
              <a:gd name="connsiteX2" fmla="*/ 1995689 w 2195699"/>
              <a:gd name="connsiteY2" fmla="*/ 367316 h 1790163"/>
              <a:gd name="connsiteX3" fmla="*/ 2086177 w 2195699"/>
              <a:gd name="connsiteY3" fmla="*/ 391129 h 1790163"/>
              <a:gd name="connsiteX4" fmla="*/ 2148089 w 2195699"/>
              <a:gd name="connsiteY4" fmla="*/ 529241 h 1790163"/>
              <a:gd name="connsiteX5" fmla="*/ 2133802 w 2195699"/>
              <a:gd name="connsiteY5" fmla="*/ 976916 h 1790163"/>
              <a:gd name="connsiteX6" fmla="*/ 2185720 w 2195699"/>
              <a:gd name="connsiteY6" fmla="*/ 1652050 h 1790163"/>
              <a:gd name="connsiteX7" fmla="*/ 0 w 2195699"/>
              <a:gd name="connsiteY7" fmla="*/ 1790163 h 1790163"/>
              <a:gd name="connsiteX8" fmla="*/ 0 w 2195699"/>
              <a:gd name="connsiteY8" fmla="*/ 0 h 1790163"/>
              <a:gd name="connsiteX0" fmla="*/ 0 w 2195699"/>
              <a:gd name="connsiteY0" fmla="*/ 0 h 1652050"/>
              <a:gd name="connsiteX1" fmla="*/ 1339602 w 2195699"/>
              <a:gd name="connsiteY1" fmla="*/ 27739 h 1652050"/>
              <a:gd name="connsiteX2" fmla="*/ 1995689 w 2195699"/>
              <a:gd name="connsiteY2" fmla="*/ 367316 h 1652050"/>
              <a:gd name="connsiteX3" fmla="*/ 2086177 w 2195699"/>
              <a:gd name="connsiteY3" fmla="*/ 391129 h 1652050"/>
              <a:gd name="connsiteX4" fmla="*/ 2148089 w 2195699"/>
              <a:gd name="connsiteY4" fmla="*/ 529241 h 1652050"/>
              <a:gd name="connsiteX5" fmla="*/ 2133802 w 2195699"/>
              <a:gd name="connsiteY5" fmla="*/ 976916 h 1652050"/>
              <a:gd name="connsiteX6" fmla="*/ 2185720 w 2195699"/>
              <a:gd name="connsiteY6" fmla="*/ 1652050 h 1652050"/>
              <a:gd name="connsiteX7" fmla="*/ 1114425 w 2195699"/>
              <a:gd name="connsiteY7" fmla="*/ 1647288 h 1652050"/>
              <a:gd name="connsiteX8" fmla="*/ 0 w 2195699"/>
              <a:gd name="connsiteY8" fmla="*/ 0 h 1652050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0 w 2195699"/>
              <a:gd name="connsiteY9" fmla="*/ 0 h 1948485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519314 w 2195699"/>
              <a:gd name="connsiteY9" fmla="*/ 1167416 h 1948485"/>
              <a:gd name="connsiteX10" fmla="*/ 0 w 2195699"/>
              <a:gd name="connsiteY10" fmla="*/ 0 h 1948485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119264 w 1795649"/>
              <a:gd name="connsiteY9" fmla="*/ 1139677 h 1920746"/>
              <a:gd name="connsiteX10" fmla="*/ 0 w 1795649"/>
              <a:gd name="connsiteY10" fmla="*/ 115136 h 1920746"/>
              <a:gd name="connsiteX0" fmla="*/ 243950 w 2039599"/>
              <a:gd name="connsiteY0" fmla="*/ 115136 h 1920746"/>
              <a:gd name="connsiteX1" fmla="*/ 1183502 w 2039599"/>
              <a:gd name="connsiteY1" fmla="*/ 0 h 1920746"/>
              <a:gd name="connsiteX2" fmla="*/ 1839589 w 2039599"/>
              <a:gd name="connsiteY2" fmla="*/ 339577 h 1920746"/>
              <a:gd name="connsiteX3" fmla="*/ 1930077 w 2039599"/>
              <a:gd name="connsiteY3" fmla="*/ 363390 h 1920746"/>
              <a:gd name="connsiteX4" fmla="*/ 1991989 w 2039599"/>
              <a:gd name="connsiteY4" fmla="*/ 501502 h 1920746"/>
              <a:gd name="connsiteX5" fmla="*/ 1977702 w 2039599"/>
              <a:gd name="connsiteY5" fmla="*/ 949177 h 1920746"/>
              <a:gd name="connsiteX6" fmla="*/ 2029620 w 2039599"/>
              <a:gd name="connsiteY6" fmla="*/ 1624311 h 1920746"/>
              <a:gd name="connsiteX7" fmla="*/ 1487164 w 2039599"/>
              <a:gd name="connsiteY7" fmla="*/ 1920727 h 1920746"/>
              <a:gd name="connsiteX8" fmla="*/ 958325 w 2039599"/>
              <a:gd name="connsiteY8" fmla="*/ 1619549 h 1920746"/>
              <a:gd name="connsiteX9" fmla="*/ 0 w 2039599"/>
              <a:gd name="connsiteY9" fmla="*/ 731061 h 1920746"/>
              <a:gd name="connsiteX10" fmla="*/ 243950 w 2039599"/>
              <a:gd name="connsiteY10" fmla="*/ 115136 h 1920746"/>
              <a:gd name="connsiteX0" fmla="*/ 243950 w 2039599"/>
              <a:gd name="connsiteY0" fmla="*/ 115136 h 1920746"/>
              <a:gd name="connsiteX1" fmla="*/ 1183502 w 2039599"/>
              <a:gd name="connsiteY1" fmla="*/ 0 h 1920746"/>
              <a:gd name="connsiteX2" fmla="*/ 1839589 w 2039599"/>
              <a:gd name="connsiteY2" fmla="*/ 339577 h 1920746"/>
              <a:gd name="connsiteX3" fmla="*/ 1930077 w 2039599"/>
              <a:gd name="connsiteY3" fmla="*/ 363390 h 1920746"/>
              <a:gd name="connsiteX4" fmla="*/ 1991989 w 2039599"/>
              <a:gd name="connsiteY4" fmla="*/ 501502 h 1920746"/>
              <a:gd name="connsiteX5" fmla="*/ 1977702 w 2039599"/>
              <a:gd name="connsiteY5" fmla="*/ 949177 h 1920746"/>
              <a:gd name="connsiteX6" fmla="*/ 2029620 w 2039599"/>
              <a:gd name="connsiteY6" fmla="*/ 1624311 h 1920746"/>
              <a:gd name="connsiteX7" fmla="*/ 1487164 w 2039599"/>
              <a:gd name="connsiteY7" fmla="*/ 1920727 h 1920746"/>
              <a:gd name="connsiteX8" fmla="*/ 958325 w 2039599"/>
              <a:gd name="connsiteY8" fmla="*/ 1619549 h 1920746"/>
              <a:gd name="connsiteX9" fmla="*/ 253723 w 2039599"/>
              <a:gd name="connsiteY9" fmla="*/ 1363350 h 1920746"/>
              <a:gd name="connsiteX10" fmla="*/ 0 w 2039599"/>
              <a:gd name="connsiteY10" fmla="*/ 731061 h 1920746"/>
              <a:gd name="connsiteX11" fmla="*/ 243950 w 2039599"/>
              <a:gd name="connsiteY11" fmla="*/ 115136 h 1920746"/>
              <a:gd name="connsiteX0" fmla="*/ 243950 w 2039599"/>
              <a:gd name="connsiteY0" fmla="*/ 115136 h 1920746"/>
              <a:gd name="connsiteX1" fmla="*/ 1183502 w 2039599"/>
              <a:gd name="connsiteY1" fmla="*/ 0 h 1920746"/>
              <a:gd name="connsiteX2" fmla="*/ 1839589 w 2039599"/>
              <a:gd name="connsiteY2" fmla="*/ 339577 h 1920746"/>
              <a:gd name="connsiteX3" fmla="*/ 1930077 w 2039599"/>
              <a:gd name="connsiteY3" fmla="*/ 363390 h 1920746"/>
              <a:gd name="connsiteX4" fmla="*/ 1991989 w 2039599"/>
              <a:gd name="connsiteY4" fmla="*/ 501502 h 1920746"/>
              <a:gd name="connsiteX5" fmla="*/ 1977702 w 2039599"/>
              <a:gd name="connsiteY5" fmla="*/ 949177 h 1920746"/>
              <a:gd name="connsiteX6" fmla="*/ 2029620 w 2039599"/>
              <a:gd name="connsiteY6" fmla="*/ 1624311 h 1920746"/>
              <a:gd name="connsiteX7" fmla="*/ 1487164 w 2039599"/>
              <a:gd name="connsiteY7" fmla="*/ 1920727 h 1920746"/>
              <a:gd name="connsiteX8" fmla="*/ 958325 w 2039599"/>
              <a:gd name="connsiteY8" fmla="*/ 1619549 h 1920746"/>
              <a:gd name="connsiteX9" fmla="*/ 253723 w 2039599"/>
              <a:gd name="connsiteY9" fmla="*/ 1363350 h 1920746"/>
              <a:gd name="connsiteX10" fmla="*/ 0 w 2039599"/>
              <a:gd name="connsiteY10" fmla="*/ 731061 h 1920746"/>
              <a:gd name="connsiteX11" fmla="*/ 243950 w 2039599"/>
              <a:gd name="connsiteY11" fmla="*/ 115136 h 1920746"/>
              <a:gd name="connsiteX0" fmla="*/ 141795 w 1937444"/>
              <a:gd name="connsiteY0" fmla="*/ 115136 h 1920746"/>
              <a:gd name="connsiteX1" fmla="*/ 1081347 w 1937444"/>
              <a:gd name="connsiteY1" fmla="*/ 0 h 1920746"/>
              <a:gd name="connsiteX2" fmla="*/ 1737434 w 1937444"/>
              <a:gd name="connsiteY2" fmla="*/ 339577 h 1920746"/>
              <a:gd name="connsiteX3" fmla="*/ 1827922 w 1937444"/>
              <a:gd name="connsiteY3" fmla="*/ 363390 h 1920746"/>
              <a:gd name="connsiteX4" fmla="*/ 1889834 w 1937444"/>
              <a:gd name="connsiteY4" fmla="*/ 501502 h 1920746"/>
              <a:gd name="connsiteX5" fmla="*/ 1875547 w 1937444"/>
              <a:gd name="connsiteY5" fmla="*/ 949177 h 1920746"/>
              <a:gd name="connsiteX6" fmla="*/ 1927465 w 1937444"/>
              <a:gd name="connsiteY6" fmla="*/ 1624311 h 1920746"/>
              <a:gd name="connsiteX7" fmla="*/ 1385009 w 1937444"/>
              <a:gd name="connsiteY7" fmla="*/ 1920727 h 1920746"/>
              <a:gd name="connsiteX8" fmla="*/ 856170 w 1937444"/>
              <a:gd name="connsiteY8" fmla="*/ 1619549 h 1920746"/>
              <a:gd name="connsiteX9" fmla="*/ 151568 w 1937444"/>
              <a:gd name="connsiteY9" fmla="*/ 1363350 h 1920746"/>
              <a:gd name="connsiteX10" fmla="*/ 0 w 1937444"/>
              <a:gd name="connsiteY10" fmla="*/ 685659 h 1920746"/>
              <a:gd name="connsiteX11" fmla="*/ 141795 w 1937444"/>
              <a:gd name="connsiteY11" fmla="*/ 115136 h 1920746"/>
              <a:gd name="connsiteX0" fmla="*/ 209898 w 2005547"/>
              <a:gd name="connsiteY0" fmla="*/ 115136 h 1920746"/>
              <a:gd name="connsiteX1" fmla="*/ 1149450 w 2005547"/>
              <a:gd name="connsiteY1" fmla="*/ 0 h 1920746"/>
              <a:gd name="connsiteX2" fmla="*/ 1805537 w 2005547"/>
              <a:gd name="connsiteY2" fmla="*/ 339577 h 1920746"/>
              <a:gd name="connsiteX3" fmla="*/ 1896025 w 2005547"/>
              <a:gd name="connsiteY3" fmla="*/ 363390 h 1920746"/>
              <a:gd name="connsiteX4" fmla="*/ 1957937 w 2005547"/>
              <a:gd name="connsiteY4" fmla="*/ 501502 h 1920746"/>
              <a:gd name="connsiteX5" fmla="*/ 1943650 w 2005547"/>
              <a:gd name="connsiteY5" fmla="*/ 949177 h 1920746"/>
              <a:gd name="connsiteX6" fmla="*/ 1995568 w 2005547"/>
              <a:gd name="connsiteY6" fmla="*/ 1624311 h 1920746"/>
              <a:gd name="connsiteX7" fmla="*/ 1453112 w 2005547"/>
              <a:gd name="connsiteY7" fmla="*/ 1920727 h 1920746"/>
              <a:gd name="connsiteX8" fmla="*/ 924273 w 2005547"/>
              <a:gd name="connsiteY8" fmla="*/ 1619549 h 1920746"/>
              <a:gd name="connsiteX9" fmla="*/ 219671 w 2005547"/>
              <a:gd name="connsiteY9" fmla="*/ 1363350 h 1920746"/>
              <a:gd name="connsiteX10" fmla="*/ 0 w 2005547"/>
              <a:gd name="connsiteY10" fmla="*/ 685659 h 1920746"/>
              <a:gd name="connsiteX11" fmla="*/ 209898 w 2005547"/>
              <a:gd name="connsiteY11" fmla="*/ 115136 h 1920746"/>
              <a:gd name="connsiteX0" fmla="*/ 209898 w 2005547"/>
              <a:gd name="connsiteY0" fmla="*/ 115136 h 1920746"/>
              <a:gd name="connsiteX1" fmla="*/ 1149450 w 2005547"/>
              <a:gd name="connsiteY1" fmla="*/ 0 h 1920746"/>
              <a:gd name="connsiteX2" fmla="*/ 1805537 w 2005547"/>
              <a:gd name="connsiteY2" fmla="*/ 339577 h 1920746"/>
              <a:gd name="connsiteX3" fmla="*/ 1896025 w 2005547"/>
              <a:gd name="connsiteY3" fmla="*/ 363390 h 1920746"/>
              <a:gd name="connsiteX4" fmla="*/ 1957937 w 2005547"/>
              <a:gd name="connsiteY4" fmla="*/ 501502 h 1920746"/>
              <a:gd name="connsiteX5" fmla="*/ 1943650 w 2005547"/>
              <a:gd name="connsiteY5" fmla="*/ 949177 h 1920746"/>
              <a:gd name="connsiteX6" fmla="*/ 1995568 w 2005547"/>
              <a:gd name="connsiteY6" fmla="*/ 1624311 h 1920746"/>
              <a:gd name="connsiteX7" fmla="*/ 1453112 w 2005547"/>
              <a:gd name="connsiteY7" fmla="*/ 1920727 h 1920746"/>
              <a:gd name="connsiteX8" fmla="*/ 924273 w 2005547"/>
              <a:gd name="connsiteY8" fmla="*/ 1619549 h 1920746"/>
              <a:gd name="connsiteX9" fmla="*/ 219671 w 2005547"/>
              <a:gd name="connsiteY9" fmla="*/ 1363350 h 1920746"/>
              <a:gd name="connsiteX10" fmla="*/ 0 w 2005547"/>
              <a:gd name="connsiteY10" fmla="*/ 685659 h 1920746"/>
              <a:gd name="connsiteX11" fmla="*/ 209898 w 2005547"/>
              <a:gd name="connsiteY11" fmla="*/ 115136 h 1920746"/>
              <a:gd name="connsiteX0" fmla="*/ 209898 w 2005547"/>
              <a:gd name="connsiteY0" fmla="*/ 115136 h 1920746"/>
              <a:gd name="connsiteX1" fmla="*/ 1149450 w 2005547"/>
              <a:gd name="connsiteY1" fmla="*/ 0 h 1920746"/>
              <a:gd name="connsiteX2" fmla="*/ 1805537 w 2005547"/>
              <a:gd name="connsiteY2" fmla="*/ 339577 h 1920746"/>
              <a:gd name="connsiteX3" fmla="*/ 1896025 w 2005547"/>
              <a:gd name="connsiteY3" fmla="*/ 363390 h 1920746"/>
              <a:gd name="connsiteX4" fmla="*/ 1957937 w 2005547"/>
              <a:gd name="connsiteY4" fmla="*/ 501502 h 1920746"/>
              <a:gd name="connsiteX5" fmla="*/ 1943650 w 2005547"/>
              <a:gd name="connsiteY5" fmla="*/ 949177 h 1920746"/>
              <a:gd name="connsiteX6" fmla="*/ 1995568 w 2005547"/>
              <a:gd name="connsiteY6" fmla="*/ 1624311 h 1920746"/>
              <a:gd name="connsiteX7" fmla="*/ 1453112 w 2005547"/>
              <a:gd name="connsiteY7" fmla="*/ 1920727 h 1920746"/>
              <a:gd name="connsiteX8" fmla="*/ 924273 w 2005547"/>
              <a:gd name="connsiteY8" fmla="*/ 1619549 h 1920746"/>
              <a:gd name="connsiteX9" fmla="*/ 219671 w 2005547"/>
              <a:gd name="connsiteY9" fmla="*/ 1363350 h 1920746"/>
              <a:gd name="connsiteX10" fmla="*/ 0 w 2005547"/>
              <a:gd name="connsiteY10" fmla="*/ 685659 h 1920746"/>
              <a:gd name="connsiteX11" fmla="*/ 209898 w 2005547"/>
              <a:gd name="connsiteY11" fmla="*/ 115136 h 1920746"/>
              <a:gd name="connsiteX0" fmla="*/ 209898 w 2005547"/>
              <a:gd name="connsiteY0" fmla="*/ 115136 h 1920746"/>
              <a:gd name="connsiteX1" fmla="*/ 1149450 w 2005547"/>
              <a:gd name="connsiteY1" fmla="*/ 0 h 1920746"/>
              <a:gd name="connsiteX2" fmla="*/ 1805537 w 2005547"/>
              <a:gd name="connsiteY2" fmla="*/ 339577 h 1920746"/>
              <a:gd name="connsiteX3" fmla="*/ 1896025 w 2005547"/>
              <a:gd name="connsiteY3" fmla="*/ 363390 h 1920746"/>
              <a:gd name="connsiteX4" fmla="*/ 1957937 w 2005547"/>
              <a:gd name="connsiteY4" fmla="*/ 501502 h 1920746"/>
              <a:gd name="connsiteX5" fmla="*/ 1943650 w 2005547"/>
              <a:gd name="connsiteY5" fmla="*/ 949177 h 1920746"/>
              <a:gd name="connsiteX6" fmla="*/ 1995568 w 2005547"/>
              <a:gd name="connsiteY6" fmla="*/ 1624311 h 1920746"/>
              <a:gd name="connsiteX7" fmla="*/ 1453112 w 2005547"/>
              <a:gd name="connsiteY7" fmla="*/ 1920727 h 1920746"/>
              <a:gd name="connsiteX8" fmla="*/ 924273 w 2005547"/>
              <a:gd name="connsiteY8" fmla="*/ 1619549 h 1920746"/>
              <a:gd name="connsiteX9" fmla="*/ 219671 w 2005547"/>
              <a:gd name="connsiteY9" fmla="*/ 1363350 h 1920746"/>
              <a:gd name="connsiteX10" fmla="*/ 0 w 2005547"/>
              <a:gd name="connsiteY10" fmla="*/ 685659 h 1920746"/>
              <a:gd name="connsiteX11" fmla="*/ 209898 w 2005547"/>
              <a:gd name="connsiteY11" fmla="*/ 115136 h 1920746"/>
              <a:gd name="connsiteX0" fmla="*/ 209898 w 2005547"/>
              <a:gd name="connsiteY0" fmla="*/ 115136 h 1920746"/>
              <a:gd name="connsiteX1" fmla="*/ 1149450 w 2005547"/>
              <a:gd name="connsiteY1" fmla="*/ 0 h 1920746"/>
              <a:gd name="connsiteX2" fmla="*/ 1805537 w 2005547"/>
              <a:gd name="connsiteY2" fmla="*/ 339577 h 1920746"/>
              <a:gd name="connsiteX3" fmla="*/ 1896025 w 2005547"/>
              <a:gd name="connsiteY3" fmla="*/ 363390 h 1920746"/>
              <a:gd name="connsiteX4" fmla="*/ 1957937 w 2005547"/>
              <a:gd name="connsiteY4" fmla="*/ 501502 h 1920746"/>
              <a:gd name="connsiteX5" fmla="*/ 1943650 w 2005547"/>
              <a:gd name="connsiteY5" fmla="*/ 949177 h 1920746"/>
              <a:gd name="connsiteX6" fmla="*/ 1995568 w 2005547"/>
              <a:gd name="connsiteY6" fmla="*/ 1624311 h 1920746"/>
              <a:gd name="connsiteX7" fmla="*/ 1453112 w 2005547"/>
              <a:gd name="connsiteY7" fmla="*/ 1920727 h 1920746"/>
              <a:gd name="connsiteX8" fmla="*/ 867520 w 2005547"/>
              <a:gd name="connsiteY8" fmla="*/ 1426591 h 1920746"/>
              <a:gd name="connsiteX9" fmla="*/ 219671 w 2005547"/>
              <a:gd name="connsiteY9" fmla="*/ 1363350 h 1920746"/>
              <a:gd name="connsiteX10" fmla="*/ 0 w 2005547"/>
              <a:gd name="connsiteY10" fmla="*/ 685659 h 1920746"/>
              <a:gd name="connsiteX11" fmla="*/ 209898 w 2005547"/>
              <a:gd name="connsiteY11" fmla="*/ 115136 h 1920746"/>
              <a:gd name="connsiteX0" fmla="*/ 209898 w 2005547"/>
              <a:gd name="connsiteY0" fmla="*/ 115136 h 1920746"/>
              <a:gd name="connsiteX1" fmla="*/ 1149450 w 2005547"/>
              <a:gd name="connsiteY1" fmla="*/ 0 h 1920746"/>
              <a:gd name="connsiteX2" fmla="*/ 1805537 w 2005547"/>
              <a:gd name="connsiteY2" fmla="*/ 339577 h 1920746"/>
              <a:gd name="connsiteX3" fmla="*/ 1896025 w 2005547"/>
              <a:gd name="connsiteY3" fmla="*/ 363390 h 1920746"/>
              <a:gd name="connsiteX4" fmla="*/ 1957937 w 2005547"/>
              <a:gd name="connsiteY4" fmla="*/ 501502 h 1920746"/>
              <a:gd name="connsiteX5" fmla="*/ 1943650 w 2005547"/>
              <a:gd name="connsiteY5" fmla="*/ 949177 h 1920746"/>
              <a:gd name="connsiteX6" fmla="*/ 1995568 w 2005547"/>
              <a:gd name="connsiteY6" fmla="*/ 1624311 h 1920746"/>
              <a:gd name="connsiteX7" fmla="*/ 1453112 w 2005547"/>
              <a:gd name="connsiteY7" fmla="*/ 1920727 h 1920746"/>
              <a:gd name="connsiteX8" fmla="*/ 958324 w 2005547"/>
              <a:gd name="connsiteY8" fmla="*/ 1517396 h 1920746"/>
              <a:gd name="connsiteX9" fmla="*/ 219671 w 2005547"/>
              <a:gd name="connsiteY9" fmla="*/ 1363350 h 1920746"/>
              <a:gd name="connsiteX10" fmla="*/ 0 w 2005547"/>
              <a:gd name="connsiteY10" fmla="*/ 685659 h 1920746"/>
              <a:gd name="connsiteX11" fmla="*/ 209898 w 2005547"/>
              <a:gd name="connsiteY11" fmla="*/ 115136 h 1920746"/>
              <a:gd name="connsiteX0" fmla="*/ 209898 w 2005547"/>
              <a:gd name="connsiteY0" fmla="*/ 115136 h 1920746"/>
              <a:gd name="connsiteX1" fmla="*/ 1149450 w 2005547"/>
              <a:gd name="connsiteY1" fmla="*/ 0 h 1920746"/>
              <a:gd name="connsiteX2" fmla="*/ 1805537 w 2005547"/>
              <a:gd name="connsiteY2" fmla="*/ 339577 h 1920746"/>
              <a:gd name="connsiteX3" fmla="*/ 1896025 w 2005547"/>
              <a:gd name="connsiteY3" fmla="*/ 363390 h 1920746"/>
              <a:gd name="connsiteX4" fmla="*/ 1957937 w 2005547"/>
              <a:gd name="connsiteY4" fmla="*/ 501502 h 1920746"/>
              <a:gd name="connsiteX5" fmla="*/ 1943650 w 2005547"/>
              <a:gd name="connsiteY5" fmla="*/ 949177 h 1920746"/>
              <a:gd name="connsiteX6" fmla="*/ 1995568 w 2005547"/>
              <a:gd name="connsiteY6" fmla="*/ 1624311 h 1920746"/>
              <a:gd name="connsiteX7" fmla="*/ 1453112 w 2005547"/>
              <a:gd name="connsiteY7" fmla="*/ 1920727 h 1920746"/>
              <a:gd name="connsiteX8" fmla="*/ 958324 w 2005547"/>
              <a:gd name="connsiteY8" fmla="*/ 1517396 h 1920746"/>
              <a:gd name="connsiteX9" fmla="*/ 219671 w 2005547"/>
              <a:gd name="connsiteY9" fmla="*/ 1363350 h 1920746"/>
              <a:gd name="connsiteX10" fmla="*/ 0 w 2005547"/>
              <a:gd name="connsiteY10" fmla="*/ 685659 h 1920746"/>
              <a:gd name="connsiteX11" fmla="*/ 209898 w 2005547"/>
              <a:gd name="connsiteY11" fmla="*/ 115136 h 1920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005547" h="1920746">
                <a:moveTo>
                  <a:pt x="209898" y="115136"/>
                </a:moveTo>
                <a:lnTo>
                  <a:pt x="1149450" y="0"/>
                </a:lnTo>
                <a:cubicBezTo>
                  <a:pt x="1414183" y="116367"/>
                  <a:pt x="1669391" y="270834"/>
                  <a:pt x="1805537" y="339577"/>
                </a:cubicBezTo>
                <a:cubicBezTo>
                  <a:pt x="1875387" y="356246"/>
                  <a:pt x="1861894" y="344340"/>
                  <a:pt x="1896025" y="363390"/>
                </a:cubicBezTo>
                <a:cubicBezTo>
                  <a:pt x="1930156" y="436414"/>
                  <a:pt x="1952381" y="442765"/>
                  <a:pt x="1957937" y="501502"/>
                </a:cubicBezTo>
                <a:cubicBezTo>
                  <a:pt x="1972225" y="643583"/>
                  <a:pt x="1955556" y="807096"/>
                  <a:pt x="1943650" y="949177"/>
                </a:cubicBezTo>
                <a:cubicBezTo>
                  <a:pt x="2026043" y="1117865"/>
                  <a:pt x="2006043" y="1243692"/>
                  <a:pt x="1995568" y="1624311"/>
                </a:cubicBezTo>
                <a:cubicBezTo>
                  <a:pt x="1811574" y="1621516"/>
                  <a:pt x="1637106" y="1923522"/>
                  <a:pt x="1453112" y="1920727"/>
                </a:cubicBezTo>
                <a:lnTo>
                  <a:pt x="958324" y="1517396"/>
                </a:lnTo>
                <a:cubicBezTo>
                  <a:pt x="775452" y="1380990"/>
                  <a:pt x="549649" y="1488731"/>
                  <a:pt x="219671" y="1363350"/>
                </a:cubicBezTo>
                <a:cubicBezTo>
                  <a:pt x="162103" y="1056362"/>
                  <a:pt x="137836" y="918288"/>
                  <a:pt x="0" y="685659"/>
                </a:cubicBezTo>
                <a:lnTo>
                  <a:pt x="209898" y="115136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37" name="bang 3"/>
          <p:cNvSpPr/>
          <p:nvPr/>
        </p:nvSpPr>
        <p:spPr>
          <a:xfrm rot="1066537">
            <a:off x="534352" y="2900732"/>
            <a:ext cx="1753595" cy="2477828"/>
          </a:xfrm>
          <a:custGeom>
            <a:avLst/>
            <a:gdLst>
              <a:gd name="connsiteX0" fmla="*/ 0 w 2266682"/>
              <a:gd name="connsiteY0" fmla="*/ 0 h 1790163"/>
              <a:gd name="connsiteX1" fmla="*/ 2266682 w 2266682"/>
              <a:gd name="connsiteY1" fmla="*/ 0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184857 w 2266682"/>
              <a:gd name="connsiteY1" fmla="*/ 309093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197626"/>
              <a:gd name="connsiteY0" fmla="*/ 0 h 1790163"/>
              <a:gd name="connsiteX1" fmla="*/ 1339602 w 2197626"/>
              <a:gd name="connsiteY1" fmla="*/ 27739 h 1790163"/>
              <a:gd name="connsiteX2" fmla="*/ 1995689 w 2197626"/>
              <a:gd name="connsiteY2" fmla="*/ 367316 h 1790163"/>
              <a:gd name="connsiteX3" fmla="*/ 2086177 w 2197626"/>
              <a:gd name="connsiteY3" fmla="*/ 391129 h 1790163"/>
              <a:gd name="connsiteX4" fmla="*/ 2148089 w 2197626"/>
              <a:gd name="connsiteY4" fmla="*/ 529241 h 1790163"/>
              <a:gd name="connsiteX5" fmla="*/ 2133802 w 2197626"/>
              <a:gd name="connsiteY5" fmla="*/ 976916 h 1790163"/>
              <a:gd name="connsiteX6" fmla="*/ 2197626 w 2197626"/>
              <a:gd name="connsiteY6" fmla="*/ 1759207 h 1790163"/>
              <a:gd name="connsiteX7" fmla="*/ 0 w 2197626"/>
              <a:gd name="connsiteY7" fmla="*/ 1790163 h 1790163"/>
              <a:gd name="connsiteX8" fmla="*/ 0 w 2197626"/>
              <a:gd name="connsiteY8" fmla="*/ 0 h 1790163"/>
              <a:gd name="connsiteX0" fmla="*/ 0 w 2204063"/>
              <a:gd name="connsiteY0" fmla="*/ 0 h 1790163"/>
              <a:gd name="connsiteX1" fmla="*/ 1339602 w 2204063"/>
              <a:gd name="connsiteY1" fmla="*/ 27739 h 1790163"/>
              <a:gd name="connsiteX2" fmla="*/ 1995689 w 2204063"/>
              <a:gd name="connsiteY2" fmla="*/ 367316 h 1790163"/>
              <a:gd name="connsiteX3" fmla="*/ 2086177 w 2204063"/>
              <a:gd name="connsiteY3" fmla="*/ 391129 h 1790163"/>
              <a:gd name="connsiteX4" fmla="*/ 2148089 w 2204063"/>
              <a:gd name="connsiteY4" fmla="*/ 529241 h 1790163"/>
              <a:gd name="connsiteX5" fmla="*/ 2133802 w 2204063"/>
              <a:gd name="connsiteY5" fmla="*/ 976916 h 1790163"/>
              <a:gd name="connsiteX6" fmla="*/ 2197626 w 2204063"/>
              <a:gd name="connsiteY6" fmla="*/ 1759207 h 1790163"/>
              <a:gd name="connsiteX7" fmla="*/ 0 w 2204063"/>
              <a:gd name="connsiteY7" fmla="*/ 1790163 h 1790163"/>
              <a:gd name="connsiteX8" fmla="*/ 0 w 2204063"/>
              <a:gd name="connsiteY8" fmla="*/ 0 h 1790163"/>
              <a:gd name="connsiteX0" fmla="*/ 0 w 2195699"/>
              <a:gd name="connsiteY0" fmla="*/ 0 h 1790163"/>
              <a:gd name="connsiteX1" fmla="*/ 1339602 w 2195699"/>
              <a:gd name="connsiteY1" fmla="*/ 27739 h 1790163"/>
              <a:gd name="connsiteX2" fmla="*/ 1995689 w 2195699"/>
              <a:gd name="connsiteY2" fmla="*/ 367316 h 1790163"/>
              <a:gd name="connsiteX3" fmla="*/ 2086177 w 2195699"/>
              <a:gd name="connsiteY3" fmla="*/ 391129 h 1790163"/>
              <a:gd name="connsiteX4" fmla="*/ 2148089 w 2195699"/>
              <a:gd name="connsiteY4" fmla="*/ 529241 h 1790163"/>
              <a:gd name="connsiteX5" fmla="*/ 2133802 w 2195699"/>
              <a:gd name="connsiteY5" fmla="*/ 976916 h 1790163"/>
              <a:gd name="connsiteX6" fmla="*/ 2185720 w 2195699"/>
              <a:gd name="connsiteY6" fmla="*/ 1652050 h 1790163"/>
              <a:gd name="connsiteX7" fmla="*/ 0 w 2195699"/>
              <a:gd name="connsiteY7" fmla="*/ 1790163 h 1790163"/>
              <a:gd name="connsiteX8" fmla="*/ 0 w 2195699"/>
              <a:gd name="connsiteY8" fmla="*/ 0 h 1790163"/>
              <a:gd name="connsiteX0" fmla="*/ 0 w 2195699"/>
              <a:gd name="connsiteY0" fmla="*/ 0 h 1652050"/>
              <a:gd name="connsiteX1" fmla="*/ 1339602 w 2195699"/>
              <a:gd name="connsiteY1" fmla="*/ 27739 h 1652050"/>
              <a:gd name="connsiteX2" fmla="*/ 1995689 w 2195699"/>
              <a:gd name="connsiteY2" fmla="*/ 367316 h 1652050"/>
              <a:gd name="connsiteX3" fmla="*/ 2086177 w 2195699"/>
              <a:gd name="connsiteY3" fmla="*/ 391129 h 1652050"/>
              <a:gd name="connsiteX4" fmla="*/ 2148089 w 2195699"/>
              <a:gd name="connsiteY4" fmla="*/ 529241 h 1652050"/>
              <a:gd name="connsiteX5" fmla="*/ 2133802 w 2195699"/>
              <a:gd name="connsiteY5" fmla="*/ 976916 h 1652050"/>
              <a:gd name="connsiteX6" fmla="*/ 2185720 w 2195699"/>
              <a:gd name="connsiteY6" fmla="*/ 1652050 h 1652050"/>
              <a:gd name="connsiteX7" fmla="*/ 1114425 w 2195699"/>
              <a:gd name="connsiteY7" fmla="*/ 1647288 h 1652050"/>
              <a:gd name="connsiteX8" fmla="*/ 0 w 2195699"/>
              <a:gd name="connsiteY8" fmla="*/ 0 h 1652050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0 w 2195699"/>
              <a:gd name="connsiteY9" fmla="*/ 0 h 1948485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519314 w 2195699"/>
              <a:gd name="connsiteY9" fmla="*/ 1167416 h 1948485"/>
              <a:gd name="connsiteX10" fmla="*/ 0 w 2195699"/>
              <a:gd name="connsiteY10" fmla="*/ 0 h 1948485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119264 w 1795649"/>
              <a:gd name="connsiteY9" fmla="*/ 1139677 h 1920746"/>
              <a:gd name="connsiteX10" fmla="*/ 0 w 1795649"/>
              <a:gd name="connsiteY10" fmla="*/ 115136 h 1920746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11314 w 1795649"/>
              <a:gd name="connsiteY9" fmla="*/ 739627 h 1920746"/>
              <a:gd name="connsiteX10" fmla="*/ 0 w 1795649"/>
              <a:gd name="connsiteY10" fmla="*/ 115136 h 1920746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212738 w 1795649"/>
              <a:gd name="connsiteY9" fmla="*/ 1272897 h 1920746"/>
              <a:gd name="connsiteX10" fmla="*/ 11314 w 1795649"/>
              <a:gd name="connsiteY10" fmla="*/ 739627 h 1920746"/>
              <a:gd name="connsiteX11" fmla="*/ 0 w 1795649"/>
              <a:gd name="connsiteY11" fmla="*/ 115136 h 1920746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212738 w 1795649"/>
              <a:gd name="connsiteY9" fmla="*/ 1272897 h 1920746"/>
              <a:gd name="connsiteX10" fmla="*/ 11314 w 1795649"/>
              <a:gd name="connsiteY10" fmla="*/ 739627 h 1920746"/>
              <a:gd name="connsiteX11" fmla="*/ 0 w 1795649"/>
              <a:gd name="connsiteY11" fmla="*/ 115136 h 1920746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212738 w 1795649"/>
              <a:gd name="connsiteY9" fmla="*/ 1272897 h 1920746"/>
              <a:gd name="connsiteX10" fmla="*/ 11314 w 1795649"/>
              <a:gd name="connsiteY10" fmla="*/ 739627 h 1920746"/>
              <a:gd name="connsiteX11" fmla="*/ 0 w 1795649"/>
              <a:gd name="connsiteY11" fmla="*/ 115136 h 1920746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542925 w 1795649"/>
              <a:gd name="connsiteY8" fmla="*/ 1740199 h 1920746"/>
              <a:gd name="connsiteX9" fmla="*/ 212738 w 1795649"/>
              <a:gd name="connsiteY9" fmla="*/ 1272897 h 1920746"/>
              <a:gd name="connsiteX10" fmla="*/ 11314 w 1795649"/>
              <a:gd name="connsiteY10" fmla="*/ 739627 h 1920746"/>
              <a:gd name="connsiteX11" fmla="*/ 0 w 1795649"/>
              <a:gd name="connsiteY11" fmla="*/ 115136 h 1920746"/>
              <a:gd name="connsiteX0" fmla="*/ 0 w 1795649"/>
              <a:gd name="connsiteY0" fmla="*/ 115136 h 1740199"/>
              <a:gd name="connsiteX1" fmla="*/ 939552 w 1795649"/>
              <a:gd name="connsiteY1" fmla="*/ 0 h 1740199"/>
              <a:gd name="connsiteX2" fmla="*/ 1595639 w 1795649"/>
              <a:gd name="connsiteY2" fmla="*/ 339577 h 1740199"/>
              <a:gd name="connsiteX3" fmla="*/ 1686127 w 1795649"/>
              <a:gd name="connsiteY3" fmla="*/ 363390 h 1740199"/>
              <a:gd name="connsiteX4" fmla="*/ 1748039 w 1795649"/>
              <a:gd name="connsiteY4" fmla="*/ 501502 h 1740199"/>
              <a:gd name="connsiteX5" fmla="*/ 1733752 w 1795649"/>
              <a:gd name="connsiteY5" fmla="*/ 949177 h 1740199"/>
              <a:gd name="connsiteX6" fmla="*/ 1785670 w 1795649"/>
              <a:gd name="connsiteY6" fmla="*/ 1624311 h 1740199"/>
              <a:gd name="connsiteX7" fmla="*/ 1173364 w 1795649"/>
              <a:gd name="connsiteY7" fmla="*/ 1685777 h 1740199"/>
              <a:gd name="connsiteX8" fmla="*/ 542925 w 1795649"/>
              <a:gd name="connsiteY8" fmla="*/ 1740199 h 1740199"/>
              <a:gd name="connsiteX9" fmla="*/ 212738 w 1795649"/>
              <a:gd name="connsiteY9" fmla="*/ 1272897 h 1740199"/>
              <a:gd name="connsiteX10" fmla="*/ 11314 w 1795649"/>
              <a:gd name="connsiteY10" fmla="*/ 739627 h 1740199"/>
              <a:gd name="connsiteX11" fmla="*/ 0 w 1795649"/>
              <a:gd name="connsiteY11" fmla="*/ 115136 h 1740199"/>
              <a:gd name="connsiteX0" fmla="*/ 0 w 1795649"/>
              <a:gd name="connsiteY0" fmla="*/ 115136 h 1819155"/>
              <a:gd name="connsiteX1" fmla="*/ 939552 w 1795649"/>
              <a:gd name="connsiteY1" fmla="*/ 0 h 1819155"/>
              <a:gd name="connsiteX2" fmla="*/ 1595639 w 1795649"/>
              <a:gd name="connsiteY2" fmla="*/ 339577 h 1819155"/>
              <a:gd name="connsiteX3" fmla="*/ 1686127 w 1795649"/>
              <a:gd name="connsiteY3" fmla="*/ 363390 h 1819155"/>
              <a:gd name="connsiteX4" fmla="*/ 1748039 w 1795649"/>
              <a:gd name="connsiteY4" fmla="*/ 501502 h 1819155"/>
              <a:gd name="connsiteX5" fmla="*/ 1733752 w 1795649"/>
              <a:gd name="connsiteY5" fmla="*/ 949177 h 1819155"/>
              <a:gd name="connsiteX6" fmla="*/ 1785670 w 1795649"/>
              <a:gd name="connsiteY6" fmla="*/ 1624311 h 1819155"/>
              <a:gd name="connsiteX7" fmla="*/ 1192414 w 1795649"/>
              <a:gd name="connsiteY7" fmla="*/ 1819127 h 1819155"/>
              <a:gd name="connsiteX8" fmla="*/ 542925 w 1795649"/>
              <a:gd name="connsiteY8" fmla="*/ 1740199 h 1819155"/>
              <a:gd name="connsiteX9" fmla="*/ 212738 w 1795649"/>
              <a:gd name="connsiteY9" fmla="*/ 1272897 h 1819155"/>
              <a:gd name="connsiteX10" fmla="*/ 11314 w 1795649"/>
              <a:gd name="connsiteY10" fmla="*/ 739627 h 1819155"/>
              <a:gd name="connsiteX11" fmla="*/ 0 w 1795649"/>
              <a:gd name="connsiteY11" fmla="*/ 115136 h 1819155"/>
              <a:gd name="connsiteX0" fmla="*/ 0 w 1820653"/>
              <a:gd name="connsiteY0" fmla="*/ 115136 h 1819143"/>
              <a:gd name="connsiteX1" fmla="*/ 939552 w 1820653"/>
              <a:gd name="connsiteY1" fmla="*/ 0 h 1819143"/>
              <a:gd name="connsiteX2" fmla="*/ 1595639 w 1820653"/>
              <a:gd name="connsiteY2" fmla="*/ 339577 h 1819143"/>
              <a:gd name="connsiteX3" fmla="*/ 1686127 w 1820653"/>
              <a:gd name="connsiteY3" fmla="*/ 363390 h 1819143"/>
              <a:gd name="connsiteX4" fmla="*/ 1748039 w 1820653"/>
              <a:gd name="connsiteY4" fmla="*/ 501502 h 1819143"/>
              <a:gd name="connsiteX5" fmla="*/ 1733752 w 1820653"/>
              <a:gd name="connsiteY5" fmla="*/ 949177 h 1819143"/>
              <a:gd name="connsiteX6" fmla="*/ 1817420 w 1820653"/>
              <a:gd name="connsiteY6" fmla="*/ 1471911 h 1819143"/>
              <a:gd name="connsiteX7" fmla="*/ 1192414 w 1820653"/>
              <a:gd name="connsiteY7" fmla="*/ 1819127 h 1819143"/>
              <a:gd name="connsiteX8" fmla="*/ 542925 w 1820653"/>
              <a:gd name="connsiteY8" fmla="*/ 1740199 h 1819143"/>
              <a:gd name="connsiteX9" fmla="*/ 212738 w 1820653"/>
              <a:gd name="connsiteY9" fmla="*/ 1272897 h 1819143"/>
              <a:gd name="connsiteX10" fmla="*/ 11314 w 1820653"/>
              <a:gd name="connsiteY10" fmla="*/ 739627 h 1819143"/>
              <a:gd name="connsiteX11" fmla="*/ 0 w 1820653"/>
              <a:gd name="connsiteY11" fmla="*/ 115136 h 1819143"/>
              <a:gd name="connsiteX0" fmla="*/ 0 w 1820653"/>
              <a:gd name="connsiteY0" fmla="*/ 115136 h 1819150"/>
              <a:gd name="connsiteX1" fmla="*/ 939552 w 1820653"/>
              <a:gd name="connsiteY1" fmla="*/ 0 h 1819150"/>
              <a:gd name="connsiteX2" fmla="*/ 1595639 w 1820653"/>
              <a:gd name="connsiteY2" fmla="*/ 339577 h 1819150"/>
              <a:gd name="connsiteX3" fmla="*/ 1686127 w 1820653"/>
              <a:gd name="connsiteY3" fmla="*/ 363390 h 1819150"/>
              <a:gd name="connsiteX4" fmla="*/ 1748039 w 1820653"/>
              <a:gd name="connsiteY4" fmla="*/ 501502 h 1819150"/>
              <a:gd name="connsiteX5" fmla="*/ 1733752 w 1820653"/>
              <a:gd name="connsiteY5" fmla="*/ 949177 h 1819150"/>
              <a:gd name="connsiteX6" fmla="*/ 1817420 w 1820653"/>
              <a:gd name="connsiteY6" fmla="*/ 1471911 h 1819150"/>
              <a:gd name="connsiteX7" fmla="*/ 1192414 w 1820653"/>
              <a:gd name="connsiteY7" fmla="*/ 1819127 h 1819150"/>
              <a:gd name="connsiteX8" fmla="*/ 542925 w 1820653"/>
              <a:gd name="connsiteY8" fmla="*/ 1740199 h 1819150"/>
              <a:gd name="connsiteX9" fmla="*/ 212738 w 1820653"/>
              <a:gd name="connsiteY9" fmla="*/ 1272897 h 1819150"/>
              <a:gd name="connsiteX10" fmla="*/ 11314 w 1820653"/>
              <a:gd name="connsiteY10" fmla="*/ 739627 h 1819150"/>
              <a:gd name="connsiteX11" fmla="*/ 0 w 1820653"/>
              <a:gd name="connsiteY11" fmla="*/ 115136 h 1819150"/>
              <a:gd name="connsiteX0" fmla="*/ 0 w 1820653"/>
              <a:gd name="connsiteY0" fmla="*/ 115136 h 1819150"/>
              <a:gd name="connsiteX1" fmla="*/ 939552 w 1820653"/>
              <a:gd name="connsiteY1" fmla="*/ 0 h 1819150"/>
              <a:gd name="connsiteX2" fmla="*/ 1595639 w 1820653"/>
              <a:gd name="connsiteY2" fmla="*/ 339577 h 1819150"/>
              <a:gd name="connsiteX3" fmla="*/ 1686127 w 1820653"/>
              <a:gd name="connsiteY3" fmla="*/ 363390 h 1819150"/>
              <a:gd name="connsiteX4" fmla="*/ 1481339 w 1820653"/>
              <a:gd name="connsiteY4" fmla="*/ 615802 h 1819150"/>
              <a:gd name="connsiteX5" fmla="*/ 1733752 w 1820653"/>
              <a:gd name="connsiteY5" fmla="*/ 949177 h 1819150"/>
              <a:gd name="connsiteX6" fmla="*/ 1817420 w 1820653"/>
              <a:gd name="connsiteY6" fmla="*/ 1471911 h 1819150"/>
              <a:gd name="connsiteX7" fmla="*/ 1192414 w 1820653"/>
              <a:gd name="connsiteY7" fmla="*/ 1819127 h 1819150"/>
              <a:gd name="connsiteX8" fmla="*/ 542925 w 1820653"/>
              <a:gd name="connsiteY8" fmla="*/ 1740199 h 1819150"/>
              <a:gd name="connsiteX9" fmla="*/ 212738 w 1820653"/>
              <a:gd name="connsiteY9" fmla="*/ 1272897 h 1819150"/>
              <a:gd name="connsiteX10" fmla="*/ 11314 w 1820653"/>
              <a:gd name="connsiteY10" fmla="*/ 739627 h 1819150"/>
              <a:gd name="connsiteX11" fmla="*/ 0 w 1820653"/>
              <a:gd name="connsiteY11" fmla="*/ 115136 h 1819150"/>
              <a:gd name="connsiteX0" fmla="*/ 0 w 1820653"/>
              <a:gd name="connsiteY0" fmla="*/ 115136 h 1819150"/>
              <a:gd name="connsiteX1" fmla="*/ 939552 w 1820653"/>
              <a:gd name="connsiteY1" fmla="*/ 0 h 1819150"/>
              <a:gd name="connsiteX2" fmla="*/ 1595639 w 1820653"/>
              <a:gd name="connsiteY2" fmla="*/ 339577 h 1819150"/>
              <a:gd name="connsiteX3" fmla="*/ 1698827 w 1820653"/>
              <a:gd name="connsiteY3" fmla="*/ 503090 h 1819150"/>
              <a:gd name="connsiteX4" fmla="*/ 1481339 w 1820653"/>
              <a:gd name="connsiteY4" fmla="*/ 615802 h 1819150"/>
              <a:gd name="connsiteX5" fmla="*/ 1733752 w 1820653"/>
              <a:gd name="connsiteY5" fmla="*/ 949177 h 1819150"/>
              <a:gd name="connsiteX6" fmla="*/ 1817420 w 1820653"/>
              <a:gd name="connsiteY6" fmla="*/ 1471911 h 1819150"/>
              <a:gd name="connsiteX7" fmla="*/ 1192414 w 1820653"/>
              <a:gd name="connsiteY7" fmla="*/ 1819127 h 1819150"/>
              <a:gd name="connsiteX8" fmla="*/ 542925 w 1820653"/>
              <a:gd name="connsiteY8" fmla="*/ 1740199 h 1819150"/>
              <a:gd name="connsiteX9" fmla="*/ 212738 w 1820653"/>
              <a:gd name="connsiteY9" fmla="*/ 1272897 h 1819150"/>
              <a:gd name="connsiteX10" fmla="*/ 11314 w 1820653"/>
              <a:gd name="connsiteY10" fmla="*/ 739627 h 1819150"/>
              <a:gd name="connsiteX11" fmla="*/ 0 w 1820653"/>
              <a:gd name="connsiteY11" fmla="*/ 115136 h 1819150"/>
              <a:gd name="connsiteX0" fmla="*/ 0 w 1820653"/>
              <a:gd name="connsiteY0" fmla="*/ 115136 h 1819150"/>
              <a:gd name="connsiteX1" fmla="*/ 939552 w 1820653"/>
              <a:gd name="connsiteY1" fmla="*/ 0 h 1819150"/>
              <a:gd name="connsiteX2" fmla="*/ 1595639 w 1820653"/>
              <a:gd name="connsiteY2" fmla="*/ 339577 h 1819150"/>
              <a:gd name="connsiteX3" fmla="*/ 1749627 w 1820653"/>
              <a:gd name="connsiteY3" fmla="*/ 668190 h 1819150"/>
              <a:gd name="connsiteX4" fmla="*/ 1481339 w 1820653"/>
              <a:gd name="connsiteY4" fmla="*/ 615802 h 1819150"/>
              <a:gd name="connsiteX5" fmla="*/ 1733752 w 1820653"/>
              <a:gd name="connsiteY5" fmla="*/ 949177 h 1819150"/>
              <a:gd name="connsiteX6" fmla="*/ 1817420 w 1820653"/>
              <a:gd name="connsiteY6" fmla="*/ 1471911 h 1819150"/>
              <a:gd name="connsiteX7" fmla="*/ 1192414 w 1820653"/>
              <a:gd name="connsiteY7" fmla="*/ 1819127 h 1819150"/>
              <a:gd name="connsiteX8" fmla="*/ 542925 w 1820653"/>
              <a:gd name="connsiteY8" fmla="*/ 1740199 h 1819150"/>
              <a:gd name="connsiteX9" fmla="*/ 212738 w 1820653"/>
              <a:gd name="connsiteY9" fmla="*/ 1272897 h 1819150"/>
              <a:gd name="connsiteX10" fmla="*/ 11314 w 1820653"/>
              <a:gd name="connsiteY10" fmla="*/ 739627 h 1819150"/>
              <a:gd name="connsiteX11" fmla="*/ 0 w 1820653"/>
              <a:gd name="connsiteY11" fmla="*/ 115136 h 1819150"/>
              <a:gd name="connsiteX0" fmla="*/ 0 w 1820653"/>
              <a:gd name="connsiteY0" fmla="*/ 521536 h 2225550"/>
              <a:gd name="connsiteX1" fmla="*/ 964952 w 1820653"/>
              <a:gd name="connsiteY1" fmla="*/ 0 h 2225550"/>
              <a:gd name="connsiteX2" fmla="*/ 1595639 w 1820653"/>
              <a:gd name="connsiteY2" fmla="*/ 745977 h 2225550"/>
              <a:gd name="connsiteX3" fmla="*/ 1749627 w 1820653"/>
              <a:gd name="connsiteY3" fmla="*/ 1074590 h 2225550"/>
              <a:gd name="connsiteX4" fmla="*/ 1481339 w 1820653"/>
              <a:gd name="connsiteY4" fmla="*/ 1022202 h 2225550"/>
              <a:gd name="connsiteX5" fmla="*/ 1733752 w 1820653"/>
              <a:gd name="connsiteY5" fmla="*/ 1355577 h 2225550"/>
              <a:gd name="connsiteX6" fmla="*/ 1817420 w 1820653"/>
              <a:gd name="connsiteY6" fmla="*/ 1878311 h 2225550"/>
              <a:gd name="connsiteX7" fmla="*/ 1192414 w 1820653"/>
              <a:gd name="connsiteY7" fmla="*/ 2225527 h 2225550"/>
              <a:gd name="connsiteX8" fmla="*/ 542925 w 1820653"/>
              <a:gd name="connsiteY8" fmla="*/ 2146599 h 2225550"/>
              <a:gd name="connsiteX9" fmla="*/ 212738 w 1820653"/>
              <a:gd name="connsiteY9" fmla="*/ 1679297 h 2225550"/>
              <a:gd name="connsiteX10" fmla="*/ 11314 w 1820653"/>
              <a:gd name="connsiteY10" fmla="*/ 1146027 h 2225550"/>
              <a:gd name="connsiteX11" fmla="*/ 0 w 1820653"/>
              <a:gd name="connsiteY11" fmla="*/ 521536 h 2225550"/>
              <a:gd name="connsiteX0" fmla="*/ 439536 w 1809339"/>
              <a:gd name="connsiteY0" fmla="*/ 546936 h 2225550"/>
              <a:gd name="connsiteX1" fmla="*/ 953638 w 1809339"/>
              <a:gd name="connsiteY1" fmla="*/ 0 h 2225550"/>
              <a:gd name="connsiteX2" fmla="*/ 1584325 w 1809339"/>
              <a:gd name="connsiteY2" fmla="*/ 745977 h 2225550"/>
              <a:gd name="connsiteX3" fmla="*/ 1738313 w 1809339"/>
              <a:gd name="connsiteY3" fmla="*/ 1074590 h 2225550"/>
              <a:gd name="connsiteX4" fmla="*/ 1470025 w 1809339"/>
              <a:gd name="connsiteY4" fmla="*/ 1022202 h 2225550"/>
              <a:gd name="connsiteX5" fmla="*/ 1722438 w 1809339"/>
              <a:gd name="connsiteY5" fmla="*/ 1355577 h 2225550"/>
              <a:gd name="connsiteX6" fmla="*/ 1806106 w 1809339"/>
              <a:gd name="connsiteY6" fmla="*/ 1878311 h 2225550"/>
              <a:gd name="connsiteX7" fmla="*/ 1181100 w 1809339"/>
              <a:gd name="connsiteY7" fmla="*/ 2225527 h 2225550"/>
              <a:gd name="connsiteX8" fmla="*/ 531611 w 1809339"/>
              <a:gd name="connsiteY8" fmla="*/ 2146599 h 2225550"/>
              <a:gd name="connsiteX9" fmla="*/ 201424 w 1809339"/>
              <a:gd name="connsiteY9" fmla="*/ 1679297 h 2225550"/>
              <a:gd name="connsiteX10" fmla="*/ 0 w 1809339"/>
              <a:gd name="connsiteY10" fmla="*/ 1146027 h 2225550"/>
              <a:gd name="connsiteX11" fmla="*/ 439536 w 1809339"/>
              <a:gd name="connsiteY11" fmla="*/ 546936 h 2225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809339" h="2225550">
                <a:moveTo>
                  <a:pt x="439536" y="546936"/>
                </a:moveTo>
                <a:lnTo>
                  <a:pt x="953638" y="0"/>
                </a:lnTo>
                <a:cubicBezTo>
                  <a:pt x="1218371" y="116367"/>
                  <a:pt x="1448179" y="677234"/>
                  <a:pt x="1584325" y="745977"/>
                </a:cubicBezTo>
                <a:cubicBezTo>
                  <a:pt x="1654175" y="762646"/>
                  <a:pt x="1704182" y="1055540"/>
                  <a:pt x="1738313" y="1074590"/>
                </a:cubicBezTo>
                <a:cubicBezTo>
                  <a:pt x="1772444" y="1147614"/>
                  <a:pt x="1464469" y="963465"/>
                  <a:pt x="1470025" y="1022202"/>
                </a:cubicBezTo>
                <a:cubicBezTo>
                  <a:pt x="1484313" y="1164283"/>
                  <a:pt x="1734344" y="1213496"/>
                  <a:pt x="1722438" y="1355577"/>
                </a:cubicBezTo>
                <a:cubicBezTo>
                  <a:pt x="1804831" y="1524265"/>
                  <a:pt x="1816581" y="1497692"/>
                  <a:pt x="1806106" y="1878311"/>
                </a:cubicBezTo>
                <a:cubicBezTo>
                  <a:pt x="1615762" y="1977116"/>
                  <a:pt x="1365094" y="2228322"/>
                  <a:pt x="1181100" y="2225527"/>
                </a:cubicBezTo>
                <a:lnTo>
                  <a:pt x="531611" y="2146599"/>
                </a:lnTo>
                <a:cubicBezTo>
                  <a:pt x="391615" y="2031219"/>
                  <a:pt x="458301" y="1743401"/>
                  <a:pt x="201424" y="1679297"/>
                </a:cubicBezTo>
                <a:cubicBezTo>
                  <a:pt x="-55453" y="1418343"/>
                  <a:pt x="67206" y="1331579"/>
                  <a:pt x="0" y="1146027"/>
                </a:cubicBezTo>
                <a:lnTo>
                  <a:pt x="439536" y="546936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b="1">
                <a:solidFill>
                  <a:schemeClr val="accent1">
                    <a:lumMod val="40000"/>
                    <a:lumOff val="60000"/>
                  </a:schemeClr>
                </a:solidFill>
                <a:latin typeface="Calibri" panose="020F0502020204030204"/>
              </a:rPr>
              <a:t>1</a:t>
            </a:r>
            <a:endParaRPr kumimoji="0" lang="en-US" sz="6600" b="1" i="0" u="none" strike="noStrike" kern="1200" cap="none" spc="0" normalizeH="0" baseline="0" noProof="0">
              <a:ln>
                <a:noFill/>
              </a:ln>
              <a:solidFill>
                <a:schemeClr val="accent1">
                  <a:lumMod val="40000"/>
                  <a:lumOff val="60000"/>
                </a:schemeClr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36" name="bang 2"/>
          <p:cNvSpPr/>
          <p:nvPr/>
        </p:nvSpPr>
        <p:spPr>
          <a:xfrm>
            <a:off x="-3945" y="5000068"/>
            <a:ext cx="1346737" cy="1920746"/>
          </a:xfrm>
          <a:custGeom>
            <a:avLst/>
            <a:gdLst>
              <a:gd name="connsiteX0" fmla="*/ 0 w 2266682"/>
              <a:gd name="connsiteY0" fmla="*/ 0 h 1790163"/>
              <a:gd name="connsiteX1" fmla="*/ 2266682 w 2266682"/>
              <a:gd name="connsiteY1" fmla="*/ 0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184857 w 2266682"/>
              <a:gd name="connsiteY1" fmla="*/ 309093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197626"/>
              <a:gd name="connsiteY0" fmla="*/ 0 h 1790163"/>
              <a:gd name="connsiteX1" fmla="*/ 1339602 w 2197626"/>
              <a:gd name="connsiteY1" fmla="*/ 27739 h 1790163"/>
              <a:gd name="connsiteX2" fmla="*/ 1995689 w 2197626"/>
              <a:gd name="connsiteY2" fmla="*/ 367316 h 1790163"/>
              <a:gd name="connsiteX3" fmla="*/ 2086177 w 2197626"/>
              <a:gd name="connsiteY3" fmla="*/ 391129 h 1790163"/>
              <a:gd name="connsiteX4" fmla="*/ 2148089 w 2197626"/>
              <a:gd name="connsiteY4" fmla="*/ 529241 h 1790163"/>
              <a:gd name="connsiteX5" fmla="*/ 2133802 w 2197626"/>
              <a:gd name="connsiteY5" fmla="*/ 976916 h 1790163"/>
              <a:gd name="connsiteX6" fmla="*/ 2197626 w 2197626"/>
              <a:gd name="connsiteY6" fmla="*/ 1759207 h 1790163"/>
              <a:gd name="connsiteX7" fmla="*/ 0 w 2197626"/>
              <a:gd name="connsiteY7" fmla="*/ 1790163 h 1790163"/>
              <a:gd name="connsiteX8" fmla="*/ 0 w 2197626"/>
              <a:gd name="connsiteY8" fmla="*/ 0 h 1790163"/>
              <a:gd name="connsiteX0" fmla="*/ 0 w 2204063"/>
              <a:gd name="connsiteY0" fmla="*/ 0 h 1790163"/>
              <a:gd name="connsiteX1" fmla="*/ 1339602 w 2204063"/>
              <a:gd name="connsiteY1" fmla="*/ 27739 h 1790163"/>
              <a:gd name="connsiteX2" fmla="*/ 1995689 w 2204063"/>
              <a:gd name="connsiteY2" fmla="*/ 367316 h 1790163"/>
              <a:gd name="connsiteX3" fmla="*/ 2086177 w 2204063"/>
              <a:gd name="connsiteY3" fmla="*/ 391129 h 1790163"/>
              <a:gd name="connsiteX4" fmla="*/ 2148089 w 2204063"/>
              <a:gd name="connsiteY4" fmla="*/ 529241 h 1790163"/>
              <a:gd name="connsiteX5" fmla="*/ 2133802 w 2204063"/>
              <a:gd name="connsiteY5" fmla="*/ 976916 h 1790163"/>
              <a:gd name="connsiteX6" fmla="*/ 2197626 w 2204063"/>
              <a:gd name="connsiteY6" fmla="*/ 1759207 h 1790163"/>
              <a:gd name="connsiteX7" fmla="*/ 0 w 2204063"/>
              <a:gd name="connsiteY7" fmla="*/ 1790163 h 1790163"/>
              <a:gd name="connsiteX8" fmla="*/ 0 w 2204063"/>
              <a:gd name="connsiteY8" fmla="*/ 0 h 1790163"/>
              <a:gd name="connsiteX0" fmla="*/ 0 w 2195699"/>
              <a:gd name="connsiteY0" fmla="*/ 0 h 1790163"/>
              <a:gd name="connsiteX1" fmla="*/ 1339602 w 2195699"/>
              <a:gd name="connsiteY1" fmla="*/ 27739 h 1790163"/>
              <a:gd name="connsiteX2" fmla="*/ 1995689 w 2195699"/>
              <a:gd name="connsiteY2" fmla="*/ 367316 h 1790163"/>
              <a:gd name="connsiteX3" fmla="*/ 2086177 w 2195699"/>
              <a:gd name="connsiteY3" fmla="*/ 391129 h 1790163"/>
              <a:gd name="connsiteX4" fmla="*/ 2148089 w 2195699"/>
              <a:gd name="connsiteY4" fmla="*/ 529241 h 1790163"/>
              <a:gd name="connsiteX5" fmla="*/ 2133802 w 2195699"/>
              <a:gd name="connsiteY5" fmla="*/ 976916 h 1790163"/>
              <a:gd name="connsiteX6" fmla="*/ 2185720 w 2195699"/>
              <a:gd name="connsiteY6" fmla="*/ 1652050 h 1790163"/>
              <a:gd name="connsiteX7" fmla="*/ 0 w 2195699"/>
              <a:gd name="connsiteY7" fmla="*/ 1790163 h 1790163"/>
              <a:gd name="connsiteX8" fmla="*/ 0 w 2195699"/>
              <a:gd name="connsiteY8" fmla="*/ 0 h 1790163"/>
              <a:gd name="connsiteX0" fmla="*/ 0 w 2195699"/>
              <a:gd name="connsiteY0" fmla="*/ 0 h 1652050"/>
              <a:gd name="connsiteX1" fmla="*/ 1339602 w 2195699"/>
              <a:gd name="connsiteY1" fmla="*/ 27739 h 1652050"/>
              <a:gd name="connsiteX2" fmla="*/ 1995689 w 2195699"/>
              <a:gd name="connsiteY2" fmla="*/ 367316 h 1652050"/>
              <a:gd name="connsiteX3" fmla="*/ 2086177 w 2195699"/>
              <a:gd name="connsiteY3" fmla="*/ 391129 h 1652050"/>
              <a:gd name="connsiteX4" fmla="*/ 2148089 w 2195699"/>
              <a:gd name="connsiteY4" fmla="*/ 529241 h 1652050"/>
              <a:gd name="connsiteX5" fmla="*/ 2133802 w 2195699"/>
              <a:gd name="connsiteY5" fmla="*/ 976916 h 1652050"/>
              <a:gd name="connsiteX6" fmla="*/ 2185720 w 2195699"/>
              <a:gd name="connsiteY6" fmla="*/ 1652050 h 1652050"/>
              <a:gd name="connsiteX7" fmla="*/ 1114425 w 2195699"/>
              <a:gd name="connsiteY7" fmla="*/ 1647288 h 1652050"/>
              <a:gd name="connsiteX8" fmla="*/ 0 w 2195699"/>
              <a:gd name="connsiteY8" fmla="*/ 0 h 1652050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0 w 2195699"/>
              <a:gd name="connsiteY9" fmla="*/ 0 h 1948485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519314 w 2195699"/>
              <a:gd name="connsiteY9" fmla="*/ 1167416 h 1948485"/>
              <a:gd name="connsiteX10" fmla="*/ 0 w 2195699"/>
              <a:gd name="connsiteY10" fmla="*/ 0 h 1948485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119264 w 1795649"/>
              <a:gd name="connsiteY9" fmla="*/ 1139677 h 1920746"/>
              <a:gd name="connsiteX10" fmla="*/ 0 w 1795649"/>
              <a:gd name="connsiteY10" fmla="*/ 115136 h 1920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795649" h="1920746">
                <a:moveTo>
                  <a:pt x="0" y="115136"/>
                </a:moveTo>
                <a:lnTo>
                  <a:pt x="939552" y="0"/>
                </a:lnTo>
                <a:cubicBezTo>
                  <a:pt x="1204285" y="116367"/>
                  <a:pt x="1459493" y="270834"/>
                  <a:pt x="1595639" y="339577"/>
                </a:cubicBezTo>
                <a:cubicBezTo>
                  <a:pt x="1665489" y="356246"/>
                  <a:pt x="1651996" y="344340"/>
                  <a:pt x="1686127" y="363390"/>
                </a:cubicBezTo>
                <a:cubicBezTo>
                  <a:pt x="1720258" y="436414"/>
                  <a:pt x="1742483" y="442765"/>
                  <a:pt x="1748039" y="501502"/>
                </a:cubicBezTo>
                <a:cubicBezTo>
                  <a:pt x="1762327" y="643583"/>
                  <a:pt x="1745658" y="807096"/>
                  <a:pt x="1733752" y="949177"/>
                </a:cubicBezTo>
                <a:cubicBezTo>
                  <a:pt x="1816145" y="1117865"/>
                  <a:pt x="1796145" y="1243692"/>
                  <a:pt x="1785670" y="1624311"/>
                </a:cubicBezTo>
                <a:cubicBezTo>
                  <a:pt x="1601676" y="1621516"/>
                  <a:pt x="1427208" y="1923522"/>
                  <a:pt x="1243214" y="1920727"/>
                </a:cubicBezTo>
                <a:lnTo>
                  <a:pt x="714375" y="1619549"/>
                </a:lnTo>
                <a:cubicBezTo>
                  <a:pt x="573155" y="1411967"/>
                  <a:pt x="260484" y="1347259"/>
                  <a:pt x="119264" y="1139677"/>
                </a:cubicBezTo>
                <a:lnTo>
                  <a:pt x="0" y="115136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bang 3"/>
          <p:cNvSpPr/>
          <p:nvPr/>
        </p:nvSpPr>
        <p:spPr>
          <a:xfrm rot="1066537">
            <a:off x="538297" y="2842928"/>
            <a:ext cx="1753595" cy="2477828"/>
          </a:xfrm>
          <a:custGeom>
            <a:avLst/>
            <a:gdLst>
              <a:gd name="connsiteX0" fmla="*/ 0 w 2266682"/>
              <a:gd name="connsiteY0" fmla="*/ 0 h 1790163"/>
              <a:gd name="connsiteX1" fmla="*/ 2266682 w 2266682"/>
              <a:gd name="connsiteY1" fmla="*/ 0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184857 w 2266682"/>
              <a:gd name="connsiteY1" fmla="*/ 309093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197626"/>
              <a:gd name="connsiteY0" fmla="*/ 0 h 1790163"/>
              <a:gd name="connsiteX1" fmla="*/ 1339602 w 2197626"/>
              <a:gd name="connsiteY1" fmla="*/ 27739 h 1790163"/>
              <a:gd name="connsiteX2" fmla="*/ 1995689 w 2197626"/>
              <a:gd name="connsiteY2" fmla="*/ 367316 h 1790163"/>
              <a:gd name="connsiteX3" fmla="*/ 2086177 w 2197626"/>
              <a:gd name="connsiteY3" fmla="*/ 391129 h 1790163"/>
              <a:gd name="connsiteX4" fmla="*/ 2148089 w 2197626"/>
              <a:gd name="connsiteY4" fmla="*/ 529241 h 1790163"/>
              <a:gd name="connsiteX5" fmla="*/ 2133802 w 2197626"/>
              <a:gd name="connsiteY5" fmla="*/ 976916 h 1790163"/>
              <a:gd name="connsiteX6" fmla="*/ 2197626 w 2197626"/>
              <a:gd name="connsiteY6" fmla="*/ 1759207 h 1790163"/>
              <a:gd name="connsiteX7" fmla="*/ 0 w 2197626"/>
              <a:gd name="connsiteY7" fmla="*/ 1790163 h 1790163"/>
              <a:gd name="connsiteX8" fmla="*/ 0 w 2197626"/>
              <a:gd name="connsiteY8" fmla="*/ 0 h 1790163"/>
              <a:gd name="connsiteX0" fmla="*/ 0 w 2204063"/>
              <a:gd name="connsiteY0" fmla="*/ 0 h 1790163"/>
              <a:gd name="connsiteX1" fmla="*/ 1339602 w 2204063"/>
              <a:gd name="connsiteY1" fmla="*/ 27739 h 1790163"/>
              <a:gd name="connsiteX2" fmla="*/ 1995689 w 2204063"/>
              <a:gd name="connsiteY2" fmla="*/ 367316 h 1790163"/>
              <a:gd name="connsiteX3" fmla="*/ 2086177 w 2204063"/>
              <a:gd name="connsiteY3" fmla="*/ 391129 h 1790163"/>
              <a:gd name="connsiteX4" fmla="*/ 2148089 w 2204063"/>
              <a:gd name="connsiteY4" fmla="*/ 529241 h 1790163"/>
              <a:gd name="connsiteX5" fmla="*/ 2133802 w 2204063"/>
              <a:gd name="connsiteY5" fmla="*/ 976916 h 1790163"/>
              <a:gd name="connsiteX6" fmla="*/ 2197626 w 2204063"/>
              <a:gd name="connsiteY6" fmla="*/ 1759207 h 1790163"/>
              <a:gd name="connsiteX7" fmla="*/ 0 w 2204063"/>
              <a:gd name="connsiteY7" fmla="*/ 1790163 h 1790163"/>
              <a:gd name="connsiteX8" fmla="*/ 0 w 2204063"/>
              <a:gd name="connsiteY8" fmla="*/ 0 h 1790163"/>
              <a:gd name="connsiteX0" fmla="*/ 0 w 2195699"/>
              <a:gd name="connsiteY0" fmla="*/ 0 h 1790163"/>
              <a:gd name="connsiteX1" fmla="*/ 1339602 w 2195699"/>
              <a:gd name="connsiteY1" fmla="*/ 27739 h 1790163"/>
              <a:gd name="connsiteX2" fmla="*/ 1995689 w 2195699"/>
              <a:gd name="connsiteY2" fmla="*/ 367316 h 1790163"/>
              <a:gd name="connsiteX3" fmla="*/ 2086177 w 2195699"/>
              <a:gd name="connsiteY3" fmla="*/ 391129 h 1790163"/>
              <a:gd name="connsiteX4" fmla="*/ 2148089 w 2195699"/>
              <a:gd name="connsiteY4" fmla="*/ 529241 h 1790163"/>
              <a:gd name="connsiteX5" fmla="*/ 2133802 w 2195699"/>
              <a:gd name="connsiteY5" fmla="*/ 976916 h 1790163"/>
              <a:gd name="connsiteX6" fmla="*/ 2185720 w 2195699"/>
              <a:gd name="connsiteY6" fmla="*/ 1652050 h 1790163"/>
              <a:gd name="connsiteX7" fmla="*/ 0 w 2195699"/>
              <a:gd name="connsiteY7" fmla="*/ 1790163 h 1790163"/>
              <a:gd name="connsiteX8" fmla="*/ 0 w 2195699"/>
              <a:gd name="connsiteY8" fmla="*/ 0 h 1790163"/>
              <a:gd name="connsiteX0" fmla="*/ 0 w 2195699"/>
              <a:gd name="connsiteY0" fmla="*/ 0 h 1652050"/>
              <a:gd name="connsiteX1" fmla="*/ 1339602 w 2195699"/>
              <a:gd name="connsiteY1" fmla="*/ 27739 h 1652050"/>
              <a:gd name="connsiteX2" fmla="*/ 1995689 w 2195699"/>
              <a:gd name="connsiteY2" fmla="*/ 367316 h 1652050"/>
              <a:gd name="connsiteX3" fmla="*/ 2086177 w 2195699"/>
              <a:gd name="connsiteY3" fmla="*/ 391129 h 1652050"/>
              <a:gd name="connsiteX4" fmla="*/ 2148089 w 2195699"/>
              <a:gd name="connsiteY4" fmla="*/ 529241 h 1652050"/>
              <a:gd name="connsiteX5" fmla="*/ 2133802 w 2195699"/>
              <a:gd name="connsiteY5" fmla="*/ 976916 h 1652050"/>
              <a:gd name="connsiteX6" fmla="*/ 2185720 w 2195699"/>
              <a:gd name="connsiteY6" fmla="*/ 1652050 h 1652050"/>
              <a:gd name="connsiteX7" fmla="*/ 1114425 w 2195699"/>
              <a:gd name="connsiteY7" fmla="*/ 1647288 h 1652050"/>
              <a:gd name="connsiteX8" fmla="*/ 0 w 2195699"/>
              <a:gd name="connsiteY8" fmla="*/ 0 h 1652050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0 w 2195699"/>
              <a:gd name="connsiteY9" fmla="*/ 0 h 1948485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519314 w 2195699"/>
              <a:gd name="connsiteY9" fmla="*/ 1167416 h 1948485"/>
              <a:gd name="connsiteX10" fmla="*/ 0 w 2195699"/>
              <a:gd name="connsiteY10" fmla="*/ 0 h 1948485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119264 w 1795649"/>
              <a:gd name="connsiteY9" fmla="*/ 1139677 h 1920746"/>
              <a:gd name="connsiteX10" fmla="*/ 0 w 1795649"/>
              <a:gd name="connsiteY10" fmla="*/ 115136 h 1920746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11314 w 1795649"/>
              <a:gd name="connsiteY9" fmla="*/ 739627 h 1920746"/>
              <a:gd name="connsiteX10" fmla="*/ 0 w 1795649"/>
              <a:gd name="connsiteY10" fmla="*/ 115136 h 1920746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212738 w 1795649"/>
              <a:gd name="connsiteY9" fmla="*/ 1272897 h 1920746"/>
              <a:gd name="connsiteX10" fmla="*/ 11314 w 1795649"/>
              <a:gd name="connsiteY10" fmla="*/ 739627 h 1920746"/>
              <a:gd name="connsiteX11" fmla="*/ 0 w 1795649"/>
              <a:gd name="connsiteY11" fmla="*/ 115136 h 1920746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212738 w 1795649"/>
              <a:gd name="connsiteY9" fmla="*/ 1272897 h 1920746"/>
              <a:gd name="connsiteX10" fmla="*/ 11314 w 1795649"/>
              <a:gd name="connsiteY10" fmla="*/ 739627 h 1920746"/>
              <a:gd name="connsiteX11" fmla="*/ 0 w 1795649"/>
              <a:gd name="connsiteY11" fmla="*/ 115136 h 1920746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212738 w 1795649"/>
              <a:gd name="connsiteY9" fmla="*/ 1272897 h 1920746"/>
              <a:gd name="connsiteX10" fmla="*/ 11314 w 1795649"/>
              <a:gd name="connsiteY10" fmla="*/ 739627 h 1920746"/>
              <a:gd name="connsiteX11" fmla="*/ 0 w 1795649"/>
              <a:gd name="connsiteY11" fmla="*/ 115136 h 1920746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542925 w 1795649"/>
              <a:gd name="connsiteY8" fmla="*/ 1740199 h 1920746"/>
              <a:gd name="connsiteX9" fmla="*/ 212738 w 1795649"/>
              <a:gd name="connsiteY9" fmla="*/ 1272897 h 1920746"/>
              <a:gd name="connsiteX10" fmla="*/ 11314 w 1795649"/>
              <a:gd name="connsiteY10" fmla="*/ 739627 h 1920746"/>
              <a:gd name="connsiteX11" fmla="*/ 0 w 1795649"/>
              <a:gd name="connsiteY11" fmla="*/ 115136 h 1920746"/>
              <a:gd name="connsiteX0" fmla="*/ 0 w 1795649"/>
              <a:gd name="connsiteY0" fmla="*/ 115136 h 1740199"/>
              <a:gd name="connsiteX1" fmla="*/ 939552 w 1795649"/>
              <a:gd name="connsiteY1" fmla="*/ 0 h 1740199"/>
              <a:gd name="connsiteX2" fmla="*/ 1595639 w 1795649"/>
              <a:gd name="connsiteY2" fmla="*/ 339577 h 1740199"/>
              <a:gd name="connsiteX3" fmla="*/ 1686127 w 1795649"/>
              <a:gd name="connsiteY3" fmla="*/ 363390 h 1740199"/>
              <a:gd name="connsiteX4" fmla="*/ 1748039 w 1795649"/>
              <a:gd name="connsiteY4" fmla="*/ 501502 h 1740199"/>
              <a:gd name="connsiteX5" fmla="*/ 1733752 w 1795649"/>
              <a:gd name="connsiteY5" fmla="*/ 949177 h 1740199"/>
              <a:gd name="connsiteX6" fmla="*/ 1785670 w 1795649"/>
              <a:gd name="connsiteY6" fmla="*/ 1624311 h 1740199"/>
              <a:gd name="connsiteX7" fmla="*/ 1173364 w 1795649"/>
              <a:gd name="connsiteY7" fmla="*/ 1685777 h 1740199"/>
              <a:gd name="connsiteX8" fmla="*/ 542925 w 1795649"/>
              <a:gd name="connsiteY8" fmla="*/ 1740199 h 1740199"/>
              <a:gd name="connsiteX9" fmla="*/ 212738 w 1795649"/>
              <a:gd name="connsiteY9" fmla="*/ 1272897 h 1740199"/>
              <a:gd name="connsiteX10" fmla="*/ 11314 w 1795649"/>
              <a:gd name="connsiteY10" fmla="*/ 739627 h 1740199"/>
              <a:gd name="connsiteX11" fmla="*/ 0 w 1795649"/>
              <a:gd name="connsiteY11" fmla="*/ 115136 h 1740199"/>
              <a:gd name="connsiteX0" fmla="*/ 0 w 1795649"/>
              <a:gd name="connsiteY0" fmla="*/ 115136 h 1819155"/>
              <a:gd name="connsiteX1" fmla="*/ 939552 w 1795649"/>
              <a:gd name="connsiteY1" fmla="*/ 0 h 1819155"/>
              <a:gd name="connsiteX2" fmla="*/ 1595639 w 1795649"/>
              <a:gd name="connsiteY2" fmla="*/ 339577 h 1819155"/>
              <a:gd name="connsiteX3" fmla="*/ 1686127 w 1795649"/>
              <a:gd name="connsiteY3" fmla="*/ 363390 h 1819155"/>
              <a:gd name="connsiteX4" fmla="*/ 1748039 w 1795649"/>
              <a:gd name="connsiteY4" fmla="*/ 501502 h 1819155"/>
              <a:gd name="connsiteX5" fmla="*/ 1733752 w 1795649"/>
              <a:gd name="connsiteY5" fmla="*/ 949177 h 1819155"/>
              <a:gd name="connsiteX6" fmla="*/ 1785670 w 1795649"/>
              <a:gd name="connsiteY6" fmla="*/ 1624311 h 1819155"/>
              <a:gd name="connsiteX7" fmla="*/ 1192414 w 1795649"/>
              <a:gd name="connsiteY7" fmla="*/ 1819127 h 1819155"/>
              <a:gd name="connsiteX8" fmla="*/ 542925 w 1795649"/>
              <a:gd name="connsiteY8" fmla="*/ 1740199 h 1819155"/>
              <a:gd name="connsiteX9" fmla="*/ 212738 w 1795649"/>
              <a:gd name="connsiteY9" fmla="*/ 1272897 h 1819155"/>
              <a:gd name="connsiteX10" fmla="*/ 11314 w 1795649"/>
              <a:gd name="connsiteY10" fmla="*/ 739627 h 1819155"/>
              <a:gd name="connsiteX11" fmla="*/ 0 w 1795649"/>
              <a:gd name="connsiteY11" fmla="*/ 115136 h 1819155"/>
              <a:gd name="connsiteX0" fmla="*/ 0 w 1820653"/>
              <a:gd name="connsiteY0" fmla="*/ 115136 h 1819143"/>
              <a:gd name="connsiteX1" fmla="*/ 939552 w 1820653"/>
              <a:gd name="connsiteY1" fmla="*/ 0 h 1819143"/>
              <a:gd name="connsiteX2" fmla="*/ 1595639 w 1820653"/>
              <a:gd name="connsiteY2" fmla="*/ 339577 h 1819143"/>
              <a:gd name="connsiteX3" fmla="*/ 1686127 w 1820653"/>
              <a:gd name="connsiteY3" fmla="*/ 363390 h 1819143"/>
              <a:gd name="connsiteX4" fmla="*/ 1748039 w 1820653"/>
              <a:gd name="connsiteY4" fmla="*/ 501502 h 1819143"/>
              <a:gd name="connsiteX5" fmla="*/ 1733752 w 1820653"/>
              <a:gd name="connsiteY5" fmla="*/ 949177 h 1819143"/>
              <a:gd name="connsiteX6" fmla="*/ 1817420 w 1820653"/>
              <a:gd name="connsiteY6" fmla="*/ 1471911 h 1819143"/>
              <a:gd name="connsiteX7" fmla="*/ 1192414 w 1820653"/>
              <a:gd name="connsiteY7" fmla="*/ 1819127 h 1819143"/>
              <a:gd name="connsiteX8" fmla="*/ 542925 w 1820653"/>
              <a:gd name="connsiteY8" fmla="*/ 1740199 h 1819143"/>
              <a:gd name="connsiteX9" fmla="*/ 212738 w 1820653"/>
              <a:gd name="connsiteY9" fmla="*/ 1272897 h 1819143"/>
              <a:gd name="connsiteX10" fmla="*/ 11314 w 1820653"/>
              <a:gd name="connsiteY10" fmla="*/ 739627 h 1819143"/>
              <a:gd name="connsiteX11" fmla="*/ 0 w 1820653"/>
              <a:gd name="connsiteY11" fmla="*/ 115136 h 1819143"/>
              <a:gd name="connsiteX0" fmla="*/ 0 w 1820653"/>
              <a:gd name="connsiteY0" fmla="*/ 115136 h 1819150"/>
              <a:gd name="connsiteX1" fmla="*/ 939552 w 1820653"/>
              <a:gd name="connsiteY1" fmla="*/ 0 h 1819150"/>
              <a:gd name="connsiteX2" fmla="*/ 1595639 w 1820653"/>
              <a:gd name="connsiteY2" fmla="*/ 339577 h 1819150"/>
              <a:gd name="connsiteX3" fmla="*/ 1686127 w 1820653"/>
              <a:gd name="connsiteY3" fmla="*/ 363390 h 1819150"/>
              <a:gd name="connsiteX4" fmla="*/ 1748039 w 1820653"/>
              <a:gd name="connsiteY4" fmla="*/ 501502 h 1819150"/>
              <a:gd name="connsiteX5" fmla="*/ 1733752 w 1820653"/>
              <a:gd name="connsiteY5" fmla="*/ 949177 h 1819150"/>
              <a:gd name="connsiteX6" fmla="*/ 1817420 w 1820653"/>
              <a:gd name="connsiteY6" fmla="*/ 1471911 h 1819150"/>
              <a:gd name="connsiteX7" fmla="*/ 1192414 w 1820653"/>
              <a:gd name="connsiteY7" fmla="*/ 1819127 h 1819150"/>
              <a:gd name="connsiteX8" fmla="*/ 542925 w 1820653"/>
              <a:gd name="connsiteY8" fmla="*/ 1740199 h 1819150"/>
              <a:gd name="connsiteX9" fmla="*/ 212738 w 1820653"/>
              <a:gd name="connsiteY9" fmla="*/ 1272897 h 1819150"/>
              <a:gd name="connsiteX10" fmla="*/ 11314 w 1820653"/>
              <a:gd name="connsiteY10" fmla="*/ 739627 h 1819150"/>
              <a:gd name="connsiteX11" fmla="*/ 0 w 1820653"/>
              <a:gd name="connsiteY11" fmla="*/ 115136 h 1819150"/>
              <a:gd name="connsiteX0" fmla="*/ 0 w 1820653"/>
              <a:gd name="connsiteY0" fmla="*/ 115136 h 1819150"/>
              <a:gd name="connsiteX1" fmla="*/ 939552 w 1820653"/>
              <a:gd name="connsiteY1" fmla="*/ 0 h 1819150"/>
              <a:gd name="connsiteX2" fmla="*/ 1595639 w 1820653"/>
              <a:gd name="connsiteY2" fmla="*/ 339577 h 1819150"/>
              <a:gd name="connsiteX3" fmla="*/ 1686127 w 1820653"/>
              <a:gd name="connsiteY3" fmla="*/ 363390 h 1819150"/>
              <a:gd name="connsiteX4" fmla="*/ 1481339 w 1820653"/>
              <a:gd name="connsiteY4" fmla="*/ 615802 h 1819150"/>
              <a:gd name="connsiteX5" fmla="*/ 1733752 w 1820653"/>
              <a:gd name="connsiteY5" fmla="*/ 949177 h 1819150"/>
              <a:gd name="connsiteX6" fmla="*/ 1817420 w 1820653"/>
              <a:gd name="connsiteY6" fmla="*/ 1471911 h 1819150"/>
              <a:gd name="connsiteX7" fmla="*/ 1192414 w 1820653"/>
              <a:gd name="connsiteY7" fmla="*/ 1819127 h 1819150"/>
              <a:gd name="connsiteX8" fmla="*/ 542925 w 1820653"/>
              <a:gd name="connsiteY8" fmla="*/ 1740199 h 1819150"/>
              <a:gd name="connsiteX9" fmla="*/ 212738 w 1820653"/>
              <a:gd name="connsiteY9" fmla="*/ 1272897 h 1819150"/>
              <a:gd name="connsiteX10" fmla="*/ 11314 w 1820653"/>
              <a:gd name="connsiteY10" fmla="*/ 739627 h 1819150"/>
              <a:gd name="connsiteX11" fmla="*/ 0 w 1820653"/>
              <a:gd name="connsiteY11" fmla="*/ 115136 h 1819150"/>
              <a:gd name="connsiteX0" fmla="*/ 0 w 1820653"/>
              <a:gd name="connsiteY0" fmla="*/ 115136 h 1819150"/>
              <a:gd name="connsiteX1" fmla="*/ 939552 w 1820653"/>
              <a:gd name="connsiteY1" fmla="*/ 0 h 1819150"/>
              <a:gd name="connsiteX2" fmla="*/ 1595639 w 1820653"/>
              <a:gd name="connsiteY2" fmla="*/ 339577 h 1819150"/>
              <a:gd name="connsiteX3" fmla="*/ 1698827 w 1820653"/>
              <a:gd name="connsiteY3" fmla="*/ 503090 h 1819150"/>
              <a:gd name="connsiteX4" fmla="*/ 1481339 w 1820653"/>
              <a:gd name="connsiteY4" fmla="*/ 615802 h 1819150"/>
              <a:gd name="connsiteX5" fmla="*/ 1733752 w 1820653"/>
              <a:gd name="connsiteY5" fmla="*/ 949177 h 1819150"/>
              <a:gd name="connsiteX6" fmla="*/ 1817420 w 1820653"/>
              <a:gd name="connsiteY6" fmla="*/ 1471911 h 1819150"/>
              <a:gd name="connsiteX7" fmla="*/ 1192414 w 1820653"/>
              <a:gd name="connsiteY7" fmla="*/ 1819127 h 1819150"/>
              <a:gd name="connsiteX8" fmla="*/ 542925 w 1820653"/>
              <a:gd name="connsiteY8" fmla="*/ 1740199 h 1819150"/>
              <a:gd name="connsiteX9" fmla="*/ 212738 w 1820653"/>
              <a:gd name="connsiteY9" fmla="*/ 1272897 h 1819150"/>
              <a:gd name="connsiteX10" fmla="*/ 11314 w 1820653"/>
              <a:gd name="connsiteY10" fmla="*/ 739627 h 1819150"/>
              <a:gd name="connsiteX11" fmla="*/ 0 w 1820653"/>
              <a:gd name="connsiteY11" fmla="*/ 115136 h 1819150"/>
              <a:gd name="connsiteX0" fmla="*/ 0 w 1820653"/>
              <a:gd name="connsiteY0" fmla="*/ 115136 h 1819150"/>
              <a:gd name="connsiteX1" fmla="*/ 939552 w 1820653"/>
              <a:gd name="connsiteY1" fmla="*/ 0 h 1819150"/>
              <a:gd name="connsiteX2" fmla="*/ 1595639 w 1820653"/>
              <a:gd name="connsiteY2" fmla="*/ 339577 h 1819150"/>
              <a:gd name="connsiteX3" fmla="*/ 1749627 w 1820653"/>
              <a:gd name="connsiteY3" fmla="*/ 668190 h 1819150"/>
              <a:gd name="connsiteX4" fmla="*/ 1481339 w 1820653"/>
              <a:gd name="connsiteY4" fmla="*/ 615802 h 1819150"/>
              <a:gd name="connsiteX5" fmla="*/ 1733752 w 1820653"/>
              <a:gd name="connsiteY5" fmla="*/ 949177 h 1819150"/>
              <a:gd name="connsiteX6" fmla="*/ 1817420 w 1820653"/>
              <a:gd name="connsiteY6" fmla="*/ 1471911 h 1819150"/>
              <a:gd name="connsiteX7" fmla="*/ 1192414 w 1820653"/>
              <a:gd name="connsiteY7" fmla="*/ 1819127 h 1819150"/>
              <a:gd name="connsiteX8" fmla="*/ 542925 w 1820653"/>
              <a:gd name="connsiteY8" fmla="*/ 1740199 h 1819150"/>
              <a:gd name="connsiteX9" fmla="*/ 212738 w 1820653"/>
              <a:gd name="connsiteY9" fmla="*/ 1272897 h 1819150"/>
              <a:gd name="connsiteX10" fmla="*/ 11314 w 1820653"/>
              <a:gd name="connsiteY10" fmla="*/ 739627 h 1819150"/>
              <a:gd name="connsiteX11" fmla="*/ 0 w 1820653"/>
              <a:gd name="connsiteY11" fmla="*/ 115136 h 1819150"/>
              <a:gd name="connsiteX0" fmla="*/ 0 w 1820653"/>
              <a:gd name="connsiteY0" fmla="*/ 521536 h 2225550"/>
              <a:gd name="connsiteX1" fmla="*/ 964952 w 1820653"/>
              <a:gd name="connsiteY1" fmla="*/ 0 h 2225550"/>
              <a:gd name="connsiteX2" fmla="*/ 1595639 w 1820653"/>
              <a:gd name="connsiteY2" fmla="*/ 745977 h 2225550"/>
              <a:gd name="connsiteX3" fmla="*/ 1749627 w 1820653"/>
              <a:gd name="connsiteY3" fmla="*/ 1074590 h 2225550"/>
              <a:gd name="connsiteX4" fmla="*/ 1481339 w 1820653"/>
              <a:gd name="connsiteY4" fmla="*/ 1022202 h 2225550"/>
              <a:gd name="connsiteX5" fmla="*/ 1733752 w 1820653"/>
              <a:gd name="connsiteY5" fmla="*/ 1355577 h 2225550"/>
              <a:gd name="connsiteX6" fmla="*/ 1817420 w 1820653"/>
              <a:gd name="connsiteY6" fmla="*/ 1878311 h 2225550"/>
              <a:gd name="connsiteX7" fmla="*/ 1192414 w 1820653"/>
              <a:gd name="connsiteY7" fmla="*/ 2225527 h 2225550"/>
              <a:gd name="connsiteX8" fmla="*/ 542925 w 1820653"/>
              <a:gd name="connsiteY8" fmla="*/ 2146599 h 2225550"/>
              <a:gd name="connsiteX9" fmla="*/ 212738 w 1820653"/>
              <a:gd name="connsiteY9" fmla="*/ 1679297 h 2225550"/>
              <a:gd name="connsiteX10" fmla="*/ 11314 w 1820653"/>
              <a:gd name="connsiteY10" fmla="*/ 1146027 h 2225550"/>
              <a:gd name="connsiteX11" fmla="*/ 0 w 1820653"/>
              <a:gd name="connsiteY11" fmla="*/ 521536 h 2225550"/>
              <a:gd name="connsiteX0" fmla="*/ 439536 w 1809339"/>
              <a:gd name="connsiteY0" fmla="*/ 546936 h 2225550"/>
              <a:gd name="connsiteX1" fmla="*/ 953638 w 1809339"/>
              <a:gd name="connsiteY1" fmla="*/ 0 h 2225550"/>
              <a:gd name="connsiteX2" fmla="*/ 1584325 w 1809339"/>
              <a:gd name="connsiteY2" fmla="*/ 745977 h 2225550"/>
              <a:gd name="connsiteX3" fmla="*/ 1738313 w 1809339"/>
              <a:gd name="connsiteY3" fmla="*/ 1074590 h 2225550"/>
              <a:gd name="connsiteX4" fmla="*/ 1470025 w 1809339"/>
              <a:gd name="connsiteY4" fmla="*/ 1022202 h 2225550"/>
              <a:gd name="connsiteX5" fmla="*/ 1722438 w 1809339"/>
              <a:gd name="connsiteY5" fmla="*/ 1355577 h 2225550"/>
              <a:gd name="connsiteX6" fmla="*/ 1806106 w 1809339"/>
              <a:gd name="connsiteY6" fmla="*/ 1878311 h 2225550"/>
              <a:gd name="connsiteX7" fmla="*/ 1181100 w 1809339"/>
              <a:gd name="connsiteY7" fmla="*/ 2225527 h 2225550"/>
              <a:gd name="connsiteX8" fmla="*/ 531611 w 1809339"/>
              <a:gd name="connsiteY8" fmla="*/ 2146599 h 2225550"/>
              <a:gd name="connsiteX9" fmla="*/ 201424 w 1809339"/>
              <a:gd name="connsiteY9" fmla="*/ 1679297 h 2225550"/>
              <a:gd name="connsiteX10" fmla="*/ 0 w 1809339"/>
              <a:gd name="connsiteY10" fmla="*/ 1146027 h 2225550"/>
              <a:gd name="connsiteX11" fmla="*/ 439536 w 1809339"/>
              <a:gd name="connsiteY11" fmla="*/ 546936 h 2225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809339" h="2225550">
                <a:moveTo>
                  <a:pt x="439536" y="546936"/>
                </a:moveTo>
                <a:lnTo>
                  <a:pt x="953638" y="0"/>
                </a:lnTo>
                <a:cubicBezTo>
                  <a:pt x="1218371" y="116367"/>
                  <a:pt x="1448179" y="677234"/>
                  <a:pt x="1584325" y="745977"/>
                </a:cubicBezTo>
                <a:cubicBezTo>
                  <a:pt x="1654175" y="762646"/>
                  <a:pt x="1704182" y="1055540"/>
                  <a:pt x="1738313" y="1074590"/>
                </a:cubicBezTo>
                <a:cubicBezTo>
                  <a:pt x="1772444" y="1147614"/>
                  <a:pt x="1464469" y="963465"/>
                  <a:pt x="1470025" y="1022202"/>
                </a:cubicBezTo>
                <a:cubicBezTo>
                  <a:pt x="1484313" y="1164283"/>
                  <a:pt x="1734344" y="1213496"/>
                  <a:pt x="1722438" y="1355577"/>
                </a:cubicBezTo>
                <a:cubicBezTo>
                  <a:pt x="1804831" y="1524265"/>
                  <a:pt x="1816581" y="1497692"/>
                  <a:pt x="1806106" y="1878311"/>
                </a:cubicBezTo>
                <a:cubicBezTo>
                  <a:pt x="1615762" y="1977116"/>
                  <a:pt x="1365094" y="2228322"/>
                  <a:pt x="1181100" y="2225527"/>
                </a:cubicBezTo>
                <a:lnTo>
                  <a:pt x="531611" y="2146599"/>
                </a:lnTo>
                <a:cubicBezTo>
                  <a:pt x="391615" y="2031219"/>
                  <a:pt x="458301" y="1743401"/>
                  <a:pt x="201424" y="1679297"/>
                </a:cubicBezTo>
                <a:cubicBezTo>
                  <a:pt x="-55453" y="1418343"/>
                  <a:pt x="67206" y="1331579"/>
                  <a:pt x="0" y="1146027"/>
                </a:cubicBezTo>
                <a:lnTo>
                  <a:pt x="439536" y="54693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600" b="1" i="0" u="none" strike="noStrike" kern="1200" cap="none" spc="0" normalizeH="0" baseline="0" noProof="0">
              <a:ln>
                <a:noFill/>
              </a:ln>
              <a:solidFill>
                <a:schemeClr val="accent1">
                  <a:lumMod val="40000"/>
                  <a:lumOff val="60000"/>
                </a:schemeClr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28" name="bang 5"/>
          <p:cNvSpPr/>
          <p:nvPr/>
        </p:nvSpPr>
        <p:spPr>
          <a:xfrm>
            <a:off x="2851480" y="-487503"/>
            <a:ext cx="1923428" cy="2456133"/>
          </a:xfrm>
          <a:custGeom>
            <a:avLst/>
            <a:gdLst>
              <a:gd name="connsiteX0" fmla="*/ 0 w 2266682"/>
              <a:gd name="connsiteY0" fmla="*/ 0 h 1790163"/>
              <a:gd name="connsiteX1" fmla="*/ 2266682 w 2266682"/>
              <a:gd name="connsiteY1" fmla="*/ 0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184857 w 2266682"/>
              <a:gd name="connsiteY1" fmla="*/ 309093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197626"/>
              <a:gd name="connsiteY0" fmla="*/ 0 h 1790163"/>
              <a:gd name="connsiteX1" fmla="*/ 1339602 w 2197626"/>
              <a:gd name="connsiteY1" fmla="*/ 27739 h 1790163"/>
              <a:gd name="connsiteX2" fmla="*/ 1995689 w 2197626"/>
              <a:gd name="connsiteY2" fmla="*/ 367316 h 1790163"/>
              <a:gd name="connsiteX3" fmla="*/ 2086177 w 2197626"/>
              <a:gd name="connsiteY3" fmla="*/ 391129 h 1790163"/>
              <a:gd name="connsiteX4" fmla="*/ 2148089 w 2197626"/>
              <a:gd name="connsiteY4" fmla="*/ 529241 h 1790163"/>
              <a:gd name="connsiteX5" fmla="*/ 2133802 w 2197626"/>
              <a:gd name="connsiteY5" fmla="*/ 976916 h 1790163"/>
              <a:gd name="connsiteX6" fmla="*/ 2197626 w 2197626"/>
              <a:gd name="connsiteY6" fmla="*/ 1759207 h 1790163"/>
              <a:gd name="connsiteX7" fmla="*/ 0 w 2197626"/>
              <a:gd name="connsiteY7" fmla="*/ 1790163 h 1790163"/>
              <a:gd name="connsiteX8" fmla="*/ 0 w 2197626"/>
              <a:gd name="connsiteY8" fmla="*/ 0 h 1790163"/>
              <a:gd name="connsiteX0" fmla="*/ 0 w 2204063"/>
              <a:gd name="connsiteY0" fmla="*/ 0 h 1790163"/>
              <a:gd name="connsiteX1" fmla="*/ 1339602 w 2204063"/>
              <a:gd name="connsiteY1" fmla="*/ 27739 h 1790163"/>
              <a:gd name="connsiteX2" fmla="*/ 1995689 w 2204063"/>
              <a:gd name="connsiteY2" fmla="*/ 367316 h 1790163"/>
              <a:gd name="connsiteX3" fmla="*/ 2086177 w 2204063"/>
              <a:gd name="connsiteY3" fmla="*/ 391129 h 1790163"/>
              <a:gd name="connsiteX4" fmla="*/ 2148089 w 2204063"/>
              <a:gd name="connsiteY4" fmla="*/ 529241 h 1790163"/>
              <a:gd name="connsiteX5" fmla="*/ 2133802 w 2204063"/>
              <a:gd name="connsiteY5" fmla="*/ 976916 h 1790163"/>
              <a:gd name="connsiteX6" fmla="*/ 2197626 w 2204063"/>
              <a:gd name="connsiteY6" fmla="*/ 1759207 h 1790163"/>
              <a:gd name="connsiteX7" fmla="*/ 0 w 2204063"/>
              <a:gd name="connsiteY7" fmla="*/ 1790163 h 1790163"/>
              <a:gd name="connsiteX8" fmla="*/ 0 w 2204063"/>
              <a:gd name="connsiteY8" fmla="*/ 0 h 1790163"/>
              <a:gd name="connsiteX0" fmla="*/ 0 w 2195699"/>
              <a:gd name="connsiteY0" fmla="*/ 0 h 1790163"/>
              <a:gd name="connsiteX1" fmla="*/ 1339602 w 2195699"/>
              <a:gd name="connsiteY1" fmla="*/ 27739 h 1790163"/>
              <a:gd name="connsiteX2" fmla="*/ 1995689 w 2195699"/>
              <a:gd name="connsiteY2" fmla="*/ 367316 h 1790163"/>
              <a:gd name="connsiteX3" fmla="*/ 2086177 w 2195699"/>
              <a:gd name="connsiteY3" fmla="*/ 391129 h 1790163"/>
              <a:gd name="connsiteX4" fmla="*/ 2148089 w 2195699"/>
              <a:gd name="connsiteY4" fmla="*/ 529241 h 1790163"/>
              <a:gd name="connsiteX5" fmla="*/ 2133802 w 2195699"/>
              <a:gd name="connsiteY5" fmla="*/ 976916 h 1790163"/>
              <a:gd name="connsiteX6" fmla="*/ 2185720 w 2195699"/>
              <a:gd name="connsiteY6" fmla="*/ 1652050 h 1790163"/>
              <a:gd name="connsiteX7" fmla="*/ 0 w 2195699"/>
              <a:gd name="connsiteY7" fmla="*/ 1790163 h 1790163"/>
              <a:gd name="connsiteX8" fmla="*/ 0 w 2195699"/>
              <a:gd name="connsiteY8" fmla="*/ 0 h 1790163"/>
              <a:gd name="connsiteX0" fmla="*/ 0 w 2195699"/>
              <a:gd name="connsiteY0" fmla="*/ 0 h 1652050"/>
              <a:gd name="connsiteX1" fmla="*/ 1339602 w 2195699"/>
              <a:gd name="connsiteY1" fmla="*/ 27739 h 1652050"/>
              <a:gd name="connsiteX2" fmla="*/ 1995689 w 2195699"/>
              <a:gd name="connsiteY2" fmla="*/ 367316 h 1652050"/>
              <a:gd name="connsiteX3" fmla="*/ 2086177 w 2195699"/>
              <a:gd name="connsiteY3" fmla="*/ 391129 h 1652050"/>
              <a:gd name="connsiteX4" fmla="*/ 2148089 w 2195699"/>
              <a:gd name="connsiteY4" fmla="*/ 529241 h 1652050"/>
              <a:gd name="connsiteX5" fmla="*/ 2133802 w 2195699"/>
              <a:gd name="connsiteY5" fmla="*/ 976916 h 1652050"/>
              <a:gd name="connsiteX6" fmla="*/ 2185720 w 2195699"/>
              <a:gd name="connsiteY6" fmla="*/ 1652050 h 1652050"/>
              <a:gd name="connsiteX7" fmla="*/ 1114425 w 2195699"/>
              <a:gd name="connsiteY7" fmla="*/ 1647288 h 1652050"/>
              <a:gd name="connsiteX8" fmla="*/ 0 w 2195699"/>
              <a:gd name="connsiteY8" fmla="*/ 0 h 1652050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0 w 2195699"/>
              <a:gd name="connsiteY9" fmla="*/ 0 h 1948485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519314 w 2195699"/>
              <a:gd name="connsiteY9" fmla="*/ 1167416 h 1948485"/>
              <a:gd name="connsiteX10" fmla="*/ 0 w 2195699"/>
              <a:gd name="connsiteY10" fmla="*/ 0 h 1948485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119264 w 1795649"/>
              <a:gd name="connsiteY9" fmla="*/ 1139677 h 1920746"/>
              <a:gd name="connsiteX10" fmla="*/ 0 w 1795649"/>
              <a:gd name="connsiteY10" fmla="*/ 115136 h 1920746"/>
              <a:gd name="connsiteX0" fmla="*/ 243950 w 2039599"/>
              <a:gd name="connsiteY0" fmla="*/ 115136 h 1920746"/>
              <a:gd name="connsiteX1" fmla="*/ 1183502 w 2039599"/>
              <a:gd name="connsiteY1" fmla="*/ 0 h 1920746"/>
              <a:gd name="connsiteX2" fmla="*/ 1839589 w 2039599"/>
              <a:gd name="connsiteY2" fmla="*/ 339577 h 1920746"/>
              <a:gd name="connsiteX3" fmla="*/ 1930077 w 2039599"/>
              <a:gd name="connsiteY3" fmla="*/ 363390 h 1920746"/>
              <a:gd name="connsiteX4" fmla="*/ 1991989 w 2039599"/>
              <a:gd name="connsiteY4" fmla="*/ 501502 h 1920746"/>
              <a:gd name="connsiteX5" fmla="*/ 1977702 w 2039599"/>
              <a:gd name="connsiteY5" fmla="*/ 949177 h 1920746"/>
              <a:gd name="connsiteX6" fmla="*/ 2029620 w 2039599"/>
              <a:gd name="connsiteY6" fmla="*/ 1624311 h 1920746"/>
              <a:gd name="connsiteX7" fmla="*/ 1487164 w 2039599"/>
              <a:gd name="connsiteY7" fmla="*/ 1920727 h 1920746"/>
              <a:gd name="connsiteX8" fmla="*/ 958325 w 2039599"/>
              <a:gd name="connsiteY8" fmla="*/ 1619549 h 1920746"/>
              <a:gd name="connsiteX9" fmla="*/ 0 w 2039599"/>
              <a:gd name="connsiteY9" fmla="*/ 731061 h 1920746"/>
              <a:gd name="connsiteX10" fmla="*/ 243950 w 2039599"/>
              <a:gd name="connsiteY10" fmla="*/ 115136 h 1920746"/>
              <a:gd name="connsiteX0" fmla="*/ 243950 w 2039599"/>
              <a:gd name="connsiteY0" fmla="*/ 115136 h 1920746"/>
              <a:gd name="connsiteX1" fmla="*/ 1183502 w 2039599"/>
              <a:gd name="connsiteY1" fmla="*/ 0 h 1920746"/>
              <a:gd name="connsiteX2" fmla="*/ 1839589 w 2039599"/>
              <a:gd name="connsiteY2" fmla="*/ 339577 h 1920746"/>
              <a:gd name="connsiteX3" fmla="*/ 1930077 w 2039599"/>
              <a:gd name="connsiteY3" fmla="*/ 363390 h 1920746"/>
              <a:gd name="connsiteX4" fmla="*/ 1991989 w 2039599"/>
              <a:gd name="connsiteY4" fmla="*/ 501502 h 1920746"/>
              <a:gd name="connsiteX5" fmla="*/ 1977702 w 2039599"/>
              <a:gd name="connsiteY5" fmla="*/ 949177 h 1920746"/>
              <a:gd name="connsiteX6" fmla="*/ 2029620 w 2039599"/>
              <a:gd name="connsiteY6" fmla="*/ 1624311 h 1920746"/>
              <a:gd name="connsiteX7" fmla="*/ 1487164 w 2039599"/>
              <a:gd name="connsiteY7" fmla="*/ 1920727 h 1920746"/>
              <a:gd name="connsiteX8" fmla="*/ 958325 w 2039599"/>
              <a:gd name="connsiteY8" fmla="*/ 1619549 h 1920746"/>
              <a:gd name="connsiteX9" fmla="*/ 253723 w 2039599"/>
              <a:gd name="connsiteY9" fmla="*/ 1363350 h 1920746"/>
              <a:gd name="connsiteX10" fmla="*/ 0 w 2039599"/>
              <a:gd name="connsiteY10" fmla="*/ 731061 h 1920746"/>
              <a:gd name="connsiteX11" fmla="*/ 243950 w 2039599"/>
              <a:gd name="connsiteY11" fmla="*/ 115136 h 1920746"/>
              <a:gd name="connsiteX0" fmla="*/ 243950 w 2039599"/>
              <a:gd name="connsiteY0" fmla="*/ 115136 h 1920746"/>
              <a:gd name="connsiteX1" fmla="*/ 1183502 w 2039599"/>
              <a:gd name="connsiteY1" fmla="*/ 0 h 1920746"/>
              <a:gd name="connsiteX2" fmla="*/ 1839589 w 2039599"/>
              <a:gd name="connsiteY2" fmla="*/ 339577 h 1920746"/>
              <a:gd name="connsiteX3" fmla="*/ 1930077 w 2039599"/>
              <a:gd name="connsiteY3" fmla="*/ 363390 h 1920746"/>
              <a:gd name="connsiteX4" fmla="*/ 1991989 w 2039599"/>
              <a:gd name="connsiteY4" fmla="*/ 501502 h 1920746"/>
              <a:gd name="connsiteX5" fmla="*/ 1977702 w 2039599"/>
              <a:gd name="connsiteY5" fmla="*/ 949177 h 1920746"/>
              <a:gd name="connsiteX6" fmla="*/ 2029620 w 2039599"/>
              <a:gd name="connsiteY6" fmla="*/ 1624311 h 1920746"/>
              <a:gd name="connsiteX7" fmla="*/ 1487164 w 2039599"/>
              <a:gd name="connsiteY7" fmla="*/ 1920727 h 1920746"/>
              <a:gd name="connsiteX8" fmla="*/ 958325 w 2039599"/>
              <a:gd name="connsiteY8" fmla="*/ 1619549 h 1920746"/>
              <a:gd name="connsiteX9" fmla="*/ 253723 w 2039599"/>
              <a:gd name="connsiteY9" fmla="*/ 1363350 h 1920746"/>
              <a:gd name="connsiteX10" fmla="*/ 0 w 2039599"/>
              <a:gd name="connsiteY10" fmla="*/ 731061 h 1920746"/>
              <a:gd name="connsiteX11" fmla="*/ 243950 w 2039599"/>
              <a:gd name="connsiteY11" fmla="*/ 115136 h 1920746"/>
              <a:gd name="connsiteX0" fmla="*/ 141795 w 1937444"/>
              <a:gd name="connsiteY0" fmla="*/ 115136 h 1920746"/>
              <a:gd name="connsiteX1" fmla="*/ 1081347 w 1937444"/>
              <a:gd name="connsiteY1" fmla="*/ 0 h 1920746"/>
              <a:gd name="connsiteX2" fmla="*/ 1737434 w 1937444"/>
              <a:gd name="connsiteY2" fmla="*/ 339577 h 1920746"/>
              <a:gd name="connsiteX3" fmla="*/ 1827922 w 1937444"/>
              <a:gd name="connsiteY3" fmla="*/ 363390 h 1920746"/>
              <a:gd name="connsiteX4" fmla="*/ 1889834 w 1937444"/>
              <a:gd name="connsiteY4" fmla="*/ 501502 h 1920746"/>
              <a:gd name="connsiteX5" fmla="*/ 1875547 w 1937444"/>
              <a:gd name="connsiteY5" fmla="*/ 949177 h 1920746"/>
              <a:gd name="connsiteX6" fmla="*/ 1927465 w 1937444"/>
              <a:gd name="connsiteY6" fmla="*/ 1624311 h 1920746"/>
              <a:gd name="connsiteX7" fmla="*/ 1385009 w 1937444"/>
              <a:gd name="connsiteY7" fmla="*/ 1920727 h 1920746"/>
              <a:gd name="connsiteX8" fmla="*/ 856170 w 1937444"/>
              <a:gd name="connsiteY8" fmla="*/ 1619549 h 1920746"/>
              <a:gd name="connsiteX9" fmla="*/ 151568 w 1937444"/>
              <a:gd name="connsiteY9" fmla="*/ 1363350 h 1920746"/>
              <a:gd name="connsiteX10" fmla="*/ 0 w 1937444"/>
              <a:gd name="connsiteY10" fmla="*/ 685659 h 1920746"/>
              <a:gd name="connsiteX11" fmla="*/ 141795 w 1937444"/>
              <a:gd name="connsiteY11" fmla="*/ 115136 h 1920746"/>
              <a:gd name="connsiteX0" fmla="*/ 209898 w 2005547"/>
              <a:gd name="connsiteY0" fmla="*/ 115136 h 1920746"/>
              <a:gd name="connsiteX1" fmla="*/ 1149450 w 2005547"/>
              <a:gd name="connsiteY1" fmla="*/ 0 h 1920746"/>
              <a:gd name="connsiteX2" fmla="*/ 1805537 w 2005547"/>
              <a:gd name="connsiteY2" fmla="*/ 339577 h 1920746"/>
              <a:gd name="connsiteX3" fmla="*/ 1896025 w 2005547"/>
              <a:gd name="connsiteY3" fmla="*/ 363390 h 1920746"/>
              <a:gd name="connsiteX4" fmla="*/ 1957937 w 2005547"/>
              <a:gd name="connsiteY4" fmla="*/ 501502 h 1920746"/>
              <a:gd name="connsiteX5" fmla="*/ 1943650 w 2005547"/>
              <a:gd name="connsiteY5" fmla="*/ 949177 h 1920746"/>
              <a:gd name="connsiteX6" fmla="*/ 1995568 w 2005547"/>
              <a:gd name="connsiteY6" fmla="*/ 1624311 h 1920746"/>
              <a:gd name="connsiteX7" fmla="*/ 1453112 w 2005547"/>
              <a:gd name="connsiteY7" fmla="*/ 1920727 h 1920746"/>
              <a:gd name="connsiteX8" fmla="*/ 924273 w 2005547"/>
              <a:gd name="connsiteY8" fmla="*/ 1619549 h 1920746"/>
              <a:gd name="connsiteX9" fmla="*/ 219671 w 2005547"/>
              <a:gd name="connsiteY9" fmla="*/ 1363350 h 1920746"/>
              <a:gd name="connsiteX10" fmla="*/ 0 w 2005547"/>
              <a:gd name="connsiteY10" fmla="*/ 685659 h 1920746"/>
              <a:gd name="connsiteX11" fmla="*/ 209898 w 2005547"/>
              <a:gd name="connsiteY11" fmla="*/ 115136 h 1920746"/>
              <a:gd name="connsiteX0" fmla="*/ 209898 w 2005547"/>
              <a:gd name="connsiteY0" fmla="*/ 115136 h 1920746"/>
              <a:gd name="connsiteX1" fmla="*/ 1149450 w 2005547"/>
              <a:gd name="connsiteY1" fmla="*/ 0 h 1920746"/>
              <a:gd name="connsiteX2" fmla="*/ 1805537 w 2005547"/>
              <a:gd name="connsiteY2" fmla="*/ 339577 h 1920746"/>
              <a:gd name="connsiteX3" fmla="*/ 1896025 w 2005547"/>
              <a:gd name="connsiteY3" fmla="*/ 363390 h 1920746"/>
              <a:gd name="connsiteX4" fmla="*/ 1957937 w 2005547"/>
              <a:gd name="connsiteY4" fmla="*/ 501502 h 1920746"/>
              <a:gd name="connsiteX5" fmla="*/ 1943650 w 2005547"/>
              <a:gd name="connsiteY5" fmla="*/ 949177 h 1920746"/>
              <a:gd name="connsiteX6" fmla="*/ 1995568 w 2005547"/>
              <a:gd name="connsiteY6" fmla="*/ 1624311 h 1920746"/>
              <a:gd name="connsiteX7" fmla="*/ 1453112 w 2005547"/>
              <a:gd name="connsiteY7" fmla="*/ 1920727 h 1920746"/>
              <a:gd name="connsiteX8" fmla="*/ 924273 w 2005547"/>
              <a:gd name="connsiteY8" fmla="*/ 1619549 h 1920746"/>
              <a:gd name="connsiteX9" fmla="*/ 219671 w 2005547"/>
              <a:gd name="connsiteY9" fmla="*/ 1363350 h 1920746"/>
              <a:gd name="connsiteX10" fmla="*/ 0 w 2005547"/>
              <a:gd name="connsiteY10" fmla="*/ 685659 h 1920746"/>
              <a:gd name="connsiteX11" fmla="*/ 209898 w 2005547"/>
              <a:gd name="connsiteY11" fmla="*/ 115136 h 1920746"/>
              <a:gd name="connsiteX0" fmla="*/ 209898 w 2005547"/>
              <a:gd name="connsiteY0" fmla="*/ 115136 h 1920746"/>
              <a:gd name="connsiteX1" fmla="*/ 1149450 w 2005547"/>
              <a:gd name="connsiteY1" fmla="*/ 0 h 1920746"/>
              <a:gd name="connsiteX2" fmla="*/ 1805537 w 2005547"/>
              <a:gd name="connsiteY2" fmla="*/ 339577 h 1920746"/>
              <a:gd name="connsiteX3" fmla="*/ 1896025 w 2005547"/>
              <a:gd name="connsiteY3" fmla="*/ 363390 h 1920746"/>
              <a:gd name="connsiteX4" fmla="*/ 1957937 w 2005547"/>
              <a:gd name="connsiteY4" fmla="*/ 501502 h 1920746"/>
              <a:gd name="connsiteX5" fmla="*/ 1943650 w 2005547"/>
              <a:gd name="connsiteY5" fmla="*/ 949177 h 1920746"/>
              <a:gd name="connsiteX6" fmla="*/ 1995568 w 2005547"/>
              <a:gd name="connsiteY6" fmla="*/ 1624311 h 1920746"/>
              <a:gd name="connsiteX7" fmla="*/ 1453112 w 2005547"/>
              <a:gd name="connsiteY7" fmla="*/ 1920727 h 1920746"/>
              <a:gd name="connsiteX8" fmla="*/ 924273 w 2005547"/>
              <a:gd name="connsiteY8" fmla="*/ 1619549 h 1920746"/>
              <a:gd name="connsiteX9" fmla="*/ 219671 w 2005547"/>
              <a:gd name="connsiteY9" fmla="*/ 1363350 h 1920746"/>
              <a:gd name="connsiteX10" fmla="*/ 0 w 2005547"/>
              <a:gd name="connsiteY10" fmla="*/ 685659 h 1920746"/>
              <a:gd name="connsiteX11" fmla="*/ 209898 w 2005547"/>
              <a:gd name="connsiteY11" fmla="*/ 115136 h 1920746"/>
              <a:gd name="connsiteX0" fmla="*/ 209898 w 2005547"/>
              <a:gd name="connsiteY0" fmla="*/ 115136 h 1920746"/>
              <a:gd name="connsiteX1" fmla="*/ 1149450 w 2005547"/>
              <a:gd name="connsiteY1" fmla="*/ 0 h 1920746"/>
              <a:gd name="connsiteX2" fmla="*/ 1805537 w 2005547"/>
              <a:gd name="connsiteY2" fmla="*/ 339577 h 1920746"/>
              <a:gd name="connsiteX3" fmla="*/ 1896025 w 2005547"/>
              <a:gd name="connsiteY3" fmla="*/ 363390 h 1920746"/>
              <a:gd name="connsiteX4" fmla="*/ 1957937 w 2005547"/>
              <a:gd name="connsiteY4" fmla="*/ 501502 h 1920746"/>
              <a:gd name="connsiteX5" fmla="*/ 1943650 w 2005547"/>
              <a:gd name="connsiteY5" fmla="*/ 949177 h 1920746"/>
              <a:gd name="connsiteX6" fmla="*/ 1995568 w 2005547"/>
              <a:gd name="connsiteY6" fmla="*/ 1624311 h 1920746"/>
              <a:gd name="connsiteX7" fmla="*/ 1453112 w 2005547"/>
              <a:gd name="connsiteY7" fmla="*/ 1920727 h 1920746"/>
              <a:gd name="connsiteX8" fmla="*/ 924273 w 2005547"/>
              <a:gd name="connsiteY8" fmla="*/ 1619549 h 1920746"/>
              <a:gd name="connsiteX9" fmla="*/ 219671 w 2005547"/>
              <a:gd name="connsiteY9" fmla="*/ 1363350 h 1920746"/>
              <a:gd name="connsiteX10" fmla="*/ 0 w 2005547"/>
              <a:gd name="connsiteY10" fmla="*/ 685659 h 1920746"/>
              <a:gd name="connsiteX11" fmla="*/ 209898 w 2005547"/>
              <a:gd name="connsiteY11" fmla="*/ 115136 h 1920746"/>
              <a:gd name="connsiteX0" fmla="*/ 209898 w 2005547"/>
              <a:gd name="connsiteY0" fmla="*/ 115136 h 1920746"/>
              <a:gd name="connsiteX1" fmla="*/ 1149450 w 2005547"/>
              <a:gd name="connsiteY1" fmla="*/ 0 h 1920746"/>
              <a:gd name="connsiteX2" fmla="*/ 1805537 w 2005547"/>
              <a:gd name="connsiteY2" fmla="*/ 339577 h 1920746"/>
              <a:gd name="connsiteX3" fmla="*/ 1896025 w 2005547"/>
              <a:gd name="connsiteY3" fmla="*/ 363390 h 1920746"/>
              <a:gd name="connsiteX4" fmla="*/ 1957937 w 2005547"/>
              <a:gd name="connsiteY4" fmla="*/ 501502 h 1920746"/>
              <a:gd name="connsiteX5" fmla="*/ 1943650 w 2005547"/>
              <a:gd name="connsiteY5" fmla="*/ 949177 h 1920746"/>
              <a:gd name="connsiteX6" fmla="*/ 1995568 w 2005547"/>
              <a:gd name="connsiteY6" fmla="*/ 1624311 h 1920746"/>
              <a:gd name="connsiteX7" fmla="*/ 1453112 w 2005547"/>
              <a:gd name="connsiteY7" fmla="*/ 1920727 h 1920746"/>
              <a:gd name="connsiteX8" fmla="*/ 867520 w 2005547"/>
              <a:gd name="connsiteY8" fmla="*/ 1426591 h 1920746"/>
              <a:gd name="connsiteX9" fmla="*/ 219671 w 2005547"/>
              <a:gd name="connsiteY9" fmla="*/ 1363350 h 1920746"/>
              <a:gd name="connsiteX10" fmla="*/ 0 w 2005547"/>
              <a:gd name="connsiteY10" fmla="*/ 685659 h 1920746"/>
              <a:gd name="connsiteX11" fmla="*/ 209898 w 2005547"/>
              <a:gd name="connsiteY11" fmla="*/ 115136 h 1920746"/>
              <a:gd name="connsiteX0" fmla="*/ 209898 w 2005547"/>
              <a:gd name="connsiteY0" fmla="*/ 115136 h 1920746"/>
              <a:gd name="connsiteX1" fmla="*/ 1149450 w 2005547"/>
              <a:gd name="connsiteY1" fmla="*/ 0 h 1920746"/>
              <a:gd name="connsiteX2" fmla="*/ 1805537 w 2005547"/>
              <a:gd name="connsiteY2" fmla="*/ 339577 h 1920746"/>
              <a:gd name="connsiteX3" fmla="*/ 1896025 w 2005547"/>
              <a:gd name="connsiteY3" fmla="*/ 363390 h 1920746"/>
              <a:gd name="connsiteX4" fmla="*/ 1957937 w 2005547"/>
              <a:gd name="connsiteY4" fmla="*/ 501502 h 1920746"/>
              <a:gd name="connsiteX5" fmla="*/ 1943650 w 2005547"/>
              <a:gd name="connsiteY5" fmla="*/ 949177 h 1920746"/>
              <a:gd name="connsiteX6" fmla="*/ 1995568 w 2005547"/>
              <a:gd name="connsiteY6" fmla="*/ 1624311 h 1920746"/>
              <a:gd name="connsiteX7" fmla="*/ 1453112 w 2005547"/>
              <a:gd name="connsiteY7" fmla="*/ 1920727 h 1920746"/>
              <a:gd name="connsiteX8" fmla="*/ 958324 w 2005547"/>
              <a:gd name="connsiteY8" fmla="*/ 1517396 h 1920746"/>
              <a:gd name="connsiteX9" fmla="*/ 219671 w 2005547"/>
              <a:gd name="connsiteY9" fmla="*/ 1363350 h 1920746"/>
              <a:gd name="connsiteX10" fmla="*/ 0 w 2005547"/>
              <a:gd name="connsiteY10" fmla="*/ 685659 h 1920746"/>
              <a:gd name="connsiteX11" fmla="*/ 209898 w 2005547"/>
              <a:gd name="connsiteY11" fmla="*/ 115136 h 1920746"/>
              <a:gd name="connsiteX0" fmla="*/ 209898 w 2005547"/>
              <a:gd name="connsiteY0" fmla="*/ 115136 h 1920746"/>
              <a:gd name="connsiteX1" fmla="*/ 1149450 w 2005547"/>
              <a:gd name="connsiteY1" fmla="*/ 0 h 1920746"/>
              <a:gd name="connsiteX2" fmla="*/ 1805537 w 2005547"/>
              <a:gd name="connsiteY2" fmla="*/ 339577 h 1920746"/>
              <a:gd name="connsiteX3" fmla="*/ 1896025 w 2005547"/>
              <a:gd name="connsiteY3" fmla="*/ 363390 h 1920746"/>
              <a:gd name="connsiteX4" fmla="*/ 1957937 w 2005547"/>
              <a:gd name="connsiteY4" fmla="*/ 501502 h 1920746"/>
              <a:gd name="connsiteX5" fmla="*/ 1943650 w 2005547"/>
              <a:gd name="connsiteY5" fmla="*/ 949177 h 1920746"/>
              <a:gd name="connsiteX6" fmla="*/ 1995568 w 2005547"/>
              <a:gd name="connsiteY6" fmla="*/ 1624311 h 1920746"/>
              <a:gd name="connsiteX7" fmla="*/ 1453112 w 2005547"/>
              <a:gd name="connsiteY7" fmla="*/ 1920727 h 1920746"/>
              <a:gd name="connsiteX8" fmla="*/ 958324 w 2005547"/>
              <a:gd name="connsiteY8" fmla="*/ 1517396 h 1920746"/>
              <a:gd name="connsiteX9" fmla="*/ 219671 w 2005547"/>
              <a:gd name="connsiteY9" fmla="*/ 1363350 h 1920746"/>
              <a:gd name="connsiteX10" fmla="*/ 0 w 2005547"/>
              <a:gd name="connsiteY10" fmla="*/ 685659 h 1920746"/>
              <a:gd name="connsiteX11" fmla="*/ 209898 w 2005547"/>
              <a:gd name="connsiteY11" fmla="*/ 115136 h 1920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005547" h="1920746">
                <a:moveTo>
                  <a:pt x="209898" y="115136"/>
                </a:moveTo>
                <a:lnTo>
                  <a:pt x="1149450" y="0"/>
                </a:lnTo>
                <a:cubicBezTo>
                  <a:pt x="1414183" y="116367"/>
                  <a:pt x="1669391" y="270834"/>
                  <a:pt x="1805537" y="339577"/>
                </a:cubicBezTo>
                <a:cubicBezTo>
                  <a:pt x="1875387" y="356246"/>
                  <a:pt x="1861894" y="344340"/>
                  <a:pt x="1896025" y="363390"/>
                </a:cubicBezTo>
                <a:cubicBezTo>
                  <a:pt x="1930156" y="436414"/>
                  <a:pt x="1952381" y="442765"/>
                  <a:pt x="1957937" y="501502"/>
                </a:cubicBezTo>
                <a:cubicBezTo>
                  <a:pt x="1972225" y="643583"/>
                  <a:pt x="1955556" y="807096"/>
                  <a:pt x="1943650" y="949177"/>
                </a:cubicBezTo>
                <a:cubicBezTo>
                  <a:pt x="2026043" y="1117865"/>
                  <a:pt x="2006043" y="1243692"/>
                  <a:pt x="1995568" y="1624311"/>
                </a:cubicBezTo>
                <a:cubicBezTo>
                  <a:pt x="1811574" y="1621516"/>
                  <a:pt x="1637106" y="1923522"/>
                  <a:pt x="1453112" y="1920727"/>
                </a:cubicBezTo>
                <a:lnTo>
                  <a:pt x="958324" y="1517396"/>
                </a:lnTo>
                <a:cubicBezTo>
                  <a:pt x="775452" y="1380990"/>
                  <a:pt x="549649" y="1488731"/>
                  <a:pt x="219671" y="1363350"/>
                </a:cubicBezTo>
                <a:cubicBezTo>
                  <a:pt x="162103" y="1056362"/>
                  <a:pt x="137836" y="918288"/>
                  <a:pt x="0" y="685659"/>
                </a:cubicBezTo>
                <a:lnTo>
                  <a:pt x="209898" y="11513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600" b="1" i="0" u="none" strike="noStrike" kern="1200" cap="none" spc="0" normalizeH="0" baseline="0" noProof="0">
              <a:ln>
                <a:noFill/>
              </a:ln>
              <a:solidFill>
                <a:srgbClr val="5B9BD5">
                  <a:lumMod val="40000"/>
                  <a:lumOff val="6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1643" y="-15766"/>
            <a:ext cx="3721931" cy="5163760"/>
          </a:xfrm>
          <a:prstGeom prst="rect">
            <a:avLst/>
          </a:prstGeom>
          <a:effectLst/>
        </p:spPr>
      </p:pic>
      <p:pic>
        <p:nvPicPr>
          <p:cNvPr id="12" name="chimcanhcut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4253" y="2375049"/>
            <a:ext cx="685800" cy="914400"/>
          </a:xfrm>
          <a:prstGeom prst="rect">
            <a:avLst/>
          </a:prstGeom>
        </p:spPr>
      </p:pic>
      <p:pic>
        <p:nvPicPr>
          <p:cNvPr id="14" name="chim canhcut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2038" y="3061031"/>
            <a:ext cx="685800" cy="914400"/>
          </a:xfrm>
          <a:prstGeom prst="rect">
            <a:avLst/>
          </a:prstGeom>
        </p:spPr>
      </p:pic>
      <p:sp>
        <p:nvSpPr>
          <p:cNvPr id="23" name="bang 4"/>
          <p:cNvSpPr/>
          <p:nvPr/>
        </p:nvSpPr>
        <p:spPr>
          <a:xfrm>
            <a:off x="4471498" y="4843513"/>
            <a:ext cx="2304156" cy="2516810"/>
          </a:xfrm>
          <a:custGeom>
            <a:avLst/>
            <a:gdLst>
              <a:gd name="connsiteX0" fmla="*/ 0 w 2266682"/>
              <a:gd name="connsiteY0" fmla="*/ 0 h 1790163"/>
              <a:gd name="connsiteX1" fmla="*/ 2266682 w 2266682"/>
              <a:gd name="connsiteY1" fmla="*/ 0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184857 w 2266682"/>
              <a:gd name="connsiteY1" fmla="*/ 309093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197626"/>
              <a:gd name="connsiteY0" fmla="*/ 0 h 1790163"/>
              <a:gd name="connsiteX1" fmla="*/ 1339602 w 2197626"/>
              <a:gd name="connsiteY1" fmla="*/ 27739 h 1790163"/>
              <a:gd name="connsiteX2" fmla="*/ 1995689 w 2197626"/>
              <a:gd name="connsiteY2" fmla="*/ 367316 h 1790163"/>
              <a:gd name="connsiteX3" fmla="*/ 2086177 w 2197626"/>
              <a:gd name="connsiteY3" fmla="*/ 391129 h 1790163"/>
              <a:gd name="connsiteX4" fmla="*/ 2148089 w 2197626"/>
              <a:gd name="connsiteY4" fmla="*/ 529241 h 1790163"/>
              <a:gd name="connsiteX5" fmla="*/ 2133802 w 2197626"/>
              <a:gd name="connsiteY5" fmla="*/ 976916 h 1790163"/>
              <a:gd name="connsiteX6" fmla="*/ 2197626 w 2197626"/>
              <a:gd name="connsiteY6" fmla="*/ 1759207 h 1790163"/>
              <a:gd name="connsiteX7" fmla="*/ 0 w 2197626"/>
              <a:gd name="connsiteY7" fmla="*/ 1790163 h 1790163"/>
              <a:gd name="connsiteX8" fmla="*/ 0 w 2197626"/>
              <a:gd name="connsiteY8" fmla="*/ 0 h 1790163"/>
              <a:gd name="connsiteX0" fmla="*/ 0 w 2204063"/>
              <a:gd name="connsiteY0" fmla="*/ 0 h 1790163"/>
              <a:gd name="connsiteX1" fmla="*/ 1339602 w 2204063"/>
              <a:gd name="connsiteY1" fmla="*/ 27739 h 1790163"/>
              <a:gd name="connsiteX2" fmla="*/ 1995689 w 2204063"/>
              <a:gd name="connsiteY2" fmla="*/ 367316 h 1790163"/>
              <a:gd name="connsiteX3" fmla="*/ 2086177 w 2204063"/>
              <a:gd name="connsiteY3" fmla="*/ 391129 h 1790163"/>
              <a:gd name="connsiteX4" fmla="*/ 2148089 w 2204063"/>
              <a:gd name="connsiteY4" fmla="*/ 529241 h 1790163"/>
              <a:gd name="connsiteX5" fmla="*/ 2133802 w 2204063"/>
              <a:gd name="connsiteY5" fmla="*/ 976916 h 1790163"/>
              <a:gd name="connsiteX6" fmla="*/ 2197626 w 2204063"/>
              <a:gd name="connsiteY6" fmla="*/ 1759207 h 1790163"/>
              <a:gd name="connsiteX7" fmla="*/ 0 w 2204063"/>
              <a:gd name="connsiteY7" fmla="*/ 1790163 h 1790163"/>
              <a:gd name="connsiteX8" fmla="*/ 0 w 2204063"/>
              <a:gd name="connsiteY8" fmla="*/ 0 h 1790163"/>
              <a:gd name="connsiteX0" fmla="*/ 0 w 2195699"/>
              <a:gd name="connsiteY0" fmla="*/ 0 h 1790163"/>
              <a:gd name="connsiteX1" fmla="*/ 1339602 w 2195699"/>
              <a:gd name="connsiteY1" fmla="*/ 27739 h 1790163"/>
              <a:gd name="connsiteX2" fmla="*/ 1995689 w 2195699"/>
              <a:gd name="connsiteY2" fmla="*/ 367316 h 1790163"/>
              <a:gd name="connsiteX3" fmla="*/ 2086177 w 2195699"/>
              <a:gd name="connsiteY3" fmla="*/ 391129 h 1790163"/>
              <a:gd name="connsiteX4" fmla="*/ 2148089 w 2195699"/>
              <a:gd name="connsiteY4" fmla="*/ 529241 h 1790163"/>
              <a:gd name="connsiteX5" fmla="*/ 2133802 w 2195699"/>
              <a:gd name="connsiteY5" fmla="*/ 976916 h 1790163"/>
              <a:gd name="connsiteX6" fmla="*/ 2185720 w 2195699"/>
              <a:gd name="connsiteY6" fmla="*/ 1652050 h 1790163"/>
              <a:gd name="connsiteX7" fmla="*/ 0 w 2195699"/>
              <a:gd name="connsiteY7" fmla="*/ 1790163 h 1790163"/>
              <a:gd name="connsiteX8" fmla="*/ 0 w 2195699"/>
              <a:gd name="connsiteY8" fmla="*/ 0 h 1790163"/>
              <a:gd name="connsiteX0" fmla="*/ 0 w 2195699"/>
              <a:gd name="connsiteY0" fmla="*/ 0 h 1652050"/>
              <a:gd name="connsiteX1" fmla="*/ 1339602 w 2195699"/>
              <a:gd name="connsiteY1" fmla="*/ 27739 h 1652050"/>
              <a:gd name="connsiteX2" fmla="*/ 1995689 w 2195699"/>
              <a:gd name="connsiteY2" fmla="*/ 367316 h 1652050"/>
              <a:gd name="connsiteX3" fmla="*/ 2086177 w 2195699"/>
              <a:gd name="connsiteY3" fmla="*/ 391129 h 1652050"/>
              <a:gd name="connsiteX4" fmla="*/ 2148089 w 2195699"/>
              <a:gd name="connsiteY4" fmla="*/ 529241 h 1652050"/>
              <a:gd name="connsiteX5" fmla="*/ 2133802 w 2195699"/>
              <a:gd name="connsiteY5" fmla="*/ 976916 h 1652050"/>
              <a:gd name="connsiteX6" fmla="*/ 2185720 w 2195699"/>
              <a:gd name="connsiteY6" fmla="*/ 1652050 h 1652050"/>
              <a:gd name="connsiteX7" fmla="*/ 1114425 w 2195699"/>
              <a:gd name="connsiteY7" fmla="*/ 1647288 h 1652050"/>
              <a:gd name="connsiteX8" fmla="*/ 0 w 2195699"/>
              <a:gd name="connsiteY8" fmla="*/ 0 h 1652050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0 w 2195699"/>
              <a:gd name="connsiteY9" fmla="*/ 0 h 1948485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519314 w 2195699"/>
              <a:gd name="connsiteY9" fmla="*/ 1167416 h 1948485"/>
              <a:gd name="connsiteX10" fmla="*/ 0 w 2195699"/>
              <a:gd name="connsiteY10" fmla="*/ 0 h 1948485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119264 w 1795649"/>
              <a:gd name="connsiteY9" fmla="*/ 1139677 h 1920746"/>
              <a:gd name="connsiteX10" fmla="*/ 0 w 1795649"/>
              <a:gd name="connsiteY10" fmla="*/ 115136 h 1920746"/>
              <a:gd name="connsiteX0" fmla="*/ 755229 w 2550878"/>
              <a:gd name="connsiteY0" fmla="*/ 115136 h 1920746"/>
              <a:gd name="connsiteX1" fmla="*/ 1694781 w 2550878"/>
              <a:gd name="connsiteY1" fmla="*/ 0 h 1920746"/>
              <a:gd name="connsiteX2" fmla="*/ 2350868 w 2550878"/>
              <a:gd name="connsiteY2" fmla="*/ 339577 h 1920746"/>
              <a:gd name="connsiteX3" fmla="*/ 2441356 w 2550878"/>
              <a:gd name="connsiteY3" fmla="*/ 363390 h 1920746"/>
              <a:gd name="connsiteX4" fmla="*/ 2503268 w 2550878"/>
              <a:gd name="connsiteY4" fmla="*/ 501502 h 1920746"/>
              <a:gd name="connsiteX5" fmla="*/ 2488981 w 2550878"/>
              <a:gd name="connsiteY5" fmla="*/ 949177 h 1920746"/>
              <a:gd name="connsiteX6" fmla="*/ 2540899 w 2550878"/>
              <a:gd name="connsiteY6" fmla="*/ 1624311 h 1920746"/>
              <a:gd name="connsiteX7" fmla="*/ 1998443 w 2550878"/>
              <a:gd name="connsiteY7" fmla="*/ 1920727 h 1920746"/>
              <a:gd name="connsiteX8" fmla="*/ 1469604 w 2550878"/>
              <a:gd name="connsiteY8" fmla="*/ 1619549 h 1920746"/>
              <a:gd name="connsiteX9" fmla="*/ 874493 w 2550878"/>
              <a:gd name="connsiteY9" fmla="*/ 1139677 h 1920746"/>
              <a:gd name="connsiteX10" fmla="*/ 0 w 2550878"/>
              <a:gd name="connsiteY10" fmla="*/ 171775 h 1920746"/>
              <a:gd name="connsiteX11" fmla="*/ 755229 w 2550878"/>
              <a:gd name="connsiteY11" fmla="*/ 115136 h 1920746"/>
              <a:gd name="connsiteX0" fmla="*/ 653629 w 2550878"/>
              <a:gd name="connsiteY0" fmla="*/ 0 h 2516810"/>
              <a:gd name="connsiteX1" fmla="*/ 1694781 w 2550878"/>
              <a:gd name="connsiteY1" fmla="*/ 596064 h 2516810"/>
              <a:gd name="connsiteX2" fmla="*/ 2350868 w 2550878"/>
              <a:gd name="connsiteY2" fmla="*/ 935641 h 2516810"/>
              <a:gd name="connsiteX3" fmla="*/ 2441356 w 2550878"/>
              <a:gd name="connsiteY3" fmla="*/ 959454 h 2516810"/>
              <a:gd name="connsiteX4" fmla="*/ 2503268 w 2550878"/>
              <a:gd name="connsiteY4" fmla="*/ 1097566 h 2516810"/>
              <a:gd name="connsiteX5" fmla="*/ 2488981 w 2550878"/>
              <a:gd name="connsiteY5" fmla="*/ 1545241 h 2516810"/>
              <a:gd name="connsiteX6" fmla="*/ 2540899 w 2550878"/>
              <a:gd name="connsiteY6" fmla="*/ 2220375 h 2516810"/>
              <a:gd name="connsiteX7" fmla="*/ 1998443 w 2550878"/>
              <a:gd name="connsiteY7" fmla="*/ 2516791 h 2516810"/>
              <a:gd name="connsiteX8" fmla="*/ 1469604 w 2550878"/>
              <a:gd name="connsiteY8" fmla="*/ 2215613 h 2516810"/>
              <a:gd name="connsiteX9" fmla="*/ 874493 w 2550878"/>
              <a:gd name="connsiteY9" fmla="*/ 1735741 h 2516810"/>
              <a:gd name="connsiteX10" fmla="*/ 0 w 2550878"/>
              <a:gd name="connsiteY10" fmla="*/ 767839 h 2516810"/>
              <a:gd name="connsiteX11" fmla="*/ 653629 w 2550878"/>
              <a:gd name="connsiteY11" fmla="*/ 0 h 2516810"/>
              <a:gd name="connsiteX0" fmla="*/ 653629 w 2550878"/>
              <a:gd name="connsiteY0" fmla="*/ 0 h 2516810"/>
              <a:gd name="connsiteX1" fmla="*/ 1985067 w 2550878"/>
              <a:gd name="connsiteY1" fmla="*/ 117092 h 2516810"/>
              <a:gd name="connsiteX2" fmla="*/ 2350868 w 2550878"/>
              <a:gd name="connsiteY2" fmla="*/ 935641 h 2516810"/>
              <a:gd name="connsiteX3" fmla="*/ 2441356 w 2550878"/>
              <a:gd name="connsiteY3" fmla="*/ 959454 h 2516810"/>
              <a:gd name="connsiteX4" fmla="*/ 2503268 w 2550878"/>
              <a:gd name="connsiteY4" fmla="*/ 1097566 h 2516810"/>
              <a:gd name="connsiteX5" fmla="*/ 2488981 w 2550878"/>
              <a:gd name="connsiteY5" fmla="*/ 1545241 h 2516810"/>
              <a:gd name="connsiteX6" fmla="*/ 2540899 w 2550878"/>
              <a:gd name="connsiteY6" fmla="*/ 2220375 h 2516810"/>
              <a:gd name="connsiteX7" fmla="*/ 1998443 w 2550878"/>
              <a:gd name="connsiteY7" fmla="*/ 2516791 h 2516810"/>
              <a:gd name="connsiteX8" fmla="*/ 1469604 w 2550878"/>
              <a:gd name="connsiteY8" fmla="*/ 2215613 h 2516810"/>
              <a:gd name="connsiteX9" fmla="*/ 874493 w 2550878"/>
              <a:gd name="connsiteY9" fmla="*/ 1735741 h 2516810"/>
              <a:gd name="connsiteX10" fmla="*/ 0 w 2550878"/>
              <a:gd name="connsiteY10" fmla="*/ 767839 h 2516810"/>
              <a:gd name="connsiteX11" fmla="*/ 653629 w 2550878"/>
              <a:gd name="connsiteY11" fmla="*/ 0 h 2516810"/>
              <a:gd name="connsiteX0" fmla="*/ 796148 w 2693397"/>
              <a:gd name="connsiteY0" fmla="*/ 0 h 2516810"/>
              <a:gd name="connsiteX1" fmla="*/ 2127586 w 2693397"/>
              <a:gd name="connsiteY1" fmla="*/ 117092 h 2516810"/>
              <a:gd name="connsiteX2" fmla="*/ 2493387 w 2693397"/>
              <a:gd name="connsiteY2" fmla="*/ 935641 h 2516810"/>
              <a:gd name="connsiteX3" fmla="*/ 2583875 w 2693397"/>
              <a:gd name="connsiteY3" fmla="*/ 959454 h 2516810"/>
              <a:gd name="connsiteX4" fmla="*/ 2645787 w 2693397"/>
              <a:gd name="connsiteY4" fmla="*/ 1097566 h 2516810"/>
              <a:gd name="connsiteX5" fmla="*/ 2631500 w 2693397"/>
              <a:gd name="connsiteY5" fmla="*/ 1545241 h 2516810"/>
              <a:gd name="connsiteX6" fmla="*/ 2683418 w 2693397"/>
              <a:gd name="connsiteY6" fmla="*/ 2220375 h 2516810"/>
              <a:gd name="connsiteX7" fmla="*/ 2140962 w 2693397"/>
              <a:gd name="connsiteY7" fmla="*/ 2516791 h 2516810"/>
              <a:gd name="connsiteX8" fmla="*/ 1612123 w 2693397"/>
              <a:gd name="connsiteY8" fmla="*/ 2215613 h 2516810"/>
              <a:gd name="connsiteX9" fmla="*/ 1012 w 2693397"/>
              <a:gd name="connsiteY9" fmla="*/ 1634141 h 2516810"/>
              <a:gd name="connsiteX10" fmla="*/ 142519 w 2693397"/>
              <a:gd name="connsiteY10" fmla="*/ 767839 h 2516810"/>
              <a:gd name="connsiteX11" fmla="*/ 796148 w 2693397"/>
              <a:gd name="connsiteY11" fmla="*/ 0 h 2516810"/>
              <a:gd name="connsiteX0" fmla="*/ 796148 w 2693397"/>
              <a:gd name="connsiteY0" fmla="*/ 0 h 2516810"/>
              <a:gd name="connsiteX1" fmla="*/ 2127586 w 2693397"/>
              <a:gd name="connsiteY1" fmla="*/ 117092 h 2516810"/>
              <a:gd name="connsiteX2" fmla="*/ 2493387 w 2693397"/>
              <a:gd name="connsiteY2" fmla="*/ 935641 h 2516810"/>
              <a:gd name="connsiteX3" fmla="*/ 2583875 w 2693397"/>
              <a:gd name="connsiteY3" fmla="*/ 959454 h 2516810"/>
              <a:gd name="connsiteX4" fmla="*/ 2645787 w 2693397"/>
              <a:gd name="connsiteY4" fmla="*/ 1097566 h 2516810"/>
              <a:gd name="connsiteX5" fmla="*/ 2631500 w 2693397"/>
              <a:gd name="connsiteY5" fmla="*/ 1545241 h 2516810"/>
              <a:gd name="connsiteX6" fmla="*/ 2683418 w 2693397"/>
              <a:gd name="connsiteY6" fmla="*/ 2220375 h 2516810"/>
              <a:gd name="connsiteX7" fmla="*/ 2140962 w 2693397"/>
              <a:gd name="connsiteY7" fmla="*/ 2516791 h 2516810"/>
              <a:gd name="connsiteX8" fmla="*/ 1017037 w 2693397"/>
              <a:gd name="connsiteY8" fmla="*/ 2273670 h 2516810"/>
              <a:gd name="connsiteX9" fmla="*/ 1012 w 2693397"/>
              <a:gd name="connsiteY9" fmla="*/ 1634141 h 2516810"/>
              <a:gd name="connsiteX10" fmla="*/ 142519 w 2693397"/>
              <a:gd name="connsiteY10" fmla="*/ 767839 h 2516810"/>
              <a:gd name="connsiteX11" fmla="*/ 796148 w 2693397"/>
              <a:gd name="connsiteY11" fmla="*/ 0 h 2516810"/>
              <a:gd name="connsiteX0" fmla="*/ 796148 w 3062668"/>
              <a:gd name="connsiteY0" fmla="*/ 0 h 2516810"/>
              <a:gd name="connsiteX1" fmla="*/ 2127586 w 3062668"/>
              <a:gd name="connsiteY1" fmla="*/ 117092 h 2516810"/>
              <a:gd name="connsiteX2" fmla="*/ 2493387 w 3062668"/>
              <a:gd name="connsiteY2" fmla="*/ 935641 h 2516810"/>
              <a:gd name="connsiteX3" fmla="*/ 2583875 w 3062668"/>
              <a:gd name="connsiteY3" fmla="*/ 959454 h 2516810"/>
              <a:gd name="connsiteX4" fmla="*/ 2645787 w 3062668"/>
              <a:gd name="connsiteY4" fmla="*/ 1097566 h 2516810"/>
              <a:gd name="connsiteX5" fmla="*/ 3052415 w 3062668"/>
              <a:gd name="connsiteY5" fmla="*/ 1559755 h 2516810"/>
              <a:gd name="connsiteX6" fmla="*/ 2683418 w 3062668"/>
              <a:gd name="connsiteY6" fmla="*/ 2220375 h 2516810"/>
              <a:gd name="connsiteX7" fmla="*/ 2140962 w 3062668"/>
              <a:gd name="connsiteY7" fmla="*/ 2516791 h 2516810"/>
              <a:gd name="connsiteX8" fmla="*/ 1017037 w 3062668"/>
              <a:gd name="connsiteY8" fmla="*/ 2273670 h 2516810"/>
              <a:gd name="connsiteX9" fmla="*/ 1012 w 3062668"/>
              <a:gd name="connsiteY9" fmla="*/ 1634141 h 2516810"/>
              <a:gd name="connsiteX10" fmla="*/ 142519 w 3062668"/>
              <a:gd name="connsiteY10" fmla="*/ 767839 h 2516810"/>
              <a:gd name="connsiteX11" fmla="*/ 796148 w 3062668"/>
              <a:gd name="connsiteY11" fmla="*/ 0 h 2516810"/>
              <a:gd name="connsiteX0" fmla="*/ 796148 w 3072208"/>
              <a:gd name="connsiteY0" fmla="*/ 0 h 2516810"/>
              <a:gd name="connsiteX1" fmla="*/ 2127586 w 3072208"/>
              <a:gd name="connsiteY1" fmla="*/ 117092 h 2516810"/>
              <a:gd name="connsiteX2" fmla="*/ 2493387 w 3072208"/>
              <a:gd name="connsiteY2" fmla="*/ 935641 h 2516810"/>
              <a:gd name="connsiteX3" fmla="*/ 2583875 w 3072208"/>
              <a:gd name="connsiteY3" fmla="*/ 959454 h 2516810"/>
              <a:gd name="connsiteX4" fmla="*/ 3066701 w 3072208"/>
              <a:gd name="connsiteY4" fmla="*/ 1097566 h 2516810"/>
              <a:gd name="connsiteX5" fmla="*/ 3052415 w 3072208"/>
              <a:gd name="connsiteY5" fmla="*/ 1559755 h 2516810"/>
              <a:gd name="connsiteX6" fmla="*/ 2683418 w 3072208"/>
              <a:gd name="connsiteY6" fmla="*/ 2220375 h 2516810"/>
              <a:gd name="connsiteX7" fmla="*/ 2140962 w 3072208"/>
              <a:gd name="connsiteY7" fmla="*/ 2516791 h 2516810"/>
              <a:gd name="connsiteX8" fmla="*/ 1017037 w 3072208"/>
              <a:gd name="connsiteY8" fmla="*/ 2273670 h 2516810"/>
              <a:gd name="connsiteX9" fmla="*/ 1012 w 3072208"/>
              <a:gd name="connsiteY9" fmla="*/ 1634141 h 2516810"/>
              <a:gd name="connsiteX10" fmla="*/ 142519 w 3072208"/>
              <a:gd name="connsiteY10" fmla="*/ 767839 h 2516810"/>
              <a:gd name="connsiteX11" fmla="*/ 796148 w 3072208"/>
              <a:gd name="connsiteY11" fmla="*/ 0 h 2516810"/>
              <a:gd name="connsiteX0" fmla="*/ 796148 w 3072208"/>
              <a:gd name="connsiteY0" fmla="*/ 0 h 2516810"/>
              <a:gd name="connsiteX1" fmla="*/ 2127586 w 3072208"/>
              <a:gd name="connsiteY1" fmla="*/ 117092 h 2516810"/>
              <a:gd name="connsiteX2" fmla="*/ 2493387 w 3072208"/>
              <a:gd name="connsiteY2" fmla="*/ 935641 h 2516810"/>
              <a:gd name="connsiteX3" fmla="*/ 3066701 w 3072208"/>
              <a:gd name="connsiteY3" fmla="*/ 1097566 h 2516810"/>
              <a:gd name="connsiteX4" fmla="*/ 3052415 w 3072208"/>
              <a:gd name="connsiteY4" fmla="*/ 1559755 h 2516810"/>
              <a:gd name="connsiteX5" fmla="*/ 2683418 w 3072208"/>
              <a:gd name="connsiteY5" fmla="*/ 2220375 h 2516810"/>
              <a:gd name="connsiteX6" fmla="*/ 2140962 w 3072208"/>
              <a:gd name="connsiteY6" fmla="*/ 2516791 h 2516810"/>
              <a:gd name="connsiteX7" fmla="*/ 1017037 w 3072208"/>
              <a:gd name="connsiteY7" fmla="*/ 2273670 h 2516810"/>
              <a:gd name="connsiteX8" fmla="*/ 1012 w 3072208"/>
              <a:gd name="connsiteY8" fmla="*/ 1634141 h 2516810"/>
              <a:gd name="connsiteX9" fmla="*/ 142519 w 3072208"/>
              <a:gd name="connsiteY9" fmla="*/ 767839 h 2516810"/>
              <a:gd name="connsiteX10" fmla="*/ 796148 w 3072208"/>
              <a:gd name="connsiteY10" fmla="*/ 0 h 2516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072208" h="2516810">
                <a:moveTo>
                  <a:pt x="796148" y="0"/>
                </a:moveTo>
                <a:lnTo>
                  <a:pt x="2127586" y="117092"/>
                </a:lnTo>
                <a:cubicBezTo>
                  <a:pt x="2392319" y="233459"/>
                  <a:pt x="2357241" y="866898"/>
                  <a:pt x="2493387" y="935641"/>
                </a:cubicBezTo>
                <a:cubicBezTo>
                  <a:pt x="2649906" y="1099053"/>
                  <a:pt x="2973530" y="993547"/>
                  <a:pt x="3066701" y="1097566"/>
                </a:cubicBezTo>
                <a:cubicBezTo>
                  <a:pt x="3080989" y="1239647"/>
                  <a:pt x="3064321" y="1417674"/>
                  <a:pt x="3052415" y="1559755"/>
                </a:cubicBezTo>
                <a:cubicBezTo>
                  <a:pt x="3134808" y="1728443"/>
                  <a:pt x="2693893" y="1839756"/>
                  <a:pt x="2683418" y="2220375"/>
                </a:cubicBezTo>
                <a:cubicBezTo>
                  <a:pt x="2499424" y="2217580"/>
                  <a:pt x="2324956" y="2519586"/>
                  <a:pt x="2140962" y="2516791"/>
                </a:cubicBezTo>
                <a:lnTo>
                  <a:pt x="1017037" y="2273670"/>
                </a:lnTo>
                <a:cubicBezTo>
                  <a:pt x="875817" y="2066088"/>
                  <a:pt x="142232" y="1841723"/>
                  <a:pt x="1012" y="1634141"/>
                </a:cubicBezTo>
                <a:cubicBezTo>
                  <a:pt x="-14714" y="1442135"/>
                  <a:pt x="158245" y="959845"/>
                  <a:pt x="142519" y="767839"/>
                </a:cubicBezTo>
                <a:lnTo>
                  <a:pt x="796148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600" b="1" i="0" u="none" strike="noStrike" kern="1200" cap="none" spc="0" normalizeH="0" baseline="0" noProof="0">
              <a:ln>
                <a:noFill/>
              </a:ln>
              <a:solidFill>
                <a:schemeClr val="accent1">
                  <a:lumMod val="40000"/>
                  <a:lumOff val="60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Snip Diagonal Corner Rectangle 1"/>
          <p:cNvSpPr/>
          <p:nvPr/>
        </p:nvSpPr>
        <p:spPr>
          <a:xfrm>
            <a:off x="1870880" y="500069"/>
            <a:ext cx="6830208" cy="1874979"/>
          </a:xfrm>
          <a:prstGeom prst="snip2DiagRect">
            <a:avLst/>
          </a:prstGeom>
          <a:blipFill dpi="0" rotWithShape="1">
            <a:blip r:embed="rId9">
              <a:alphaModFix amt="75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.VnAvant" pitchFamily="34" charset="0"/>
              </a:rPr>
              <a:t>Buæi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.VnAvant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.VnAvant" pitchFamily="34" charset="0"/>
              </a:rPr>
              <a:t>sím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.VnAvant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.VnAvant" pitchFamily="34" charset="0"/>
              </a:rPr>
              <a:t>mai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.VnAvant" pitchFamily="34" charset="0"/>
              </a:rPr>
              <a:t>, «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.VnAvant" pitchFamily="34" charset="0"/>
              </a:rPr>
              <a:t>ng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.VnAvant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.VnAvant" pitchFamily="34" charset="0"/>
              </a:rPr>
              <a:t>mÆt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.VnAvant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.VnAvant" pitchFamily="34" charset="0"/>
              </a:rPr>
              <a:t>trêi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.VnAvant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.VnAvant" pitchFamily="34" charset="0"/>
              </a:rPr>
              <a:t>nh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.VnAvant" pitchFamily="34" charset="0"/>
              </a:rPr>
              <a:t>«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.VnAvant" pitchFamily="34" charset="0"/>
              </a:rPr>
              <a:t>lªn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.VnAvant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.VnAvant" pitchFamily="34" charset="0"/>
              </a:rPr>
              <a:t>tõ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.VnAvant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.VnAvant" pitchFamily="34" charset="0"/>
              </a:rPr>
              <a:t>biÓn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.VnAvant" pitchFamily="34" charset="0"/>
              </a:rPr>
              <a:t>.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.VnAvant" pitchFamily="34" charset="0"/>
              </a:rPr>
              <a:t>MÆt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.VnAvant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.VnAvant" pitchFamily="34" charset="0"/>
              </a:rPr>
              <a:t>biÓn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.VnAvant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.VnAvant" pitchFamily="34" charset="0"/>
              </a:rPr>
              <a:t>nhuém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.VnAvant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.VnAvant" pitchFamily="34" charset="0"/>
              </a:rPr>
              <a:t>mét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.VnAvant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.VnAvant" pitchFamily="34" charset="0"/>
              </a:rPr>
              <a:t>mµu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.VnAvant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.VnAvant" pitchFamily="34" charset="0"/>
              </a:rPr>
              <a:t>xanh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.VnAvant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.VnAvant" pitchFamily="34" charset="0"/>
              </a:rPr>
              <a:t>biÕc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.VnAvant" pitchFamily="34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.VnAvant" pitchFamily="34" charset="0"/>
            </a:endParaRPr>
          </a:p>
        </p:txBody>
      </p:sp>
      <p:sp>
        <p:nvSpPr>
          <p:cNvPr id="21" name="Rectangle 24"/>
          <p:cNvSpPr/>
          <p:nvPr/>
        </p:nvSpPr>
        <p:spPr>
          <a:xfrm>
            <a:off x="6927750" y="5344494"/>
            <a:ext cx="2216250" cy="1513506"/>
          </a:xfrm>
          <a:custGeom>
            <a:avLst/>
            <a:gdLst>
              <a:gd name="connsiteX0" fmla="*/ 0 w 2955000"/>
              <a:gd name="connsiteY0" fmla="*/ 0 h 1299411"/>
              <a:gd name="connsiteX1" fmla="*/ 2955000 w 2955000"/>
              <a:gd name="connsiteY1" fmla="*/ 0 h 1299411"/>
              <a:gd name="connsiteX2" fmla="*/ 2955000 w 2955000"/>
              <a:gd name="connsiteY2" fmla="*/ 1299411 h 1299411"/>
              <a:gd name="connsiteX3" fmla="*/ 0 w 2955000"/>
              <a:gd name="connsiteY3" fmla="*/ 1299411 h 1299411"/>
              <a:gd name="connsiteX4" fmla="*/ 0 w 2955000"/>
              <a:gd name="connsiteY4" fmla="*/ 0 h 1299411"/>
              <a:gd name="connsiteX0" fmla="*/ 0 w 2955000"/>
              <a:gd name="connsiteY0" fmla="*/ 214095 h 1513506"/>
              <a:gd name="connsiteX1" fmla="*/ 1325897 w 2955000"/>
              <a:gd name="connsiteY1" fmla="*/ 16 h 1513506"/>
              <a:gd name="connsiteX2" fmla="*/ 2955000 w 2955000"/>
              <a:gd name="connsiteY2" fmla="*/ 214095 h 1513506"/>
              <a:gd name="connsiteX3" fmla="*/ 2955000 w 2955000"/>
              <a:gd name="connsiteY3" fmla="*/ 1513506 h 1513506"/>
              <a:gd name="connsiteX4" fmla="*/ 0 w 2955000"/>
              <a:gd name="connsiteY4" fmla="*/ 1513506 h 1513506"/>
              <a:gd name="connsiteX5" fmla="*/ 0 w 2955000"/>
              <a:gd name="connsiteY5" fmla="*/ 214095 h 1513506"/>
              <a:gd name="connsiteX0" fmla="*/ 0 w 2955000"/>
              <a:gd name="connsiteY0" fmla="*/ 214095 h 1513506"/>
              <a:gd name="connsiteX1" fmla="*/ 1325897 w 2955000"/>
              <a:gd name="connsiteY1" fmla="*/ 16 h 1513506"/>
              <a:gd name="connsiteX2" fmla="*/ 2955000 w 2955000"/>
              <a:gd name="connsiteY2" fmla="*/ 214095 h 1513506"/>
              <a:gd name="connsiteX3" fmla="*/ 2955000 w 2955000"/>
              <a:gd name="connsiteY3" fmla="*/ 1513506 h 1513506"/>
              <a:gd name="connsiteX4" fmla="*/ 0 w 2955000"/>
              <a:gd name="connsiteY4" fmla="*/ 1513506 h 1513506"/>
              <a:gd name="connsiteX5" fmla="*/ 190779 w 2955000"/>
              <a:gd name="connsiteY5" fmla="*/ 930182 h 1513506"/>
              <a:gd name="connsiteX6" fmla="*/ 0 w 2955000"/>
              <a:gd name="connsiteY6" fmla="*/ 214095 h 1513506"/>
              <a:gd name="connsiteX0" fmla="*/ 0 w 2955000"/>
              <a:gd name="connsiteY0" fmla="*/ 214095 h 1513506"/>
              <a:gd name="connsiteX1" fmla="*/ 1325897 w 2955000"/>
              <a:gd name="connsiteY1" fmla="*/ 16 h 1513506"/>
              <a:gd name="connsiteX2" fmla="*/ 2461014 w 2955000"/>
              <a:gd name="connsiteY2" fmla="*/ 126140 h 1513506"/>
              <a:gd name="connsiteX3" fmla="*/ 2955000 w 2955000"/>
              <a:gd name="connsiteY3" fmla="*/ 214095 h 1513506"/>
              <a:gd name="connsiteX4" fmla="*/ 2955000 w 2955000"/>
              <a:gd name="connsiteY4" fmla="*/ 1513506 h 1513506"/>
              <a:gd name="connsiteX5" fmla="*/ 0 w 2955000"/>
              <a:gd name="connsiteY5" fmla="*/ 1513506 h 1513506"/>
              <a:gd name="connsiteX6" fmla="*/ 190779 w 2955000"/>
              <a:gd name="connsiteY6" fmla="*/ 930182 h 1513506"/>
              <a:gd name="connsiteX7" fmla="*/ 0 w 2955000"/>
              <a:gd name="connsiteY7" fmla="*/ 214095 h 1513506"/>
              <a:gd name="connsiteX0" fmla="*/ 0 w 2955000"/>
              <a:gd name="connsiteY0" fmla="*/ 214095 h 1513506"/>
              <a:gd name="connsiteX1" fmla="*/ 1325897 w 2955000"/>
              <a:gd name="connsiteY1" fmla="*/ 16 h 1513506"/>
              <a:gd name="connsiteX2" fmla="*/ 2397952 w 2955000"/>
              <a:gd name="connsiteY2" fmla="*/ 16 h 1513506"/>
              <a:gd name="connsiteX3" fmla="*/ 2955000 w 2955000"/>
              <a:gd name="connsiteY3" fmla="*/ 214095 h 1513506"/>
              <a:gd name="connsiteX4" fmla="*/ 2955000 w 2955000"/>
              <a:gd name="connsiteY4" fmla="*/ 1513506 h 1513506"/>
              <a:gd name="connsiteX5" fmla="*/ 0 w 2955000"/>
              <a:gd name="connsiteY5" fmla="*/ 1513506 h 1513506"/>
              <a:gd name="connsiteX6" fmla="*/ 190779 w 2955000"/>
              <a:gd name="connsiteY6" fmla="*/ 930182 h 1513506"/>
              <a:gd name="connsiteX7" fmla="*/ 0 w 2955000"/>
              <a:gd name="connsiteY7" fmla="*/ 214095 h 1513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55000" h="1513506">
                <a:moveTo>
                  <a:pt x="0" y="214095"/>
                </a:moveTo>
                <a:cubicBezTo>
                  <a:pt x="420945" y="216308"/>
                  <a:pt x="904952" y="-2197"/>
                  <a:pt x="1325897" y="16"/>
                </a:cubicBezTo>
                <a:lnTo>
                  <a:pt x="2397952" y="16"/>
                </a:lnTo>
                <a:lnTo>
                  <a:pt x="2955000" y="214095"/>
                </a:lnTo>
                <a:lnTo>
                  <a:pt x="2955000" y="1513506"/>
                </a:lnTo>
                <a:lnTo>
                  <a:pt x="0" y="1513506"/>
                </a:lnTo>
                <a:cubicBezTo>
                  <a:pt x="531" y="1292789"/>
                  <a:pt x="190248" y="1150899"/>
                  <a:pt x="190779" y="930182"/>
                </a:cubicBezTo>
                <a:lnTo>
                  <a:pt x="0" y="21409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chemeClr val="accent1">
                    <a:lumMod val="40000"/>
                    <a:lumOff val="60000"/>
                  </a:schemeClr>
                </a:solidFill>
              </a:rPr>
              <a:t>Next</a:t>
            </a:r>
          </a:p>
        </p:txBody>
      </p:sp>
      <p:pic>
        <p:nvPicPr>
          <p:cNvPr id="26" name="chimcanhcut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9602" y="3439260"/>
            <a:ext cx="685800" cy="914400"/>
          </a:xfrm>
          <a:prstGeom prst="rect">
            <a:avLst/>
          </a:prstGeom>
        </p:spPr>
      </p:pic>
      <p:pic>
        <p:nvPicPr>
          <p:cNvPr id="30" name="yeah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26" end="166.187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472488" y="-1028416"/>
            <a:ext cx="457200" cy="609600"/>
          </a:xfrm>
          <a:prstGeom prst="rect">
            <a:avLst/>
          </a:prstGeom>
        </p:spPr>
      </p:pic>
      <p:sp>
        <p:nvSpPr>
          <p:cNvPr id="11" name="bang 2"/>
          <p:cNvSpPr/>
          <p:nvPr/>
        </p:nvSpPr>
        <p:spPr>
          <a:xfrm>
            <a:off x="0" y="4942264"/>
            <a:ext cx="1346737" cy="1920746"/>
          </a:xfrm>
          <a:custGeom>
            <a:avLst/>
            <a:gdLst>
              <a:gd name="connsiteX0" fmla="*/ 0 w 2266682"/>
              <a:gd name="connsiteY0" fmla="*/ 0 h 1790163"/>
              <a:gd name="connsiteX1" fmla="*/ 2266682 w 2266682"/>
              <a:gd name="connsiteY1" fmla="*/ 0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184857 w 2266682"/>
              <a:gd name="connsiteY1" fmla="*/ 309093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197626"/>
              <a:gd name="connsiteY0" fmla="*/ 0 h 1790163"/>
              <a:gd name="connsiteX1" fmla="*/ 1339602 w 2197626"/>
              <a:gd name="connsiteY1" fmla="*/ 27739 h 1790163"/>
              <a:gd name="connsiteX2" fmla="*/ 1995689 w 2197626"/>
              <a:gd name="connsiteY2" fmla="*/ 367316 h 1790163"/>
              <a:gd name="connsiteX3" fmla="*/ 2086177 w 2197626"/>
              <a:gd name="connsiteY3" fmla="*/ 391129 h 1790163"/>
              <a:gd name="connsiteX4" fmla="*/ 2148089 w 2197626"/>
              <a:gd name="connsiteY4" fmla="*/ 529241 h 1790163"/>
              <a:gd name="connsiteX5" fmla="*/ 2133802 w 2197626"/>
              <a:gd name="connsiteY5" fmla="*/ 976916 h 1790163"/>
              <a:gd name="connsiteX6" fmla="*/ 2197626 w 2197626"/>
              <a:gd name="connsiteY6" fmla="*/ 1759207 h 1790163"/>
              <a:gd name="connsiteX7" fmla="*/ 0 w 2197626"/>
              <a:gd name="connsiteY7" fmla="*/ 1790163 h 1790163"/>
              <a:gd name="connsiteX8" fmla="*/ 0 w 2197626"/>
              <a:gd name="connsiteY8" fmla="*/ 0 h 1790163"/>
              <a:gd name="connsiteX0" fmla="*/ 0 w 2204063"/>
              <a:gd name="connsiteY0" fmla="*/ 0 h 1790163"/>
              <a:gd name="connsiteX1" fmla="*/ 1339602 w 2204063"/>
              <a:gd name="connsiteY1" fmla="*/ 27739 h 1790163"/>
              <a:gd name="connsiteX2" fmla="*/ 1995689 w 2204063"/>
              <a:gd name="connsiteY2" fmla="*/ 367316 h 1790163"/>
              <a:gd name="connsiteX3" fmla="*/ 2086177 w 2204063"/>
              <a:gd name="connsiteY3" fmla="*/ 391129 h 1790163"/>
              <a:gd name="connsiteX4" fmla="*/ 2148089 w 2204063"/>
              <a:gd name="connsiteY4" fmla="*/ 529241 h 1790163"/>
              <a:gd name="connsiteX5" fmla="*/ 2133802 w 2204063"/>
              <a:gd name="connsiteY5" fmla="*/ 976916 h 1790163"/>
              <a:gd name="connsiteX6" fmla="*/ 2197626 w 2204063"/>
              <a:gd name="connsiteY6" fmla="*/ 1759207 h 1790163"/>
              <a:gd name="connsiteX7" fmla="*/ 0 w 2204063"/>
              <a:gd name="connsiteY7" fmla="*/ 1790163 h 1790163"/>
              <a:gd name="connsiteX8" fmla="*/ 0 w 2204063"/>
              <a:gd name="connsiteY8" fmla="*/ 0 h 1790163"/>
              <a:gd name="connsiteX0" fmla="*/ 0 w 2195699"/>
              <a:gd name="connsiteY0" fmla="*/ 0 h 1790163"/>
              <a:gd name="connsiteX1" fmla="*/ 1339602 w 2195699"/>
              <a:gd name="connsiteY1" fmla="*/ 27739 h 1790163"/>
              <a:gd name="connsiteX2" fmla="*/ 1995689 w 2195699"/>
              <a:gd name="connsiteY2" fmla="*/ 367316 h 1790163"/>
              <a:gd name="connsiteX3" fmla="*/ 2086177 w 2195699"/>
              <a:gd name="connsiteY3" fmla="*/ 391129 h 1790163"/>
              <a:gd name="connsiteX4" fmla="*/ 2148089 w 2195699"/>
              <a:gd name="connsiteY4" fmla="*/ 529241 h 1790163"/>
              <a:gd name="connsiteX5" fmla="*/ 2133802 w 2195699"/>
              <a:gd name="connsiteY5" fmla="*/ 976916 h 1790163"/>
              <a:gd name="connsiteX6" fmla="*/ 2185720 w 2195699"/>
              <a:gd name="connsiteY6" fmla="*/ 1652050 h 1790163"/>
              <a:gd name="connsiteX7" fmla="*/ 0 w 2195699"/>
              <a:gd name="connsiteY7" fmla="*/ 1790163 h 1790163"/>
              <a:gd name="connsiteX8" fmla="*/ 0 w 2195699"/>
              <a:gd name="connsiteY8" fmla="*/ 0 h 1790163"/>
              <a:gd name="connsiteX0" fmla="*/ 0 w 2195699"/>
              <a:gd name="connsiteY0" fmla="*/ 0 h 1652050"/>
              <a:gd name="connsiteX1" fmla="*/ 1339602 w 2195699"/>
              <a:gd name="connsiteY1" fmla="*/ 27739 h 1652050"/>
              <a:gd name="connsiteX2" fmla="*/ 1995689 w 2195699"/>
              <a:gd name="connsiteY2" fmla="*/ 367316 h 1652050"/>
              <a:gd name="connsiteX3" fmla="*/ 2086177 w 2195699"/>
              <a:gd name="connsiteY3" fmla="*/ 391129 h 1652050"/>
              <a:gd name="connsiteX4" fmla="*/ 2148089 w 2195699"/>
              <a:gd name="connsiteY4" fmla="*/ 529241 h 1652050"/>
              <a:gd name="connsiteX5" fmla="*/ 2133802 w 2195699"/>
              <a:gd name="connsiteY5" fmla="*/ 976916 h 1652050"/>
              <a:gd name="connsiteX6" fmla="*/ 2185720 w 2195699"/>
              <a:gd name="connsiteY6" fmla="*/ 1652050 h 1652050"/>
              <a:gd name="connsiteX7" fmla="*/ 1114425 w 2195699"/>
              <a:gd name="connsiteY7" fmla="*/ 1647288 h 1652050"/>
              <a:gd name="connsiteX8" fmla="*/ 0 w 2195699"/>
              <a:gd name="connsiteY8" fmla="*/ 0 h 1652050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0 w 2195699"/>
              <a:gd name="connsiteY9" fmla="*/ 0 h 1948485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519314 w 2195699"/>
              <a:gd name="connsiteY9" fmla="*/ 1167416 h 1948485"/>
              <a:gd name="connsiteX10" fmla="*/ 0 w 2195699"/>
              <a:gd name="connsiteY10" fmla="*/ 0 h 1948485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119264 w 1795649"/>
              <a:gd name="connsiteY9" fmla="*/ 1139677 h 1920746"/>
              <a:gd name="connsiteX10" fmla="*/ 0 w 1795649"/>
              <a:gd name="connsiteY10" fmla="*/ 115136 h 1920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795649" h="1920746">
                <a:moveTo>
                  <a:pt x="0" y="115136"/>
                </a:moveTo>
                <a:lnTo>
                  <a:pt x="939552" y="0"/>
                </a:lnTo>
                <a:cubicBezTo>
                  <a:pt x="1204285" y="116367"/>
                  <a:pt x="1459493" y="270834"/>
                  <a:pt x="1595639" y="339577"/>
                </a:cubicBezTo>
                <a:cubicBezTo>
                  <a:pt x="1665489" y="356246"/>
                  <a:pt x="1651996" y="344340"/>
                  <a:pt x="1686127" y="363390"/>
                </a:cubicBezTo>
                <a:cubicBezTo>
                  <a:pt x="1720258" y="436414"/>
                  <a:pt x="1742483" y="442765"/>
                  <a:pt x="1748039" y="501502"/>
                </a:cubicBezTo>
                <a:cubicBezTo>
                  <a:pt x="1762327" y="643583"/>
                  <a:pt x="1745658" y="807096"/>
                  <a:pt x="1733752" y="949177"/>
                </a:cubicBezTo>
                <a:cubicBezTo>
                  <a:pt x="1816145" y="1117865"/>
                  <a:pt x="1796145" y="1243692"/>
                  <a:pt x="1785670" y="1624311"/>
                </a:cubicBezTo>
                <a:cubicBezTo>
                  <a:pt x="1601676" y="1621516"/>
                  <a:pt x="1427208" y="1923522"/>
                  <a:pt x="1243214" y="1920727"/>
                </a:cubicBezTo>
                <a:lnTo>
                  <a:pt x="714375" y="1619549"/>
                </a:lnTo>
                <a:cubicBezTo>
                  <a:pt x="573155" y="1411967"/>
                  <a:pt x="260484" y="1347259"/>
                  <a:pt x="119264" y="1139677"/>
                </a:cubicBezTo>
                <a:lnTo>
                  <a:pt x="0" y="11513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3" name="Picture 4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2782" y="2566114"/>
            <a:ext cx="1298475" cy="173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670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3.33333E-6 L -0.2638 -0.1743 " pathEditMode="relative" rAng="0" ptsTypes="AA">
                                      <p:cBhvr>
                                        <p:cTn id="18" dur="5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190" y="-8727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85185E-6 L -0.2638 -0.17431 " pathEditMode="relative" rAng="0" ptsTypes="AA">
                                      <p:cBhvr>
                                        <p:cTn id="20" dur="5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190" y="-8727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3.33333E-6 L -0.2224 -0.04028 " pathEditMode="relative" rAng="0" ptsTypes="AA">
                                      <p:cBhvr>
                                        <p:cTn id="22" dur="4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120" y="-20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500"/>
                            </p:stCondLst>
                            <p:childTnLst>
                              <p:par>
                                <p:cTn id="24" presetID="37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44444E-6 C 0.02187 0.01319 -0.01433 0.11088 0.00833 0.1243 C 0.02187 0.13333 0.07643 0.17546 0.10429 0.17199 C 0.1319 0.16828 0.15976 0.11203 0.17409 0.103 C 0.19661 0.08981 0.20573 0.16412 0.22851 0.15092 " pathEditMode="relative" rAng="0" ptsTypes="AAAAA">
                                      <p:cBhvr>
                                        <p:cTn id="25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419" y="8611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4495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9995"/>
                            </p:stCondLst>
                            <p:childTnLst>
                              <p:par>
                                <p:cTn id="29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495"/>
                            </p:stCondLst>
                            <p:childTnLst>
                              <p:par>
                                <p:cTn id="3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  <p:bldLst>
      <p:bldP spid="40" grpId="0" animBg="1"/>
      <p:bldP spid="39" grpId="0" animBg="1"/>
      <p:bldP spid="28" grpId="0" animBg="1"/>
      <p:bldP spid="23" grpId="0" animBg="1"/>
      <p:bldP spid="2" grpId="0" animBg="1"/>
      <p:bldP spid="2" grpId="1" animBg="1"/>
      <p:bldP spid="21" grpId="0" animBg="1"/>
      <p:bldP spid="21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camap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366" y="1231845"/>
            <a:ext cx="1443944" cy="1517694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7">
            <a:duotone>
              <a:prstClr val="black"/>
              <a:srgbClr val="DEEBF7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7698" y="42038"/>
            <a:ext cx="3721931" cy="5163760"/>
          </a:xfrm>
          <a:prstGeom prst="rect">
            <a:avLst/>
          </a:prstGeom>
          <a:effectLst/>
        </p:spPr>
      </p:pic>
      <p:sp>
        <p:nvSpPr>
          <p:cNvPr id="31" name="bang 4"/>
          <p:cNvSpPr/>
          <p:nvPr/>
        </p:nvSpPr>
        <p:spPr>
          <a:xfrm>
            <a:off x="2066117" y="3711120"/>
            <a:ext cx="2304156" cy="2516810"/>
          </a:xfrm>
          <a:custGeom>
            <a:avLst/>
            <a:gdLst>
              <a:gd name="connsiteX0" fmla="*/ 0 w 2266682"/>
              <a:gd name="connsiteY0" fmla="*/ 0 h 1790163"/>
              <a:gd name="connsiteX1" fmla="*/ 2266682 w 2266682"/>
              <a:gd name="connsiteY1" fmla="*/ 0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184857 w 2266682"/>
              <a:gd name="connsiteY1" fmla="*/ 309093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197626"/>
              <a:gd name="connsiteY0" fmla="*/ 0 h 1790163"/>
              <a:gd name="connsiteX1" fmla="*/ 1339602 w 2197626"/>
              <a:gd name="connsiteY1" fmla="*/ 27739 h 1790163"/>
              <a:gd name="connsiteX2" fmla="*/ 1995689 w 2197626"/>
              <a:gd name="connsiteY2" fmla="*/ 367316 h 1790163"/>
              <a:gd name="connsiteX3" fmla="*/ 2086177 w 2197626"/>
              <a:gd name="connsiteY3" fmla="*/ 391129 h 1790163"/>
              <a:gd name="connsiteX4" fmla="*/ 2148089 w 2197626"/>
              <a:gd name="connsiteY4" fmla="*/ 529241 h 1790163"/>
              <a:gd name="connsiteX5" fmla="*/ 2133802 w 2197626"/>
              <a:gd name="connsiteY5" fmla="*/ 976916 h 1790163"/>
              <a:gd name="connsiteX6" fmla="*/ 2197626 w 2197626"/>
              <a:gd name="connsiteY6" fmla="*/ 1759207 h 1790163"/>
              <a:gd name="connsiteX7" fmla="*/ 0 w 2197626"/>
              <a:gd name="connsiteY7" fmla="*/ 1790163 h 1790163"/>
              <a:gd name="connsiteX8" fmla="*/ 0 w 2197626"/>
              <a:gd name="connsiteY8" fmla="*/ 0 h 1790163"/>
              <a:gd name="connsiteX0" fmla="*/ 0 w 2204063"/>
              <a:gd name="connsiteY0" fmla="*/ 0 h 1790163"/>
              <a:gd name="connsiteX1" fmla="*/ 1339602 w 2204063"/>
              <a:gd name="connsiteY1" fmla="*/ 27739 h 1790163"/>
              <a:gd name="connsiteX2" fmla="*/ 1995689 w 2204063"/>
              <a:gd name="connsiteY2" fmla="*/ 367316 h 1790163"/>
              <a:gd name="connsiteX3" fmla="*/ 2086177 w 2204063"/>
              <a:gd name="connsiteY3" fmla="*/ 391129 h 1790163"/>
              <a:gd name="connsiteX4" fmla="*/ 2148089 w 2204063"/>
              <a:gd name="connsiteY4" fmla="*/ 529241 h 1790163"/>
              <a:gd name="connsiteX5" fmla="*/ 2133802 w 2204063"/>
              <a:gd name="connsiteY5" fmla="*/ 976916 h 1790163"/>
              <a:gd name="connsiteX6" fmla="*/ 2197626 w 2204063"/>
              <a:gd name="connsiteY6" fmla="*/ 1759207 h 1790163"/>
              <a:gd name="connsiteX7" fmla="*/ 0 w 2204063"/>
              <a:gd name="connsiteY7" fmla="*/ 1790163 h 1790163"/>
              <a:gd name="connsiteX8" fmla="*/ 0 w 2204063"/>
              <a:gd name="connsiteY8" fmla="*/ 0 h 1790163"/>
              <a:gd name="connsiteX0" fmla="*/ 0 w 2195699"/>
              <a:gd name="connsiteY0" fmla="*/ 0 h 1790163"/>
              <a:gd name="connsiteX1" fmla="*/ 1339602 w 2195699"/>
              <a:gd name="connsiteY1" fmla="*/ 27739 h 1790163"/>
              <a:gd name="connsiteX2" fmla="*/ 1995689 w 2195699"/>
              <a:gd name="connsiteY2" fmla="*/ 367316 h 1790163"/>
              <a:gd name="connsiteX3" fmla="*/ 2086177 w 2195699"/>
              <a:gd name="connsiteY3" fmla="*/ 391129 h 1790163"/>
              <a:gd name="connsiteX4" fmla="*/ 2148089 w 2195699"/>
              <a:gd name="connsiteY4" fmla="*/ 529241 h 1790163"/>
              <a:gd name="connsiteX5" fmla="*/ 2133802 w 2195699"/>
              <a:gd name="connsiteY5" fmla="*/ 976916 h 1790163"/>
              <a:gd name="connsiteX6" fmla="*/ 2185720 w 2195699"/>
              <a:gd name="connsiteY6" fmla="*/ 1652050 h 1790163"/>
              <a:gd name="connsiteX7" fmla="*/ 0 w 2195699"/>
              <a:gd name="connsiteY7" fmla="*/ 1790163 h 1790163"/>
              <a:gd name="connsiteX8" fmla="*/ 0 w 2195699"/>
              <a:gd name="connsiteY8" fmla="*/ 0 h 1790163"/>
              <a:gd name="connsiteX0" fmla="*/ 0 w 2195699"/>
              <a:gd name="connsiteY0" fmla="*/ 0 h 1652050"/>
              <a:gd name="connsiteX1" fmla="*/ 1339602 w 2195699"/>
              <a:gd name="connsiteY1" fmla="*/ 27739 h 1652050"/>
              <a:gd name="connsiteX2" fmla="*/ 1995689 w 2195699"/>
              <a:gd name="connsiteY2" fmla="*/ 367316 h 1652050"/>
              <a:gd name="connsiteX3" fmla="*/ 2086177 w 2195699"/>
              <a:gd name="connsiteY3" fmla="*/ 391129 h 1652050"/>
              <a:gd name="connsiteX4" fmla="*/ 2148089 w 2195699"/>
              <a:gd name="connsiteY4" fmla="*/ 529241 h 1652050"/>
              <a:gd name="connsiteX5" fmla="*/ 2133802 w 2195699"/>
              <a:gd name="connsiteY5" fmla="*/ 976916 h 1652050"/>
              <a:gd name="connsiteX6" fmla="*/ 2185720 w 2195699"/>
              <a:gd name="connsiteY6" fmla="*/ 1652050 h 1652050"/>
              <a:gd name="connsiteX7" fmla="*/ 1114425 w 2195699"/>
              <a:gd name="connsiteY7" fmla="*/ 1647288 h 1652050"/>
              <a:gd name="connsiteX8" fmla="*/ 0 w 2195699"/>
              <a:gd name="connsiteY8" fmla="*/ 0 h 1652050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0 w 2195699"/>
              <a:gd name="connsiteY9" fmla="*/ 0 h 1948485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519314 w 2195699"/>
              <a:gd name="connsiteY9" fmla="*/ 1167416 h 1948485"/>
              <a:gd name="connsiteX10" fmla="*/ 0 w 2195699"/>
              <a:gd name="connsiteY10" fmla="*/ 0 h 1948485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119264 w 1795649"/>
              <a:gd name="connsiteY9" fmla="*/ 1139677 h 1920746"/>
              <a:gd name="connsiteX10" fmla="*/ 0 w 1795649"/>
              <a:gd name="connsiteY10" fmla="*/ 115136 h 1920746"/>
              <a:gd name="connsiteX0" fmla="*/ 755229 w 2550878"/>
              <a:gd name="connsiteY0" fmla="*/ 115136 h 1920746"/>
              <a:gd name="connsiteX1" fmla="*/ 1694781 w 2550878"/>
              <a:gd name="connsiteY1" fmla="*/ 0 h 1920746"/>
              <a:gd name="connsiteX2" fmla="*/ 2350868 w 2550878"/>
              <a:gd name="connsiteY2" fmla="*/ 339577 h 1920746"/>
              <a:gd name="connsiteX3" fmla="*/ 2441356 w 2550878"/>
              <a:gd name="connsiteY3" fmla="*/ 363390 h 1920746"/>
              <a:gd name="connsiteX4" fmla="*/ 2503268 w 2550878"/>
              <a:gd name="connsiteY4" fmla="*/ 501502 h 1920746"/>
              <a:gd name="connsiteX5" fmla="*/ 2488981 w 2550878"/>
              <a:gd name="connsiteY5" fmla="*/ 949177 h 1920746"/>
              <a:gd name="connsiteX6" fmla="*/ 2540899 w 2550878"/>
              <a:gd name="connsiteY6" fmla="*/ 1624311 h 1920746"/>
              <a:gd name="connsiteX7" fmla="*/ 1998443 w 2550878"/>
              <a:gd name="connsiteY7" fmla="*/ 1920727 h 1920746"/>
              <a:gd name="connsiteX8" fmla="*/ 1469604 w 2550878"/>
              <a:gd name="connsiteY8" fmla="*/ 1619549 h 1920746"/>
              <a:gd name="connsiteX9" fmla="*/ 874493 w 2550878"/>
              <a:gd name="connsiteY9" fmla="*/ 1139677 h 1920746"/>
              <a:gd name="connsiteX10" fmla="*/ 0 w 2550878"/>
              <a:gd name="connsiteY10" fmla="*/ 171775 h 1920746"/>
              <a:gd name="connsiteX11" fmla="*/ 755229 w 2550878"/>
              <a:gd name="connsiteY11" fmla="*/ 115136 h 1920746"/>
              <a:gd name="connsiteX0" fmla="*/ 653629 w 2550878"/>
              <a:gd name="connsiteY0" fmla="*/ 0 h 2516810"/>
              <a:gd name="connsiteX1" fmla="*/ 1694781 w 2550878"/>
              <a:gd name="connsiteY1" fmla="*/ 596064 h 2516810"/>
              <a:gd name="connsiteX2" fmla="*/ 2350868 w 2550878"/>
              <a:gd name="connsiteY2" fmla="*/ 935641 h 2516810"/>
              <a:gd name="connsiteX3" fmla="*/ 2441356 w 2550878"/>
              <a:gd name="connsiteY3" fmla="*/ 959454 h 2516810"/>
              <a:gd name="connsiteX4" fmla="*/ 2503268 w 2550878"/>
              <a:gd name="connsiteY4" fmla="*/ 1097566 h 2516810"/>
              <a:gd name="connsiteX5" fmla="*/ 2488981 w 2550878"/>
              <a:gd name="connsiteY5" fmla="*/ 1545241 h 2516810"/>
              <a:gd name="connsiteX6" fmla="*/ 2540899 w 2550878"/>
              <a:gd name="connsiteY6" fmla="*/ 2220375 h 2516810"/>
              <a:gd name="connsiteX7" fmla="*/ 1998443 w 2550878"/>
              <a:gd name="connsiteY7" fmla="*/ 2516791 h 2516810"/>
              <a:gd name="connsiteX8" fmla="*/ 1469604 w 2550878"/>
              <a:gd name="connsiteY8" fmla="*/ 2215613 h 2516810"/>
              <a:gd name="connsiteX9" fmla="*/ 874493 w 2550878"/>
              <a:gd name="connsiteY9" fmla="*/ 1735741 h 2516810"/>
              <a:gd name="connsiteX10" fmla="*/ 0 w 2550878"/>
              <a:gd name="connsiteY10" fmla="*/ 767839 h 2516810"/>
              <a:gd name="connsiteX11" fmla="*/ 653629 w 2550878"/>
              <a:gd name="connsiteY11" fmla="*/ 0 h 2516810"/>
              <a:gd name="connsiteX0" fmla="*/ 653629 w 2550878"/>
              <a:gd name="connsiteY0" fmla="*/ 0 h 2516810"/>
              <a:gd name="connsiteX1" fmla="*/ 1985067 w 2550878"/>
              <a:gd name="connsiteY1" fmla="*/ 117092 h 2516810"/>
              <a:gd name="connsiteX2" fmla="*/ 2350868 w 2550878"/>
              <a:gd name="connsiteY2" fmla="*/ 935641 h 2516810"/>
              <a:gd name="connsiteX3" fmla="*/ 2441356 w 2550878"/>
              <a:gd name="connsiteY3" fmla="*/ 959454 h 2516810"/>
              <a:gd name="connsiteX4" fmla="*/ 2503268 w 2550878"/>
              <a:gd name="connsiteY4" fmla="*/ 1097566 h 2516810"/>
              <a:gd name="connsiteX5" fmla="*/ 2488981 w 2550878"/>
              <a:gd name="connsiteY5" fmla="*/ 1545241 h 2516810"/>
              <a:gd name="connsiteX6" fmla="*/ 2540899 w 2550878"/>
              <a:gd name="connsiteY6" fmla="*/ 2220375 h 2516810"/>
              <a:gd name="connsiteX7" fmla="*/ 1998443 w 2550878"/>
              <a:gd name="connsiteY7" fmla="*/ 2516791 h 2516810"/>
              <a:gd name="connsiteX8" fmla="*/ 1469604 w 2550878"/>
              <a:gd name="connsiteY8" fmla="*/ 2215613 h 2516810"/>
              <a:gd name="connsiteX9" fmla="*/ 874493 w 2550878"/>
              <a:gd name="connsiteY9" fmla="*/ 1735741 h 2516810"/>
              <a:gd name="connsiteX10" fmla="*/ 0 w 2550878"/>
              <a:gd name="connsiteY10" fmla="*/ 767839 h 2516810"/>
              <a:gd name="connsiteX11" fmla="*/ 653629 w 2550878"/>
              <a:gd name="connsiteY11" fmla="*/ 0 h 2516810"/>
              <a:gd name="connsiteX0" fmla="*/ 796148 w 2693397"/>
              <a:gd name="connsiteY0" fmla="*/ 0 h 2516810"/>
              <a:gd name="connsiteX1" fmla="*/ 2127586 w 2693397"/>
              <a:gd name="connsiteY1" fmla="*/ 117092 h 2516810"/>
              <a:gd name="connsiteX2" fmla="*/ 2493387 w 2693397"/>
              <a:gd name="connsiteY2" fmla="*/ 935641 h 2516810"/>
              <a:gd name="connsiteX3" fmla="*/ 2583875 w 2693397"/>
              <a:gd name="connsiteY3" fmla="*/ 959454 h 2516810"/>
              <a:gd name="connsiteX4" fmla="*/ 2645787 w 2693397"/>
              <a:gd name="connsiteY4" fmla="*/ 1097566 h 2516810"/>
              <a:gd name="connsiteX5" fmla="*/ 2631500 w 2693397"/>
              <a:gd name="connsiteY5" fmla="*/ 1545241 h 2516810"/>
              <a:gd name="connsiteX6" fmla="*/ 2683418 w 2693397"/>
              <a:gd name="connsiteY6" fmla="*/ 2220375 h 2516810"/>
              <a:gd name="connsiteX7" fmla="*/ 2140962 w 2693397"/>
              <a:gd name="connsiteY7" fmla="*/ 2516791 h 2516810"/>
              <a:gd name="connsiteX8" fmla="*/ 1612123 w 2693397"/>
              <a:gd name="connsiteY8" fmla="*/ 2215613 h 2516810"/>
              <a:gd name="connsiteX9" fmla="*/ 1012 w 2693397"/>
              <a:gd name="connsiteY9" fmla="*/ 1634141 h 2516810"/>
              <a:gd name="connsiteX10" fmla="*/ 142519 w 2693397"/>
              <a:gd name="connsiteY10" fmla="*/ 767839 h 2516810"/>
              <a:gd name="connsiteX11" fmla="*/ 796148 w 2693397"/>
              <a:gd name="connsiteY11" fmla="*/ 0 h 2516810"/>
              <a:gd name="connsiteX0" fmla="*/ 796148 w 2693397"/>
              <a:gd name="connsiteY0" fmla="*/ 0 h 2516810"/>
              <a:gd name="connsiteX1" fmla="*/ 2127586 w 2693397"/>
              <a:gd name="connsiteY1" fmla="*/ 117092 h 2516810"/>
              <a:gd name="connsiteX2" fmla="*/ 2493387 w 2693397"/>
              <a:gd name="connsiteY2" fmla="*/ 935641 h 2516810"/>
              <a:gd name="connsiteX3" fmla="*/ 2583875 w 2693397"/>
              <a:gd name="connsiteY3" fmla="*/ 959454 h 2516810"/>
              <a:gd name="connsiteX4" fmla="*/ 2645787 w 2693397"/>
              <a:gd name="connsiteY4" fmla="*/ 1097566 h 2516810"/>
              <a:gd name="connsiteX5" fmla="*/ 2631500 w 2693397"/>
              <a:gd name="connsiteY5" fmla="*/ 1545241 h 2516810"/>
              <a:gd name="connsiteX6" fmla="*/ 2683418 w 2693397"/>
              <a:gd name="connsiteY6" fmla="*/ 2220375 h 2516810"/>
              <a:gd name="connsiteX7" fmla="*/ 2140962 w 2693397"/>
              <a:gd name="connsiteY7" fmla="*/ 2516791 h 2516810"/>
              <a:gd name="connsiteX8" fmla="*/ 1017037 w 2693397"/>
              <a:gd name="connsiteY8" fmla="*/ 2273670 h 2516810"/>
              <a:gd name="connsiteX9" fmla="*/ 1012 w 2693397"/>
              <a:gd name="connsiteY9" fmla="*/ 1634141 h 2516810"/>
              <a:gd name="connsiteX10" fmla="*/ 142519 w 2693397"/>
              <a:gd name="connsiteY10" fmla="*/ 767839 h 2516810"/>
              <a:gd name="connsiteX11" fmla="*/ 796148 w 2693397"/>
              <a:gd name="connsiteY11" fmla="*/ 0 h 2516810"/>
              <a:gd name="connsiteX0" fmla="*/ 796148 w 3062668"/>
              <a:gd name="connsiteY0" fmla="*/ 0 h 2516810"/>
              <a:gd name="connsiteX1" fmla="*/ 2127586 w 3062668"/>
              <a:gd name="connsiteY1" fmla="*/ 117092 h 2516810"/>
              <a:gd name="connsiteX2" fmla="*/ 2493387 w 3062668"/>
              <a:gd name="connsiteY2" fmla="*/ 935641 h 2516810"/>
              <a:gd name="connsiteX3" fmla="*/ 2583875 w 3062668"/>
              <a:gd name="connsiteY3" fmla="*/ 959454 h 2516810"/>
              <a:gd name="connsiteX4" fmla="*/ 2645787 w 3062668"/>
              <a:gd name="connsiteY4" fmla="*/ 1097566 h 2516810"/>
              <a:gd name="connsiteX5" fmla="*/ 3052415 w 3062668"/>
              <a:gd name="connsiteY5" fmla="*/ 1559755 h 2516810"/>
              <a:gd name="connsiteX6" fmla="*/ 2683418 w 3062668"/>
              <a:gd name="connsiteY6" fmla="*/ 2220375 h 2516810"/>
              <a:gd name="connsiteX7" fmla="*/ 2140962 w 3062668"/>
              <a:gd name="connsiteY7" fmla="*/ 2516791 h 2516810"/>
              <a:gd name="connsiteX8" fmla="*/ 1017037 w 3062668"/>
              <a:gd name="connsiteY8" fmla="*/ 2273670 h 2516810"/>
              <a:gd name="connsiteX9" fmla="*/ 1012 w 3062668"/>
              <a:gd name="connsiteY9" fmla="*/ 1634141 h 2516810"/>
              <a:gd name="connsiteX10" fmla="*/ 142519 w 3062668"/>
              <a:gd name="connsiteY10" fmla="*/ 767839 h 2516810"/>
              <a:gd name="connsiteX11" fmla="*/ 796148 w 3062668"/>
              <a:gd name="connsiteY11" fmla="*/ 0 h 2516810"/>
              <a:gd name="connsiteX0" fmla="*/ 796148 w 3072208"/>
              <a:gd name="connsiteY0" fmla="*/ 0 h 2516810"/>
              <a:gd name="connsiteX1" fmla="*/ 2127586 w 3072208"/>
              <a:gd name="connsiteY1" fmla="*/ 117092 h 2516810"/>
              <a:gd name="connsiteX2" fmla="*/ 2493387 w 3072208"/>
              <a:gd name="connsiteY2" fmla="*/ 935641 h 2516810"/>
              <a:gd name="connsiteX3" fmla="*/ 2583875 w 3072208"/>
              <a:gd name="connsiteY3" fmla="*/ 959454 h 2516810"/>
              <a:gd name="connsiteX4" fmla="*/ 3066701 w 3072208"/>
              <a:gd name="connsiteY4" fmla="*/ 1097566 h 2516810"/>
              <a:gd name="connsiteX5" fmla="*/ 3052415 w 3072208"/>
              <a:gd name="connsiteY5" fmla="*/ 1559755 h 2516810"/>
              <a:gd name="connsiteX6" fmla="*/ 2683418 w 3072208"/>
              <a:gd name="connsiteY6" fmla="*/ 2220375 h 2516810"/>
              <a:gd name="connsiteX7" fmla="*/ 2140962 w 3072208"/>
              <a:gd name="connsiteY7" fmla="*/ 2516791 h 2516810"/>
              <a:gd name="connsiteX8" fmla="*/ 1017037 w 3072208"/>
              <a:gd name="connsiteY8" fmla="*/ 2273670 h 2516810"/>
              <a:gd name="connsiteX9" fmla="*/ 1012 w 3072208"/>
              <a:gd name="connsiteY9" fmla="*/ 1634141 h 2516810"/>
              <a:gd name="connsiteX10" fmla="*/ 142519 w 3072208"/>
              <a:gd name="connsiteY10" fmla="*/ 767839 h 2516810"/>
              <a:gd name="connsiteX11" fmla="*/ 796148 w 3072208"/>
              <a:gd name="connsiteY11" fmla="*/ 0 h 2516810"/>
              <a:gd name="connsiteX0" fmla="*/ 796148 w 3072208"/>
              <a:gd name="connsiteY0" fmla="*/ 0 h 2516810"/>
              <a:gd name="connsiteX1" fmla="*/ 2127586 w 3072208"/>
              <a:gd name="connsiteY1" fmla="*/ 117092 h 2516810"/>
              <a:gd name="connsiteX2" fmla="*/ 2493387 w 3072208"/>
              <a:gd name="connsiteY2" fmla="*/ 935641 h 2516810"/>
              <a:gd name="connsiteX3" fmla="*/ 3066701 w 3072208"/>
              <a:gd name="connsiteY3" fmla="*/ 1097566 h 2516810"/>
              <a:gd name="connsiteX4" fmla="*/ 3052415 w 3072208"/>
              <a:gd name="connsiteY4" fmla="*/ 1559755 h 2516810"/>
              <a:gd name="connsiteX5" fmla="*/ 2683418 w 3072208"/>
              <a:gd name="connsiteY5" fmla="*/ 2220375 h 2516810"/>
              <a:gd name="connsiteX6" fmla="*/ 2140962 w 3072208"/>
              <a:gd name="connsiteY6" fmla="*/ 2516791 h 2516810"/>
              <a:gd name="connsiteX7" fmla="*/ 1017037 w 3072208"/>
              <a:gd name="connsiteY7" fmla="*/ 2273670 h 2516810"/>
              <a:gd name="connsiteX8" fmla="*/ 1012 w 3072208"/>
              <a:gd name="connsiteY8" fmla="*/ 1634141 h 2516810"/>
              <a:gd name="connsiteX9" fmla="*/ 142519 w 3072208"/>
              <a:gd name="connsiteY9" fmla="*/ 767839 h 2516810"/>
              <a:gd name="connsiteX10" fmla="*/ 796148 w 3072208"/>
              <a:gd name="connsiteY10" fmla="*/ 0 h 2516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072208" h="2516810">
                <a:moveTo>
                  <a:pt x="796148" y="0"/>
                </a:moveTo>
                <a:lnTo>
                  <a:pt x="2127586" y="117092"/>
                </a:lnTo>
                <a:cubicBezTo>
                  <a:pt x="2392319" y="233459"/>
                  <a:pt x="2357241" y="866898"/>
                  <a:pt x="2493387" y="935641"/>
                </a:cubicBezTo>
                <a:cubicBezTo>
                  <a:pt x="2649906" y="1099053"/>
                  <a:pt x="2973530" y="993547"/>
                  <a:pt x="3066701" y="1097566"/>
                </a:cubicBezTo>
                <a:cubicBezTo>
                  <a:pt x="3080989" y="1239647"/>
                  <a:pt x="3064321" y="1417674"/>
                  <a:pt x="3052415" y="1559755"/>
                </a:cubicBezTo>
                <a:cubicBezTo>
                  <a:pt x="3134808" y="1728443"/>
                  <a:pt x="2693893" y="1839756"/>
                  <a:pt x="2683418" y="2220375"/>
                </a:cubicBezTo>
                <a:cubicBezTo>
                  <a:pt x="2499424" y="2217580"/>
                  <a:pt x="2324956" y="2519586"/>
                  <a:pt x="2140962" y="2516791"/>
                </a:cubicBezTo>
                <a:lnTo>
                  <a:pt x="1017037" y="2273670"/>
                </a:lnTo>
                <a:cubicBezTo>
                  <a:pt x="875817" y="2066088"/>
                  <a:pt x="142232" y="1841723"/>
                  <a:pt x="1012" y="1634141"/>
                </a:cubicBezTo>
                <a:cubicBezTo>
                  <a:pt x="-14714" y="1442135"/>
                  <a:pt x="158245" y="959845"/>
                  <a:pt x="142519" y="767839"/>
                </a:cubicBezTo>
                <a:lnTo>
                  <a:pt x="796148" y="0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30" name="bang 5"/>
          <p:cNvSpPr/>
          <p:nvPr/>
        </p:nvSpPr>
        <p:spPr>
          <a:xfrm>
            <a:off x="2847535" y="-429699"/>
            <a:ext cx="1923428" cy="2456133"/>
          </a:xfrm>
          <a:custGeom>
            <a:avLst/>
            <a:gdLst>
              <a:gd name="connsiteX0" fmla="*/ 0 w 2266682"/>
              <a:gd name="connsiteY0" fmla="*/ 0 h 1790163"/>
              <a:gd name="connsiteX1" fmla="*/ 2266682 w 2266682"/>
              <a:gd name="connsiteY1" fmla="*/ 0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184857 w 2266682"/>
              <a:gd name="connsiteY1" fmla="*/ 309093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197626"/>
              <a:gd name="connsiteY0" fmla="*/ 0 h 1790163"/>
              <a:gd name="connsiteX1" fmla="*/ 1339602 w 2197626"/>
              <a:gd name="connsiteY1" fmla="*/ 27739 h 1790163"/>
              <a:gd name="connsiteX2" fmla="*/ 1995689 w 2197626"/>
              <a:gd name="connsiteY2" fmla="*/ 367316 h 1790163"/>
              <a:gd name="connsiteX3" fmla="*/ 2086177 w 2197626"/>
              <a:gd name="connsiteY3" fmla="*/ 391129 h 1790163"/>
              <a:gd name="connsiteX4" fmla="*/ 2148089 w 2197626"/>
              <a:gd name="connsiteY4" fmla="*/ 529241 h 1790163"/>
              <a:gd name="connsiteX5" fmla="*/ 2133802 w 2197626"/>
              <a:gd name="connsiteY5" fmla="*/ 976916 h 1790163"/>
              <a:gd name="connsiteX6" fmla="*/ 2197626 w 2197626"/>
              <a:gd name="connsiteY6" fmla="*/ 1759207 h 1790163"/>
              <a:gd name="connsiteX7" fmla="*/ 0 w 2197626"/>
              <a:gd name="connsiteY7" fmla="*/ 1790163 h 1790163"/>
              <a:gd name="connsiteX8" fmla="*/ 0 w 2197626"/>
              <a:gd name="connsiteY8" fmla="*/ 0 h 1790163"/>
              <a:gd name="connsiteX0" fmla="*/ 0 w 2204063"/>
              <a:gd name="connsiteY0" fmla="*/ 0 h 1790163"/>
              <a:gd name="connsiteX1" fmla="*/ 1339602 w 2204063"/>
              <a:gd name="connsiteY1" fmla="*/ 27739 h 1790163"/>
              <a:gd name="connsiteX2" fmla="*/ 1995689 w 2204063"/>
              <a:gd name="connsiteY2" fmla="*/ 367316 h 1790163"/>
              <a:gd name="connsiteX3" fmla="*/ 2086177 w 2204063"/>
              <a:gd name="connsiteY3" fmla="*/ 391129 h 1790163"/>
              <a:gd name="connsiteX4" fmla="*/ 2148089 w 2204063"/>
              <a:gd name="connsiteY4" fmla="*/ 529241 h 1790163"/>
              <a:gd name="connsiteX5" fmla="*/ 2133802 w 2204063"/>
              <a:gd name="connsiteY5" fmla="*/ 976916 h 1790163"/>
              <a:gd name="connsiteX6" fmla="*/ 2197626 w 2204063"/>
              <a:gd name="connsiteY6" fmla="*/ 1759207 h 1790163"/>
              <a:gd name="connsiteX7" fmla="*/ 0 w 2204063"/>
              <a:gd name="connsiteY7" fmla="*/ 1790163 h 1790163"/>
              <a:gd name="connsiteX8" fmla="*/ 0 w 2204063"/>
              <a:gd name="connsiteY8" fmla="*/ 0 h 1790163"/>
              <a:gd name="connsiteX0" fmla="*/ 0 w 2195699"/>
              <a:gd name="connsiteY0" fmla="*/ 0 h 1790163"/>
              <a:gd name="connsiteX1" fmla="*/ 1339602 w 2195699"/>
              <a:gd name="connsiteY1" fmla="*/ 27739 h 1790163"/>
              <a:gd name="connsiteX2" fmla="*/ 1995689 w 2195699"/>
              <a:gd name="connsiteY2" fmla="*/ 367316 h 1790163"/>
              <a:gd name="connsiteX3" fmla="*/ 2086177 w 2195699"/>
              <a:gd name="connsiteY3" fmla="*/ 391129 h 1790163"/>
              <a:gd name="connsiteX4" fmla="*/ 2148089 w 2195699"/>
              <a:gd name="connsiteY4" fmla="*/ 529241 h 1790163"/>
              <a:gd name="connsiteX5" fmla="*/ 2133802 w 2195699"/>
              <a:gd name="connsiteY5" fmla="*/ 976916 h 1790163"/>
              <a:gd name="connsiteX6" fmla="*/ 2185720 w 2195699"/>
              <a:gd name="connsiteY6" fmla="*/ 1652050 h 1790163"/>
              <a:gd name="connsiteX7" fmla="*/ 0 w 2195699"/>
              <a:gd name="connsiteY7" fmla="*/ 1790163 h 1790163"/>
              <a:gd name="connsiteX8" fmla="*/ 0 w 2195699"/>
              <a:gd name="connsiteY8" fmla="*/ 0 h 1790163"/>
              <a:gd name="connsiteX0" fmla="*/ 0 w 2195699"/>
              <a:gd name="connsiteY0" fmla="*/ 0 h 1652050"/>
              <a:gd name="connsiteX1" fmla="*/ 1339602 w 2195699"/>
              <a:gd name="connsiteY1" fmla="*/ 27739 h 1652050"/>
              <a:gd name="connsiteX2" fmla="*/ 1995689 w 2195699"/>
              <a:gd name="connsiteY2" fmla="*/ 367316 h 1652050"/>
              <a:gd name="connsiteX3" fmla="*/ 2086177 w 2195699"/>
              <a:gd name="connsiteY3" fmla="*/ 391129 h 1652050"/>
              <a:gd name="connsiteX4" fmla="*/ 2148089 w 2195699"/>
              <a:gd name="connsiteY4" fmla="*/ 529241 h 1652050"/>
              <a:gd name="connsiteX5" fmla="*/ 2133802 w 2195699"/>
              <a:gd name="connsiteY5" fmla="*/ 976916 h 1652050"/>
              <a:gd name="connsiteX6" fmla="*/ 2185720 w 2195699"/>
              <a:gd name="connsiteY6" fmla="*/ 1652050 h 1652050"/>
              <a:gd name="connsiteX7" fmla="*/ 1114425 w 2195699"/>
              <a:gd name="connsiteY7" fmla="*/ 1647288 h 1652050"/>
              <a:gd name="connsiteX8" fmla="*/ 0 w 2195699"/>
              <a:gd name="connsiteY8" fmla="*/ 0 h 1652050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0 w 2195699"/>
              <a:gd name="connsiteY9" fmla="*/ 0 h 1948485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519314 w 2195699"/>
              <a:gd name="connsiteY9" fmla="*/ 1167416 h 1948485"/>
              <a:gd name="connsiteX10" fmla="*/ 0 w 2195699"/>
              <a:gd name="connsiteY10" fmla="*/ 0 h 1948485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119264 w 1795649"/>
              <a:gd name="connsiteY9" fmla="*/ 1139677 h 1920746"/>
              <a:gd name="connsiteX10" fmla="*/ 0 w 1795649"/>
              <a:gd name="connsiteY10" fmla="*/ 115136 h 1920746"/>
              <a:gd name="connsiteX0" fmla="*/ 243950 w 2039599"/>
              <a:gd name="connsiteY0" fmla="*/ 115136 h 1920746"/>
              <a:gd name="connsiteX1" fmla="*/ 1183502 w 2039599"/>
              <a:gd name="connsiteY1" fmla="*/ 0 h 1920746"/>
              <a:gd name="connsiteX2" fmla="*/ 1839589 w 2039599"/>
              <a:gd name="connsiteY2" fmla="*/ 339577 h 1920746"/>
              <a:gd name="connsiteX3" fmla="*/ 1930077 w 2039599"/>
              <a:gd name="connsiteY3" fmla="*/ 363390 h 1920746"/>
              <a:gd name="connsiteX4" fmla="*/ 1991989 w 2039599"/>
              <a:gd name="connsiteY4" fmla="*/ 501502 h 1920746"/>
              <a:gd name="connsiteX5" fmla="*/ 1977702 w 2039599"/>
              <a:gd name="connsiteY5" fmla="*/ 949177 h 1920746"/>
              <a:gd name="connsiteX6" fmla="*/ 2029620 w 2039599"/>
              <a:gd name="connsiteY6" fmla="*/ 1624311 h 1920746"/>
              <a:gd name="connsiteX7" fmla="*/ 1487164 w 2039599"/>
              <a:gd name="connsiteY7" fmla="*/ 1920727 h 1920746"/>
              <a:gd name="connsiteX8" fmla="*/ 958325 w 2039599"/>
              <a:gd name="connsiteY8" fmla="*/ 1619549 h 1920746"/>
              <a:gd name="connsiteX9" fmla="*/ 0 w 2039599"/>
              <a:gd name="connsiteY9" fmla="*/ 731061 h 1920746"/>
              <a:gd name="connsiteX10" fmla="*/ 243950 w 2039599"/>
              <a:gd name="connsiteY10" fmla="*/ 115136 h 1920746"/>
              <a:gd name="connsiteX0" fmla="*/ 243950 w 2039599"/>
              <a:gd name="connsiteY0" fmla="*/ 115136 h 1920746"/>
              <a:gd name="connsiteX1" fmla="*/ 1183502 w 2039599"/>
              <a:gd name="connsiteY1" fmla="*/ 0 h 1920746"/>
              <a:gd name="connsiteX2" fmla="*/ 1839589 w 2039599"/>
              <a:gd name="connsiteY2" fmla="*/ 339577 h 1920746"/>
              <a:gd name="connsiteX3" fmla="*/ 1930077 w 2039599"/>
              <a:gd name="connsiteY3" fmla="*/ 363390 h 1920746"/>
              <a:gd name="connsiteX4" fmla="*/ 1991989 w 2039599"/>
              <a:gd name="connsiteY4" fmla="*/ 501502 h 1920746"/>
              <a:gd name="connsiteX5" fmla="*/ 1977702 w 2039599"/>
              <a:gd name="connsiteY5" fmla="*/ 949177 h 1920746"/>
              <a:gd name="connsiteX6" fmla="*/ 2029620 w 2039599"/>
              <a:gd name="connsiteY6" fmla="*/ 1624311 h 1920746"/>
              <a:gd name="connsiteX7" fmla="*/ 1487164 w 2039599"/>
              <a:gd name="connsiteY7" fmla="*/ 1920727 h 1920746"/>
              <a:gd name="connsiteX8" fmla="*/ 958325 w 2039599"/>
              <a:gd name="connsiteY8" fmla="*/ 1619549 h 1920746"/>
              <a:gd name="connsiteX9" fmla="*/ 253723 w 2039599"/>
              <a:gd name="connsiteY9" fmla="*/ 1363350 h 1920746"/>
              <a:gd name="connsiteX10" fmla="*/ 0 w 2039599"/>
              <a:gd name="connsiteY10" fmla="*/ 731061 h 1920746"/>
              <a:gd name="connsiteX11" fmla="*/ 243950 w 2039599"/>
              <a:gd name="connsiteY11" fmla="*/ 115136 h 1920746"/>
              <a:gd name="connsiteX0" fmla="*/ 243950 w 2039599"/>
              <a:gd name="connsiteY0" fmla="*/ 115136 h 1920746"/>
              <a:gd name="connsiteX1" fmla="*/ 1183502 w 2039599"/>
              <a:gd name="connsiteY1" fmla="*/ 0 h 1920746"/>
              <a:gd name="connsiteX2" fmla="*/ 1839589 w 2039599"/>
              <a:gd name="connsiteY2" fmla="*/ 339577 h 1920746"/>
              <a:gd name="connsiteX3" fmla="*/ 1930077 w 2039599"/>
              <a:gd name="connsiteY3" fmla="*/ 363390 h 1920746"/>
              <a:gd name="connsiteX4" fmla="*/ 1991989 w 2039599"/>
              <a:gd name="connsiteY4" fmla="*/ 501502 h 1920746"/>
              <a:gd name="connsiteX5" fmla="*/ 1977702 w 2039599"/>
              <a:gd name="connsiteY5" fmla="*/ 949177 h 1920746"/>
              <a:gd name="connsiteX6" fmla="*/ 2029620 w 2039599"/>
              <a:gd name="connsiteY6" fmla="*/ 1624311 h 1920746"/>
              <a:gd name="connsiteX7" fmla="*/ 1487164 w 2039599"/>
              <a:gd name="connsiteY7" fmla="*/ 1920727 h 1920746"/>
              <a:gd name="connsiteX8" fmla="*/ 958325 w 2039599"/>
              <a:gd name="connsiteY8" fmla="*/ 1619549 h 1920746"/>
              <a:gd name="connsiteX9" fmla="*/ 253723 w 2039599"/>
              <a:gd name="connsiteY9" fmla="*/ 1363350 h 1920746"/>
              <a:gd name="connsiteX10" fmla="*/ 0 w 2039599"/>
              <a:gd name="connsiteY10" fmla="*/ 731061 h 1920746"/>
              <a:gd name="connsiteX11" fmla="*/ 243950 w 2039599"/>
              <a:gd name="connsiteY11" fmla="*/ 115136 h 1920746"/>
              <a:gd name="connsiteX0" fmla="*/ 141795 w 1937444"/>
              <a:gd name="connsiteY0" fmla="*/ 115136 h 1920746"/>
              <a:gd name="connsiteX1" fmla="*/ 1081347 w 1937444"/>
              <a:gd name="connsiteY1" fmla="*/ 0 h 1920746"/>
              <a:gd name="connsiteX2" fmla="*/ 1737434 w 1937444"/>
              <a:gd name="connsiteY2" fmla="*/ 339577 h 1920746"/>
              <a:gd name="connsiteX3" fmla="*/ 1827922 w 1937444"/>
              <a:gd name="connsiteY3" fmla="*/ 363390 h 1920746"/>
              <a:gd name="connsiteX4" fmla="*/ 1889834 w 1937444"/>
              <a:gd name="connsiteY4" fmla="*/ 501502 h 1920746"/>
              <a:gd name="connsiteX5" fmla="*/ 1875547 w 1937444"/>
              <a:gd name="connsiteY5" fmla="*/ 949177 h 1920746"/>
              <a:gd name="connsiteX6" fmla="*/ 1927465 w 1937444"/>
              <a:gd name="connsiteY6" fmla="*/ 1624311 h 1920746"/>
              <a:gd name="connsiteX7" fmla="*/ 1385009 w 1937444"/>
              <a:gd name="connsiteY7" fmla="*/ 1920727 h 1920746"/>
              <a:gd name="connsiteX8" fmla="*/ 856170 w 1937444"/>
              <a:gd name="connsiteY8" fmla="*/ 1619549 h 1920746"/>
              <a:gd name="connsiteX9" fmla="*/ 151568 w 1937444"/>
              <a:gd name="connsiteY9" fmla="*/ 1363350 h 1920746"/>
              <a:gd name="connsiteX10" fmla="*/ 0 w 1937444"/>
              <a:gd name="connsiteY10" fmla="*/ 685659 h 1920746"/>
              <a:gd name="connsiteX11" fmla="*/ 141795 w 1937444"/>
              <a:gd name="connsiteY11" fmla="*/ 115136 h 1920746"/>
              <a:gd name="connsiteX0" fmla="*/ 209898 w 2005547"/>
              <a:gd name="connsiteY0" fmla="*/ 115136 h 1920746"/>
              <a:gd name="connsiteX1" fmla="*/ 1149450 w 2005547"/>
              <a:gd name="connsiteY1" fmla="*/ 0 h 1920746"/>
              <a:gd name="connsiteX2" fmla="*/ 1805537 w 2005547"/>
              <a:gd name="connsiteY2" fmla="*/ 339577 h 1920746"/>
              <a:gd name="connsiteX3" fmla="*/ 1896025 w 2005547"/>
              <a:gd name="connsiteY3" fmla="*/ 363390 h 1920746"/>
              <a:gd name="connsiteX4" fmla="*/ 1957937 w 2005547"/>
              <a:gd name="connsiteY4" fmla="*/ 501502 h 1920746"/>
              <a:gd name="connsiteX5" fmla="*/ 1943650 w 2005547"/>
              <a:gd name="connsiteY5" fmla="*/ 949177 h 1920746"/>
              <a:gd name="connsiteX6" fmla="*/ 1995568 w 2005547"/>
              <a:gd name="connsiteY6" fmla="*/ 1624311 h 1920746"/>
              <a:gd name="connsiteX7" fmla="*/ 1453112 w 2005547"/>
              <a:gd name="connsiteY7" fmla="*/ 1920727 h 1920746"/>
              <a:gd name="connsiteX8" fmla="*/ 924273 w 2005547"/>
              <a:gd name="connsiteY8" fmla="*/ 1619549 h 1920746"/>
              <a:gd name="connsiteX9" fmla="*/ 219671 w 2005547"/>
              <a:gd name="connsiteY9" fmla="*/ 1363350 h 1920746"/>
              <a:gd name="connsiteX10" fmla="*/ 0 w 2005547"/>
              <a:gd name="connsiteY10" fmla="*/ 685659 h 1920746"/>
              <a:gd name="connsiteX11" fmla="*/ 209898 w 2005547"/>
              <a:gd name="connsiteY11" fmla="*/ 115136 h 1920746"/>
              <a:gd name="connsiteX0" fmla="*/ 209898 w 2005547"/>
              <a:gd name="connsiteY0" fmla="*/ 115136 h 1920746"/>
              <a:gd name="connsiteX1" fmla="*/ 1149450 w 2005547"/>
              <a:gd name="connsiteY1" fmla="*/ 0 h 1920746"/>
              <a:gd name="connsiteX2" fmla="*/ 1805537 w 2005547"/>
              <a:gd name="connsiteY2" fmla="*/ 339577 h 1920746"/>
              <a:gd name="connsiteX3" fmla="*/ 1896025 w 2005547"/>
              <a:gd name="connsiteY3" fmla="*/ 363390 h 1920746"/>
              <a:gd name="connsiteX4" fmla="*/ 1957937 w 2005547"/>
              <a:gd name="connsiteY4" fmla="*/ 501502 h 1920746"/>
              <a:gd name="connsiteX5" fmla="*/ 1943650 w 2005547"/>
              <a:gd name="connsiteY5" fmla="*/ 949177 h 1920746"/>
              <a:gd name="connsiteX6" fmla="*/ 1995568 w 2005547"/>
              <a:gd name="connsiteY6" fmla="*/ 1624311 h 1920746"/>
              <a:gd name="connsiteX7" fmla="*/ 1453112 w 2005547"/>
              <a:gd name="connsiteY7" fmla="*/ 1920727 h 1920746"/>
              <a:gd name="connsiteX8" fmla="*/ 924273 w 2005547"/>
              <a:gd name="connsiteY8" fmla="*/ 1619549 h 1920746"/>
              <a:gd name="connsiteX9" fmla="*/ 219671 w 2005547"/>
              <a:gd name="connsiteY9" fmla="*/ 1363350 h 1920746"/>
              <a:gd name="connsiteX10" fmla="*/ 0 w 2005547"/>
              <a:gd name="connsiteY10" fmla="*/ 685659 h 1920746"/>
              <a:gd name="connsiteX11" fmla="*/ 209898 w 2005547"/>
              <a:gd name="connsiteY11" fmla="*/ 115136 h 1920746"/>
              <a:gd name="connsiteX0" fmla="*/ 209898 w 2005547"/>
              <a:gd name="connsiteY0" fmla="*/ 115136 h 1920746"/>
              <a:gd name="connsiteX1" fmla="*/ 1149450 w 2005547"/>
              <a:gd name="connsiteY1" fmla="*/ 0 h 1920746"/>
              <a:gd name="connsiteX2" fmla="*/ 1805537 w 2005547"/>
              <a:gd name="connsiteY2" fmla="*/ 339577 h 1920746"/>
              <a:gd name="connsiteX3" fmla="*/ 1896025 w 2005547"/>
              <a:gd name="connsiteY3" fmla="*/ 363390 h 1920746"/>
              <a:gd name="connsiteX4" fmla="*/ 1957937 w 2005547"/>
              <a:gd name="connsiteY4" fmla="*/ 501502 h 1920746"/>
              <a:gd name="connsiteX5" fmla="*/ 1943650 w 2005547"/>
              <a:gd name="connsiteY5" fmla="*/ 949177 h 1920746"/>
              <a:gd name="connsiteX6" fmla="*/ 1995568 w 2005547"/>
              <a:gd name="connsiteY6" fmla="*/ 1624311 h 1920746"/>
              <a:gd name="connsiteX7" fmla="*/ 1453112 w 2005547"/>
              <a:gd name="connsiteY7" fmla="*/ 1920727 h 1920746"/>
              <a:gd name="connsiteX8" fmla="*/ 924273 w 2005547"/>
              <a:gd name="connsiteY8" fmla="*/ 1619549 h 1920746"/>
              <a:gd name="connsiteX9" fmla="*/ 219671 w 2005547"/>
              <a:gd name="connsiteY9" fmla="*/ 1363350 h 1920746"/>
              <a:gd name="connsiteX10" fmla="*/ 0 w 2005547"/>
              <a:gd name="connsiteY10" fmla="*/ 685659 h 1920746"/>
              <a:gd name="connsiteX11" fmla="*/ 209898 w 2005547"/>
              <a:gd name="connsiteY11" fmla="*/ 115136 h 1920746"/>
              <a:gd name="connsiteX0" fmla="*/ 209898 w 2005547"/>
              <a:gd name="connsiteY0" fmla="*/ 115136 h 1920746"/>
              <a:gd name="connsiteX1" fmla="*/ 1149450 w 2005547"/>
              <a:gd name="connsiteY1" fmla="*/ 0 h 1920746"/>
              <a:gd name="connsiteX2" fmla="*/ 1805537 w 2005547"/>
              <a:gd name="connsiteY2" fmla="*/ 339577 h 1920746"/>
              <a:gd name="connsiteX3" fmla="*/ 1896025 w 2005547"/>
              <a:gd name="connsiteY3" fmla="*/ 363390 h 1920746"/>
              <a:gd name="connsiteX4" fmla="*/ 1957937 w 2005547"/>
              <a:gd name="connsiteY4" fmla="*/ 501502 h 1920746"/>
              <a:gd name="connsiteX5" fmla="*/ 1943650 w 2005547"/>
              <a:gd name="connsiteY5" fmla="*/ 949177 h 1920746"/>
              <a:gd name="connsiteX6" fmla="*/ 1995568 w 2005547"/>
              <a:gd name="connsiteY6" fmla="*/ 1624311 h 1920746"/>
              <a:gd name="connsiteX7" fmla="*/ 1453112 w 2005547"/>
              <a:gd name="connsiteY7" fmla="*/ 1920727 h 1920746"/>
              <a:gd name="connsiteX8" fmla="*/ 924273 w 2005547"/>
              <a:gd name="connsiteY8" fmla="*/ 1619549 h 1920746"/>
              <a:gd name="connsiteX9" fmla="*/ 219671 w 2005547"/>
              <a:gd name="connsiteY9" fmla="*/ 1363350 h 1920746"/>
              <a:gd name="connsiteX10" fmla="*/ 0 w 2005547"/>
              <a:gd name="connsiteY10" fmla="*/ 685659 h 1920746"/>
              <a:gd name="connsiteX11" fmla="*/ 209898 w 2005547"/>
              <a:gd name="connsiteY11" fmla="*/ 115136 h 1920746"/>
              <a:gd name="connsiteX0" fmla="*/ 209898 w 2005547"/>
              <a:gd name="connsiteY0" fmla="*/ 115136 h 1920746"/>
              <a:gd name="connsiteX1" fmla="*/ 1149450 w 2005547"/>
              <a:gd name="connsiteY1" fmla="*/ 0 h 1920746"/>
              <a:gd name="connsiteX2" fmla="*/ 1805537 w 2005547"/>
              <a:gd name="connsiteY2" fmla="*/ 339577 h 1920746"/>
              <a:gd name="connsiteX3" fmla="*/ 1896025 w 2005547"/>
              <a:gd name="connsiteY3" fmla="*/ 363390 h 1920746"/>
              <a:gd name="connsiteX4" fmla="*/ 1957937 w 2005547"/>
              <a:gd name="connsiteY4" fmla="*/ 501502 h 1920746"/>
              <a:gd name="connsiteX5" fmla="*/ 1943650 w 2005547"/>
              <a:gd name="connsiteY5" fmla="*/ 949177 h 1920746"/>
              <a:gd name="connsiteX6" fmla="*/ 1995568 w 2005547"/>
              <a:gd name="connsiteY6" fmla="*/ 1624311 h 1920746"/>
              <a:gd name="connsiteX7" fmla="*/ 1453112 w 2005547"/>
              <a:gd name="connsiteY7" fmla="*/ 1920727 h 1920746"/>
              <a:gd name="connsiteX8" fmla="*/ 867520 w 2005547"/>
              <a:gd name="connsiteY8" fmla="*/ 1426591 h 1920746"/>
              <a:gd name="connsiteX9" fmla="*/ 219671 w 2005547"/>
              <a:gd name="connsiteY9" fmla="*/ 1363350 h 1920746"/>
              <a:gd name="connsiteX10" fmla="*/ 0 w 2005547"/>
              <a:gd name="connsiteY10" fmla="*/ 685659 h 1920746"/>
              <a:gd name="connsiteX11" fmla="*/ 209898 w 2005547"/>
              <a:gd name="connsiteY11" fmla="*/ 115136 h 1920746"/>
              <a:gd name="connsiteX0" fmla="*/ 209898 w 2005547"/>
              <a:gd name="connsiteY0" fmla="*/ 115136 h 1920746"/>
              <a:gd name="connsiteX1" fmla="*/ 1149450 w 2005547"/>
              <a:gd name="connsiteY1" fmla="*/ 0 h 1920746"/>
              <a:gd name="connsiteX2" fmla="*/ 1805537 w 2005547"/>
              <a:gd name="connsiteY2" fmla="*/ 339577 h 1920746"/>
              <a:gd name="connsiteX3" fmla="*/ 1896025 w 2005547"/>
              <a:gd name="connsiteY3" fmla="*/ 363390 h 1920746"/>
              <a:gd name="connsiteX4" fmla="*/ 1957937 w 2005547"/>
              <a:gd name="connsiteY4" fmla="*/ 501502 h 1920746"/>
              <a:gd name="connsiteX5" fmla="*/ 1943650 w 2005547"/>
              <a:gd name="connsiteY5" fmla="*/ 949177 h 1920746"/>
              <a:gd name="connsiteX6" fmla="*/ 1995568 w 2005547"/>
              <a:gd name="connsiteY6" fmla="*/ 1624311 h 1920746"/>
              <a:gd name="connsiteX7" fmla="*/ 1453112 w 2005547"/>
              <a:gd name="connsiteY7" fmla="*/ 1920727 h 1920746"/>
              <a:gd name="connsiteX8" fmla="*/ 958324 w 2005547"/>
              <a:gd name="connsiteY8" fmla="*/ 1517396 h 1920746"/>
              <a:gd name="connsiteX9" fmla="*/ 219671 w 2005547"/>
              <a:gd name="connsiteY9" fmla="*/ 1363350 h 1920746"/>
              <a:gd name="connsiteX10" fmla="*/ 0 w 2005547"/>
              <a:gd name="connsiteY10" fmla="*/ 685659 h 1920746"/>
              <a:gd name="connsiteX11" fmla="*/ 209898 w 2005547"/>
              <a:gd name="connsiteY11" fmla="*/ 115136 h 1920746"/>
              <a:gd name="connsiteX0" fmla="*/ 209898 w 2005547"/>
              <a:gd name="connsiteY0" fmla="*/ 115136 h 1920746"/>
              <a:gd name="connsiteX1" fmla="*/ 1149450 w 2005547"/>
              <a:gd name="connsiteY1" fmla="*/ 0 h 1920746"/>
              <a:gd name="connsiteX2" fmla="*/ 1805537 w 2005547"/>
              <a:gd name="connsiteY2" fmla="*/ 339577 h 1920746"/>
              <a:gd name="connsiteX3" fmla="*/ 1896025 w 2005547"/>
              <a:gd name="connsiteY3" fmla="*/ 363390 h 1920746"/>
              <a:gd name="connsiteX4" fmla="*/ 1957937 w 2005547"/>
              <a:gd name="connsiteY4" fmla="*/ 501502 h 1920746"/>
              <a:gd name="connsiteX5" fmla="*/ 1943650 w 2005547"/>
              <a:gd name="connsiteY5" fmla="*/ 949177 h 1920746"/>
              <a:gd name="connsiteX6" fmla="*/ 1995568 w 2005547"/>
              <a:gd name="connsiteY6" fmla="*/ 1624311 h 1920746"/>
              <a:gd name="connsiteX7" fmla="*/ 1453112 w 2005547"/>
              <a:gd name="connsiteY7" fmla="*/ 1920727 h 1920746"/>
              <a:gd name="connsiteX8" fmla="*/ 958324 w 2005547"/>
              <a:gd name="connsiteY8" fmla="*/ 1517396 h 1920746"/>
              <a:gd name="connsiteX9" fmla="*/ 219671 w 2005547"/>
              <a:gd name="connsiteY9" fmla="*/ 1363350 h 1920746"/>
              <a:gd name="connsiteX10" fmla="*/ 0 w 2005547"/>
              <a:gd name="connsiteY10" fmla="*/ 685659 h 1920746"/>
              <a:gd name="connsiteX11" fmla="*/ 209898 w 2005547"/>
              <a:gd name="connsiteY11" fmla="*/ 115136 h 1920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005547" h="1920746">
                <a:moveTo>
                  <a:pt x="209898" y="115136"/>
                </a:moveTo>
                <a:lnTo>
                  <a:pt x="1149450" y="0"/>
                </a:lnTo>
                <a:cubicBezTo>
                  <a:pt x="1414183" y="116367"/>
                  <a:pt x="1669391" y="270834"/>
                  <a:pt x="1805537" y="339577"/>
                </a:cubicBezTo>
                <a:cubicBezTo>
                  <a:pt x="1875387" y="356246"/>
                  <a:pt x="1861894" y="344340"/>
                  <a:pt x="1896025" y="363390"/>
                </a:cubicBezTo>
                <a:cubicBezTo>
                  <a:pt x="1930156" y="436414"/>
                  <a:pt x="1952381" y="442765"/>
                  <a:pt x="1957937" y="501502"/>
                </a:cubicBezTo>
                <a:cubicBezTo>
                  <a:pt x="1972225" y="643583"/>
                  <a:pt x="1955556" y="807096"/>
                  <a:pt x="1943650" y="949177"/>
                </a:cubicBezTo>
                <a:cubicBezTo>
                  <a:pt x="2026043" y="1117865"/>
                  <a:pt x="2006043" y="1243692"/>
                  <a:pt x="1995568" y="1624311"/>
                </a:cubicBezTo>
                <a:cubicBezTo>
                  <a:pt x="1811574" y="1621516"/>
                  <a:pt x="1637106" y="1923522"/>
                  <a:pt x="1453112" y="1920727"/>
                </a:cubicBezTo>
                <a:lnTo>
                  <a:pt x="958324" y="1517396"/>
                </a:lnTo>
                <a:cubicBezTo>
                  <a:pt x="775452" y="1380990"/>
                  <a:pt x="549649" y="1488731"/>
                  <a:pt x="219671" y="1363350"/>
                </a:cubicBezTo>
                <a:cubicBezTo>
                  <a:pt x="162103" y="1056362"/>
                  <a:pt x="137836" y="918288"/>
                  <a:pt x="0" y="685659"/>
                </a:cubicBezTo>
                <a:lnTo>
                  <a:pt x="209898" y="115136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29" name="bang 3"/>
          <p:cNvSpPr/>
          <p:nvPr/>
        </p:nvSpPr>
        <p:spPr>
          <a:xfrm rot="1066537">
            <a:off x="534352" y="2900732"/>
            <a:ext cx="1753595" cy="2477828"/>
          </a:xfrm>
          <a:custGeom>
            <a:avLst/>
            <a:gdLst>
              <a:gd name="connsiteX0" fmla="*/ 0 w 2266682"/>
              <a:gd name="connsiteY0" fmla="*/ 0 h 1790163"/>
              <a:gd name="connsiteX1" fmla="*/ 2266682 w 2266682"/>
              <a:gd name="connsiteY1" fmla="*/ 0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184857 w 2266682"/>
              <a:gd name="connsiteY1" fmla="*/ 309093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197626"/>
              <a:gd name="connsiteY0" fmla="*/ 0 h 1790163"/>
              <a:gd name="connsiteX1" fmla="*/ 1339602 w 2197626"/>
              <a:gd name="connsiteY1" fmla="*/ 27739 h 1790163"/>
              <a:gd name="connsiteX2" fmla="*/ 1995689 w 2197626"/>
              <a:gd name="connsiteY2" fmla="*/ 367316 h 1790163"/>
              <a:gd name="connsiteX3" fmla="*/ 2086177 w 2197626"/>
              <a:gd name="connsiteY3" fmla="*/ 391129 h 1790163"/>
              <a:gd name="connsiteX4" fmla="*/ 2148089 w 2197626"/>
              <a:gd name="connsiteY4" fmla="*/ 529241 h 1790163"/>
              <a:gd name="connsiteX5" fmla="*/ 2133802 w 2197626"/>
              <a:gd name="connsiteY5" fmla="*/ 976916 h 1790163"/>
              <a:gd name="connsiteX6" fmla="*/ 2197626 w 2197626"/>
              <a:gd name="connsiteY6" fmla="*/ 1759207 h 1790163"/>
              <a:gd name="connsiteX7" fmla="*/ 0 w 2197626"/>
              <a:gd name="connsiteY7" fmla="*/ 1790163 h 1790163"/>
              <a:gd name="connsiteX8" fmla="*/ 0 w 2197626"/>
              <a:gd name="connsiteY8" fmla="*/ 0 h 1790163"/>
              <a:gd name="connsiteX0" fmla="*/ 0 w 2204063"/>
              <a:gd name="connsiteY0" fmla="*/ 0 h 1790163"/>
              <a:gd name="connsiteX1" fmla="*/ 1339602 w 2204063"/>
              <a:gd name="connsiteY1" fmla="*/ 27739 h 1790163"/>
              <a:gd name="connsiteX2" fmla="*/ 1995689 w 2204063"/>
              <a:gd name="connsiteY2" fmla="*/ 367316 h 1790163"/>
              <a:gd name="connsiteX3" fmla="*/ 2086177 w 2204063"/>
              <a:gd name="connsiteY3" fmla="*/ 391129 h 1790163"/>
              <a:gd name="connsiteX4" fmla="*/ 2148089 w 2204063"/>
              <a:gd name="connsiteY4" fmla="*/ 529241 h 1790163"/>
              <a:gd name="connsiteX5" fmla="*/ 2133802 w 2204063"/>
              <a:gd name="connsiteY5" fmla="*/ 976916 h 1790163"/>
              <a:gd name="connsiteX6" fmla="*/ 2197626 w 2204063"/>
              <a:gd name="connsiteY6" fmla="*/ 1759207 h 1790163"/>
              <a:gd name="connsiteX7" fmla="*/ 0 w 2204063"/>
              <a:gd name="connsiteY7" fmla="*/ 1790163 h 1790163"/>
              <a:gd name="connsiteX8" fmla="*/ 0 w 2204063"/>
              <a:gd name="connsiteY8" fmla="*/ 0 h 1790163"/>
              <a:gd name="connsiteX0" fmla="*/ 0 w 2195699"/>
              <a:gd name="connsiteY0" fmla="*/ 0 h 1790163"/>
              <a:gd name="connsiteX1" fmla="*/ 1339602 w 2195699"/>
              <a:gd name="connsiteY1" fmla="*/ 27739 h 1790163"/>
              <a:gd name="connsiteX2" fmla="*/ 1995689 w 2195699"/>
              <a:gd name="connsiteY2" fmla="*/ 367316 h 1790163"/>
              <a:gd name="connsiteX3" fmla="*/ 2086177 w 2195699"/>
              <a:gd name="connsiteY3" fmla="*/ 391129 h 1790163"/>
              <a:gd name="connsiteX4" fmla="*/ 2148089 w 2195699"/>
              <a:gd name="connsiteY4" fmla="*/ 529241 h 1790163"/>
              <a:gd name="connsiteX5" fmla="*/ 2133802 w 2195699"/>
              <a:gd name="connsiteY5" fmla="*/ 976916 h 1790163"/>
              <a:gd name="connsiteX6" fmla="*/ 2185720 w 2195699"/>
              <a:gd name="connsiteY6" fmla="*/ 1652050 h 1790163"/>
              <a:gd name="connsiteX7" fmla="*/ 0 w 2195699"/>
              <a:gd name="connsiteY7" fmla="*/ 1790163 h 1790163"/>
              <a:gd name="connsiteX8" fmla="*/ 0 w 2195699"/>
              <a:gd name="connsiteY8" fmla="*/ 0 h 1790163"/>
              <a:gd name="connsiteX0" fmla="*/ 0 w 2195699"/>
              <a:gd name="connsiteY0" fmla="*/ 0 h 1652050"/>
              <a:gd name="connsiteX1" fmla="*/ 1339602 w 2195699"/>
              <a:gd name="connsiteY1" fmla="*/ 27739 h 1652050"/>
              <a:gd name="connsiteX2" fmla="*/ 1995689 w 2195699"/>
              <a:gd name="connsiteY2" fmla="*/ 367316 h 1652050"/>
              <a:gd name="connsiteX3" fmla="*/ 2086177 w 2195699"/>
              <a:gd name="connsiteY3" fmla="*/ 391129 h 1652050"/>
              <a:gd name="connsiteX4" fmla="*/ 2148089 w 2195699"/>
              <a:gd name="connsiteY4" fmla="*/ 529241 h 1652050"/>
              <a:gd name="connsiteX5" fmla="*/ 2133802 w 2195699"/>
              <a:gd name="connsiteY5" fmla="*/ 976916 h 1652050"/>
              <a:gd name="connsiteX6" fmla="*/ 2185720 w 2195699"/>
              <a:gd name="connsiteY6" fmla="*/ 1652050 h 1652050"/>
              <a:gd name="connsiteX7" fmla="*/ 1114425 w 2195699"/>
              <a:gd name="connsiteY7" fmla="*/ 1647288 h 1652050"/>
              <a:gd name="connsiteX8" fmla="*/ 0 w 2195699"/>
              <a:gd name="connsiteY8" fmla="*/ 0 h 1652050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0 w 2195699"/>
              <a:gd name="connsiteY9" fmla="*/ 0 h 1948485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519314 w 2195699"/>
              <a:gd name="connsiteY9" fmla="*/ 1167416 h 1948485"/>
              <a:gd name="connsiteX10" fmla="*/ 0 w 2195699"/>
              <a:gd name="connsiteY10" fmla="*/ 0 h 1948485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119264 w 1795649"/>
              <a:gd name="connsiteY9" fmla="*/ 1139677 h 1920746"/>
              <a:gd name="connsiteX10" fmla="*/ 0 w 1795649"/>
              <a:gd name="connsiteY10" fmla="*/ 115136 h 1920746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11314 w 1795649"/>
              <a:gd name="connsiteY9" fmla="*/ 739627 h 1920746"/>
              <a:gd name="connsiteX10" fmla="*/ 0 w 1795649"/>
              <a:gd name="connsiteY10" fmla="*/ 115136 h 1920746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212738 w 1795649"/>
              <a:gd name="connsiteY9" fmla="*/ 1272897 h 1920746"/>
              <a:gd name="connsiteX10" fmla="*/ 11314 w 1795649"/>
              <a:gd name="connsiteY10" fmla="*/ 739627 h 1920746"/>
              <a:gd name="connsiteX11" fmla="*/ 0 w 1795649"/>
              <a:gd name="connsiteY11" fmla="*/ 115136 h 1920746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212738 w 1795649"/>
              <a:gd name="connsiteY9" fmla="*/ 1272897 h 1920746"/>
              <a:gd name="connsiteX10" fmla="*/ 11314 w 1795649"/>
              <a:gd name="connsiteY10" fmla="*/ 739627 h 1920746"/>
              <a:gd name="connsiteX11" fmla="*/ 0 w 1795649"/>
              <a:gd name="connsiteY11" fmla="*/ 115136 h 1920746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212738 w 1795649"/>
              <a:gd name="connsiteY9" fmla="*/ 1272897 h 1920746"/>
              <a:gd name="connsiteX10" fmla="*/ 11314 w 1795649"/>
              <a:gd name="connsiteY10" fmla="*/ 739627 h 1920746"/>
              <a:gd name="connsiteX11" fmla="*/ 0 w 1795649"/>
              <a:gd name="connsiteY11" fmla="*/ 115136 h 1920746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542925 w 1795649"/>
              <a:gd name="connsiteY8" fmla="*/ 1740199 h 1920746"/>
              <a:gd name="connsiteX9" fmla="*/ 212738 w 1795649"/>
              <a:gd name="connsiteY9" fmla="*/ 1272897 h 1920746"/>
              <a:gd name="connsiteX10" fmla="*/ 11314 w 1795649"/>
              <a:gd name="connsiteY10" fmla="*/ 739627 h 1920746"/>
              <a:gd name="connsiteX11" fmla="*/ 0 w 1795649"/>
              <a:gd name="connsiteY11" fmla="*/ 115136 h 1920746"/>
              <a:gd name="connsiteX0" fmla="*/ 0 w 1795649"/>
              <a:gd name="connsiteY0" fmla="*/ 115136 h 1740199"/>
              <a:gd name="connsiteX1" fmla="*/ 939552 w 1795649"/>
              <a:gd name="connsiteY1" fmla="*/ 0 h 1740199"/>
              <a:gd name="connsiteX2" fmla="*/ 1595639 w 1795649"/>
              <a:gd name="connsiteY2" fmla="*/ 339577 h 1740199"/>
              <a:gd name="connsiteX3" fmla="*/ 1686127 w 1795649"/>
              <a:gd name="connsiteY3" fmla="*/ 363390 h 1740199"/>
              <a:gd name="connsiteX4" fmla="*/ 1748039 w 1795649"/>
              <a:gd name="connsiteY4" fmla="*/ 501502 h 1740199"/>
              <a:gd name="connsiteX5" fmla="*/ 1733752 w 1795649"/>
              <a:gd name="connsiteY5" fmla="*/ 949177 h 1740199"/>
              <a:gd name="connsiteX6" fmla="*/ 1785670 w 1795649"/>
              <a:gd name="connsiteY6" fmla="*/ 1624311 h 1740199"/>
              <a:gd name="connsiteX7" fmla="*/ 1173364 w 1795649"/>
              <a:gd name="connsiteY7" fmla="*/ 1685777 h 1740199"/>
              <a:gd name="connsiteX8" fmla="*/ 542925 w 1795649"/>
              <a:gd name="connsiteY8" fmla="*/ 1740199 h 1740199"/>
              <a:gd name="connsiteX9" fmla="*/ 212738 w 1795649"/>
              <a:gd name="connsiteY9" fmla="*/ 1272897 h 1740199"/>
              <a:gd name="connsiteX10" fmla="*/ 11314 w 1795649"/>
              <a:gd name="connsiteY10" fmla="*/ 739627 h 1740199"/>
              <a:gd name="connsiteX11" fmla="*/ 0 w 1795649"/>
              <a:gd name="connsiteY11" fmla="*/ 115136 h 1740199"/>
              <a:gd name="connsiteX0" fmla="*/ 0 w 1795649"/>
              <a:gd name="connsiteY0" fmla="*/ 115136 h 1819155"/>
              <a:gd name="connsiteX1" fmla="*/ 939552 w 1795649"/>
              <a:gd name="connsiteY1" fmla="*/ 0 h 1819155"/>
              <a:gd name="connsiteX2" fmla="*/ 1595639 w 1795649"/>
              <a:gd name="connsiteY2" fmla="*/ 339577 h 1819155"/>
              <a:gd name="connsiteX3" fmla="*/ 1686127 w 1795649"/>
              <a:gd name="connsiteY3" fmla="*/ 363390 h 1819155"/>
              <a:gd name="connsiteX4" fmla="*/ 1748039 w 1795649"/>
              <a:gd name="connsiteY4" fmla="*/ 501502 h 1819155"/>
              <a:gd name="connsiteX5" fmla="*/ 1733752 w 1795649"/>
              <a:gd name="connsiteY5" fmla="*/ 949177 h 1819155"/>
              <a:gd name="connsiteX6" fmla="*/ 1785670 w 1795649"/>
              <a:gd name="connsiteY6" fmla="*/ 1624311 h 1819155"/>
              <a:gd name="connsiteX7" fmla="*/ 1192414 w 1795649"/>
              <a:gd name="connsiteY7" fmla="*/ 1819127 h 1819155"/>
              <a:gd name="connsiteX8" fmla="*/ 542925 w 1795649"/>
              <a:gd name="connsiteY8" fmla="*/ 1740199 h 1819155"/>
              <a:gd name="connsiteX9" fmla="*/ 212738 w 1795649"/>
              <a:gd name="connsiteY9" fmla="*/ 1272897 h 1819155"/>
              <a:gd name="connsiteX10" fmla="*/ 11314 w 1795649"/>
              <a:gd name="connsiteY10" fmla="*/ 739627 h 1819155"/>
              <a:gd name="connsiteX11" fmla="*/ 0 w 1795649"/>
              <a:gd name="connsiteY11" fmla="*/ 115136 h 1819155"/>
              <a:gd name="connsiteX0" fmla="*/ 0 w 1820653"/>
              <a:gd name="connsiteY0" fmla="*/ 115136 h 1819143"/>
              <a:gd name="connsiteX1" fmla="*/ 939552 w 1820653"/>
              <a:gd name="connsiteY1" fmla="*/ 0 h 1819143"/>
              <a:gd name="connsiteX2" fmla="*/ 1595639 w 1820653"/>
              <a:gd name="connsiteY2" fmla="*/ 339577 h 1819143"/>
              <a:gd name="connsiteX3" fmla="*/ 1686127 w 1820653"/>
              <a:gd name="connsiteY3" fmla="*/ 363390 h 1819143"/>
              <a:gd name="connsiteX4" fmla="*/ 1748039 w 1820653"/>
              <a:gd name="connsiteY4" fmla="*/ 501502 h 1819143"/>
              <a:gd name="connsiteX5" fmla="*/ 1733752 w 1820653"/>
              <a:gd name="connsiteY5" fmla="*/ 949177 h 1819143"/>
              <a:gd name="connsiteX6" fmla="*/ 1817420 w 1820653"/>
              <a:gd name="connsiteY6" fmla="*/ 1471911 h 1819143"/>
              <a:gd name="connsiteX7" fmla="*/ 1192414 w 1820653"/>
              <a:gd name="connsiteY7" fmla="*/ 1819127 h 1819143"/>
              <a:gd name="connsiteX8" fmla="*/ 542925 w 1820653"/>
              <a:gd name="connsiteY8" fmla="*/ 1740199 h 1819143"/>
              <a:gd name="connsiteX9" fmla="*/ 212738 w 1820653"/>
              <a:gd name="connsiteY9" fmla="*/ 1272897 h 1819143"/>
              <a:gd name="connsiteX10" fmla="*/ 11314 w 1820653"/>
              <a:gd name="connsiteY10" fmla="*/ 739627 h 1819143"/>
              <a:gd name="connsiteX11" fmla="*/ 0 w 1820653"/>
              <a:gd name="connsiteY11" fmla="*/ 115136 h 1819143"/>
              <a:gd name="connsiteX0" fmla="*/ 0 w 1820653"/>
              <a:gd name="connsiteY0" fmla="*/ 115136 h 1819150"/>
              <a:gd name="connsiteX1" fmla="*/ 939552 w 1820653"/>
              <a:gd name="connsiteY1" fmla="*/ 0 h 1819150"/>
              <a:gd name="connsiteX2" fmla="*/ 1595639 w 1820653"/>
              <a:gd name="connsiteY2" fmla="*/ 339577 h 1819150"/>
              <a:gd name="connsiteX3" fmla="*/ 1686127 w 1820653"/>
              <a:gd name="connsiteY3" fmla="*/ 363390 h 1819150"/>
              <a:gd name="connsiteX4" fmla="*/ 1748039 w 1820653"/>
              <a:gd name="connsiteY4" fmla="*/ 501502 h 1819150"/>
              <a:gd name="connsiteX5" fmla="*/ 1733752 w 1820653"/>
              <a:gd name="connsiteY5" fmla="*/ 949177 h 1819150"/>
              <a:gd name="connsiteX6" fmla="*/ 1817420 w 1820653"/>
              <a:gd name="connsiteY6" fmla="*/ 1471911 h 1819150"/>
              <a:gd name="connsiteX7" fmla="*/ 1192414 w 1820653"/>
              <a:gd name="connsiteY7" fmla="*/ 1819127 h 1819150"/>
              <a:gd name="connsiteX8" fmla="*/ 542925 w 1820653"/>
              <a:gd name="connsiteY8" fmla="*/ 1740199 h 1819150"/>
              <a:gd name="connsiteX9" fmla="*/ 212738 w 1820653"/>
              <a:gd name="connsiteY9" fmla="*/ 1272897 h 1819150"/>
              <a:gd name="connsiteX10" fmla="*/ 11314 w 1820653"/>
              <a:gd name="connsiteY10" fmla="*/ 739627 h 1819150"/>
              <a:gd name="connsiteX11" fmla="*/ 0 w 1820653"/>
              <a:gd name="connsiteY11" fmla="*/ 115136 h 1819150"/>
              <a:gd name="connsiteX0" fmla="*/ 0 w 1820653"/>
              <a:gd name="connsiteY0" fmla="*/ 115136 h 1819150"/>
              <a:gd name="connsiteX1" fmla="*/ 939552 w 1820653"/>
              <a:gd name="connsiteY1" fmla="*/ 0 h 1819150"/>
              <a:gd name="connsiteX2" fmla="*/ 1595639 w 1820653"/>
              <a:gd name="connsiteY2" fmla="*/ 339577 h 1819150"/>
              <a:gd name="connsiteX3" fmla="*/ 1686127 w 1820653"/>
              <a:gd name="connsiteY3" fmla="*/ 363390 h 1819150"/>
              <a:gd name="connsiteX4" fmla="*/ 1481339 w 1820653"/>
              <a:gd name="connsiteY4" fmla="*/ 615802 h 1819150"/>
              <a:gd name="connsiteX5" fmla="*/ 1733752 w 1820653"/>
              <a:gd name="connsiteY5" fmla="*/ 949177 h 1819150"/>
              <a:gd name="connsiteX6" fmla="*/ 1817420 w 1820653"/>
              <a:gd name="connsiteY6" fmla="*/ 1471911 h 1819150"/>
              <a:gd name="connsiteX7" fmla="*/ 1192414 w 1820653"/>
              <a:gd name="connsiteY7" fmla="*/ 1819127 h 1819150"/>
              <a:gd name="connsiteX8" fmla="*/ 542925 w 1820653"/>
              <a:gd name="connsiteY8" fmla="*/ 1740199 h 1819150"/>
              <a:gd name="connsiteX9" fmla="*/ 212738 w 1820653"/>
              <a:gd name="connsiteY9" fmla="*/ 1272897 h 1819150"/>
              <a:gd name="connsiteX10" fmla="*/ 11314 w 1820653"/>
              <a:gd name="connsiteY10" fmla="*/ 739627 h 1819150"/>
              <a:gd name="connsiteX11" fmla="*/ 0 w 1820653"/>
              <a:gd name="connsiteY11" fmla="*/ 115136 h 1819150"/>
              <a:gd name="connsiteX0" fmla="*/ 0 w 1820653"/>
              <a:gd name="connsiteY0" fmla="*/ 115136 h 1819150"/>
              <a:gd name="connsiteX1" fmla="*/ 939552 w 1820653"/>
              <a:gd name="connsiteY1" fmla="*/ 0 h 1819150"/>
              <a:gd name="connsiteX2" fmla="*/ 1595639 w 1820653"/>
              <a:gd name="connsiteY2" fmla="*/ 339577 h 1819150"/>
              <a:gd name="connsiteX3" fmla="*/ 1698827 w 1820653"/>
              <a:gd name="connsiteY3" fmla="*/ 503090 h 1819150"/>
              <a:gd name="connsiteX4" fmla="*/ 1481339 w 1820653"/>
              <a:gd name="connsiteY4" fmla="*/ 615802 h 1819150"/>
              <a:gd name="connsiteX5" fmla="*/ 1733752 w 1820653"/>
              <a:gd name="connsiteY5" fmla="*/ 949177 h 1819150"/>
              <a:gd name="connsiteX6" fmla="*/ 1817420 w 1820653"/>
              <a:gd name="connsiteY6" fmla="*/ 1471911 h 1819150"/>
              <a:gd name="connsiteX7" fmla="*/ 1192414 w 1820653"/>
              <a:gd name="connsiteY7" fmla="*/ 1819127 h 1819150"/>
              <a:gd name="connsiteX8" fmla="*/ 542925 w 1820653"/>
              <a:gd name="connsiteY8" fmla="*/ 1740199 h 1819150"/>
              <a:gd name="connsiteX9" fmla="*/ 212738 w 1820653"/>
              <a:gd name="connsiteY9" fmla="*/ 1272897 h 1819150"/>
              <a:gd name="connsiteX10" fmla="*/ 11314 w 1820653"/>
              <a:gd name="connsiteY10" fmla="*/ 739627 h 1819150"/>
              <a:gd name="connsiteX11" fmla="*/ 0 w 1820653"/>
              <a:gd name="connsiteY11" fmla="*/ 115136 h 1819150"/>
              <a:gd name="connsiteX0" fmla="*/ 0 w 1820653"/>
              <a:gd name="connsiteY0" fmla="*/ 115136 h 1819150"/>
              <a:gd name="connsiteX1" fmla="*/ 939552 w 1820653"/>
              <a:gd name="connsiteY1" fmla="*/ 0 h 1819150"/>
              <a:gd name="connsiteX2" fmla="*/ 1595639 w 1820653"/>
              <a:gd name="connsiteY2" fmla="*/ 339577 h 1819150"/>
              <a:gd name="connsiteX3" fmla="*/ 1749627 w 1820653"/>
              <a:gd name="connsiteY3" fmla="*/ 668190 h 1819150"/>
              <a:gd name="connsiteX4" fmla="*/ 1481339 w 1820653"/>
              <a:gd name="connsiteY4" fmla="*/ 615802 h 1819150"/>
              <a:gd name="connsiteX5" fmla="*/ 1733752 w 1820653"/>
              <a:gd name="connsiteY5" fmla="*/ 949177 h 1819150"/>
              <a:gd name="connsiteX6" fmla="*/ 1817420 w 1820653"/>
              <a:gd name="connsiteY6" fmla="*/ 1471911 h 1819150"/>
              <a:gd name="connsiteX7" fmla="*/ 1192414 w 1820653"/>
              <a:gd name="connsiteY7" fmla="*/ 1819127 h 1819150"/>
              <a:gd name="connsiteX8" fmla="*/ 542925 w 1820653"/>
              <a:gd name="connsiteY8" fmla="*/ 1740199 h 1819150"/>
              <a:gd name="connsiteX9" fmla="*/ 212738 w 1820653"/>
              <a:gd name="connsiteY9" fmla="*/ 1272897 h 1819150"/>
              <a:gd name="connsiteX10" fmla="*/ 11314 w 1820653"/>
              <a:gd name="connsiteY10" fmla="*/ 739627 h 1819150"/>
              <a:gd name="connsiteX11" fmla="*/ 0 w 1820653"/>
              <a:gd name="connsiteY11" fmla="*/ 115136 h 1819150"/>
              <a:gd name="connsiteX0" fmla="*/ 0 w 1820653"/>
              <a:gd name="connsiteY0" fmla="*/ 521536 h 2225550"/>
              <a:gd name="connsiteX1" fmla="*/ 964952 w 1820653"/>
              <a:gd name="connsiteY1" fmla="*/ 0 h 2225550"/>
              <a:gd name="connsiteX2" fmla="*/ 1595639 w 1820653"/>
              <a:gd name="connsiteY2" fmla="*/ 745977 h 2225550"/>
              <a:gd name="connsiteX3" fmla="*/ 1749627 w 1820653"/>
              <a:gd name="connsiteY3" fmla="*/ 1074590 h 2225550"/>
              <a:gd name="connsiteX4" fmla="*/ 1481339 w 1820653"/>
              <a:gd name="connsiteY4" fmla="*/ 1022202 h 2225550"/>
              <a:gd name="connsiteX5" fmla="*/ 1733752 w 1820653"/>
              <a:gd name="connsiteY5" fmla="*/ 1355577 h 2225550"/>
              <a:gd name="connsiteX6" fmla="*/ 1817420 w 1820653"/>
              <a:gd name="connsiteY6" fmla="*/ 1878311 h 2225550"/>
              <a:gd name="connsiteX7" fmla="*/ 1192414 w 1820653"/>
              <a:gd name="connsiteY7" fmla="*/ 2225527 h 2225550"/>
              <a:gd name="connsiteX8" fmla="*/ 542925 w 1820653"/>
              <a:gd name="connsiteY8" fmla="*/ 2146599 h 2225550"/>
              <a:gd name="connsiteX9" fmla="*/ 212738 w 1820653"/>
              <a:gd name="connsiteY9" fmla="*/ 1679297 h 2225550"/>
              <a:gd name="connsiteX10" fmla="*/ 11314 w 1820653"/>
              <a:gd name="connsiteY10" fmla="*/ 1146027 h 2225550"/>
              <a:gd name="connsiteX11" fmla="*/ 0 w 1820653"/>
              <a:gd name="connsiteY11" fmla="*/ 521536 h 2225550"/>
              <a:gd name="connsiteX0" fmla="*/ 439536 w 1809339"/>
              <a:gd name="connsiteY0" fmla="*/ 546936 h 2225550"/>
              <a:gd name="connsiteX1" fmla="*/ 953638 w 1809339"/>
              <a:gd name="connsiteY1" fmla="*/ 0 h 2225550"/>
              <a:gd name="connsiteX2" fmla="*/ 1584325 w 1809339"/>
              <a:gd name="connsiteY2" fmla="*/ 745977 h 2225550"/>
              <a:gd name="connsiteX3" fmla="*/ 1738313 w 1809339"/>
              <a:gd name="connsiteY3" fmla="*/ 1074590 h 2225550"/>
              <a:gd name="connsiteX4" fmla="*/ 1470025 w 1809339"/>
              <a:gd name="connsiteY4" fmla="*/ 1022202 h 2225550"/>
              <a:gd name="connsiteX5" fmla="*/ 1722438 w 1809339"/>
              <a:gd name="connsiteY5" fmla="*/ 1355577 h 2225550"/>
              <a:gd name="connsiteX6" fmla="*/ 1806106 w 1809339"/>
              <a:gd name="connsiteY6" fmla="*/ 1878311 h 2225550"/>
              <a:gd name="connsiteX7" fmla="*/ 1181100 w 1809339"/>
              <a:gd name="connsiteY7" fmla="*/ 2225527 h 2225550"/>
              <a:gd name="connsiteX8" fmla="*/ 531611 w 1809339"/>
              <a:gd name="connsiteY8" fmla="*/ 2146599 h 2225550"/>
              <a:gd name="connsiteX9" fmla="*/ 201424 w 1809339"/>
              <a:gd name="connsiteY9" fmla="*/ 1679297 h 2225550"/>
              <a:gd name="connsiteX10" fmla="*/ 0 w 1809339"/>
              <a:gd name="connsiteY10" fmla="*/ 1146027 h 2225550"/>
              <a:gd name="connsiteX11" fmla="*/ 439536 w 1809339"/>
              <a:gd name="connsiteY11" fmla="*/ 546936 h 2225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809339" h="2225550">
                <a:moveTo>
                  <a:pt x="439536" y="546936"/>
                </a:moveTo>
                <a:lnTo>
                  <a:pt x="953638" y="0"/>
                </a:lnTo>
                <a:cubicBezTo>
                  <a:pt x="1218371" y="116367"/>
                  <a:pt x="1448179" y="677234"/>
                  <a:pt x="1584325" y="745977"/>
                </a:cubicBezTo>
                <a:cubicBezTo>
                  <a:pt x="1654175" y="762646"/>
                  <a:pt x="1704182" y="1055540"/>
                  <a:pt x="1738313" y="1074590"/>
                </a:cubicBezTo>
                <a:cubicBezTo>
                  <a:pt x="1772444" y="1147614"/>
                  <a:pt x="1464469" y="963465"/>
                  <a:pt x="1470025" y="1022202"/>
                </a:cubicBezTo>
                <a:cubicBezTo>
                  <a:pt x="1484313" y="1164283"/>
                  <a:pt x="1734344" y="1213496"/>
                  <a:pt x="1722438" y="1355577"/>
                </a:cubicBezTo>
                <a:cubicBezTo>
                  <a:pt x="1804831" y="1524265"/>
                  <a:pt x="1816581" y="1497692"/>
                  <a:pt x="1806106" y="1878311"/>
                </a:cubicBezTo>
                <a:cubicBezTo>
                  <a:pt x="1615762" y="1977116"/>
                  <a:pt x="1365094" y="2228322"/>
                  <a:pt x="1181100" y="2225527"/>
                </a:cubicBezTo>
                <a:lnTo>
                  <a:pt x="531611" y="2146599"/>
                </a:lnTo>
                <a:cubicBezTo>
                  <a:pt x="391615" y="2031219"/>
                  <a:pt x="458301" y="1743401"/>
                  <a:pt x="201424" y="1679297"/>
                </a:cubicBezTo>
                <a:cubicBezTo>
                  <a:pt x="-55453" y="1418343"/>
                  <a:pt x="67206" y="1331579"/>
                  <a:pt x="0" y="1146027"/>
                </a:cubicBezTo>
                <a:lnTo>
                  <a:pt x="439536" y="546936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b="1">
                <a:solidFill>
                  <a:schemeClr val="accent1">
                    <a:lumMod val="40000"/>
                    <a:lumOff val="60000"/>
                  </a:schemeClr>
                </a:solidFill>
                <a:latin typeface="Calibri" panose="020F0502020204030204"/>
              </a:rPr>
              <a:t>1</a:t>
            </a:r>
            <a:endParaRPr kumimoji="0" lang="en-US" sz="6600" b="1" i="0" u="none" strike="noStrike" kern="1200" cap="none" spc="0" normalizeH="0" baseline="0" noProof="0">
              <a:ln>
                <a:noFill/>
              </a:ln>
              <a:solidFill>
                <a:schemeClr val="accent1">
                  <a:lumMod val="40000"/>
                  <a:lumOff val="60000"/>
                </a:schemeClr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28" name="bang 2"/>
          <p:cNvSpPr/>
          <p:nvPr/>
        </p:nvSpPr>
        <p:spPr>
          <a:xfrm>
            <a:off x="-3945" y="5000068"/>
            <a:ext cx="1346737" cy="1920746"/>
          </a:xfrm>
          <a:custGeom>
            <a:avLst/>
            <a:gdLst>
              <a:gd name="connsiteX0" fmla="*/ 0 w 2266682"/>
              <a:gd name="connsiteY0" fmla="*/ 0 h 1790163"/>
              <a:gd name="connsiteX1" fmla="*/ 2266682 w 2266682"/>
              <a:gd name="connsiteY1" fmla="*/ 0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184857 w 2266682"/>
              <a:gd name="connsiteY1" fmla="*/ 309093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197626"/>
              <a:gd name="connsiteY0" fmla="*/ 0 h 1790163"/>
              <a:gd name="connsiteX1" fmla="*/ 1339602 w 2197626"/>
              <a:gd name="connsiteY1" fmla="*/ 27739 h 1790163"/>
              <a:gd name="connsiteX2" fmla="*/ 1995689 w 2197626"/>
              <a:gd name="connsiteY2" fmla="*/ 367316 h 1790163"/>
              <a:gd name="connsiteX3" fmla="*/ 2086177 w 2197626"/>
              <a:gd name="connsiteY3" fmla="*/ 391129 h 1790163"/>
              <a:gd name="connsiteX4" fmla="*/ 2148089 w 2197626"/>
              <a:gd name="connsiteY4" fmla="*/ 529241 h 1790163"/>
              <a:gd name="connsiteX5" fmla="*/ 2133802 w 2197626"/>
              <a:gd name="connsiteY5" fmla="*/ 976916 h 1790163"/>
              <a:gd name="connsiteX6" fmla="*/ 2197626 w 2197626"/>
              <a:gd name="connsiteY6" fmla="*/ 1759207 h 1790163"/>
              <a:gd name="connsiteX7" fmla="*/ 0 w 2197626"/>
              <a:gd name="connsiteY7" fmla="*/ 1790163 h 1790163"/>
              <a:gd name="connsiteX8" fmla="*/ 0 w 2197626"/>
              <a:gd name="connsiteY8" fmla="*/ 0 h 1790163"/>
              <a:gd name="connsiteX0" fmla="*/ 0 w 2204063"/>
              <a:gd name="connsiteY0" fmla="*/ 0 h 1790163"/>
              <a:gd name="connsiteX1" fmla="*/ 1339602 w 2204063"/>
              <a:gd name="connsiteY1" fmla="*/ 27739 h 1790163"/>
              <a:gd name="connsiteX2" fmla="*/ 1995689 w 2204063"/>
              <a:gd name="connsiteY2" fmla="*/ 367316 h 1790163"/>
              <a:gd name="connsiteX3" fmla="*/ 2086177 w 2204063"/>
              <a:gd name="connsiteY3" fmla="*/ 391129 h 1790163"/>
              <a:gd name="connsiteX4" fmla="*/ 2148089 w 2204063"/>
              <a:gd name="connsiteY4" fmla="*/ 529241 h 1790163"/>
              <a:gd name="connsiteX5" fmla="*/ 2133802 w 2204063"/>
              <a:gd name="connsiteY5" fmla="*/ 976916 h 1790163"/>
              <a:gd name="connsiteX6" fmla="*/ 2197626 w 2204063"/>
              <a:gd name="connsiteY6" fmla="*/ 1759207 h 1790163"/>
              <a:gd name="connsiteX7" fmla="*/ 0 w 2204063"/>
              <a:gd name="connsiteY7" fmla="*/ 1790163 h 1790163"/>
              <a:gd name="connsiteX8" fmla="*/ 0 w 2204063"/>
              <a:gd name="connsiteY8" fmla="*/ 0 h 1790163"/>
              <a:gd name="connsiteX0" fmla="*/ 0 w 2195699"/>
              <a:gd name="connsiteY0" fmla="*/ 0 h 1790163"/>
              <a:gd name="connsiteX1" fmla="*/ 1339602 w 2195699"/>
              <a:gd name="connsiteY1" fmla="*/ 27739 h 1790163"/>
              <a:gd name="connsiteX2" fmla="*/ 1995689 w 2195699"/>
              <a:gd name="connsiteY2" fmla="*/ 367316 h 1790163"/>
              <a:gd name="connsiteX3" fmla="*/ 2086177 w 2195699"/>
              <a:gd name="connsiteY3" fmla="*/ 391129 h 1790163"/>
              <a:gd name="connsiteX4" fmla="*/ 2148089 w 2195699"/>
              <a:gd name="connsiteY4" fmla="*/ 529241 h 1790163"/>
              <a:gd name="connsiteX5" fmla="*/ 2133802 w 2195699"/>
              <a:gd name="connsiteY5" fmla="*/ 976916 h 1790163"/>
              <a:gd name="connsiteX6" fmla="*/ 2185720 w 2195699"/>
              <a:gd name="connsiteY6" fmla="*/ 1652050 h 1790163"/>
              <a:gd name="connsiteX7" fmla="*/ 0 w 2195699"/>
              <a:gd name="connsiteY7" fmla="*/ 1790163 h 1790163"/>
              <a:gd name="connsiteX8" fmla="*/ 0 w 2195699"/>
              <a:gd name="connsiteY8" fmla="*/ 0 h 1790163"/>
              <a:gd name="connsiteX0" fmla="*/ 0 w 2195699"/>
              <a:gd name="connsiteY0" fmla="*/ 0 h 1652050"/>
              <a:gd name="connsiteX1" fmla="*/ 1339602 w 2195699"/>
              <a:gd name="connsiteY1" fmla="*/ 27739 h 1652050"/>
              <a:gd name="connsiteX2" fmla="*/ 1995689 w 2195699"/>
              <a:gd name="connsiteY2" fmla="*/ 367316 h 1652050"/>
              <a:gd name="connsiteX3" fmla="*/ 2086177 w 2195699"/>
              <a:gd name="connsiteY3" fmla="*/ 391129 h 1652050"/>
              <a:gd name="connsiteX4" fmla="*/ 2148089 w 2195699"/>
              <a:gd name="connsiteY4" fmla="*/ 529241 h 1652050"/>
              <a:gd name="connsiteX5" fmla="*/ 2133802 w 2195699"/>
              <a:gd name="connsiteY5" fmla="*/ 976916 h 1652050"/>
              <a:gd name="connsiteX6" fmla="*/ 2185720 w 2195699"/>
              <a:gd name="connsiteY6" fmla="*/ 1652050 h 1652050"/>
              <a:gd name="connsiteX7" fmla="*/ 1114425 w 2195699"/>
              <a:gd name="connsiteY7" fmla="*/ 1647288 h 1652050"/>
              <a:gd name="connsiteX8" fmla="*/ 0 w 2195699"/>
              <a:gd name="connsiteY8" fmla="*/ 0 h 1652050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0 w 2195699"/>
              <a:gd name="connsiteY9" fmla="*/ 0 h 1948485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519314 w 2195699"/>
              <a:gd name="connsiteY9" fmla="*/ 1167416 h 1948485"/>
              <a:gd name="connsiteX10" fmla="*/ 0 w 2195699"/>
              <a:gd name="connsiteY10" fmla="*/ 0 h 1948485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119264 w 1795649"/>
              <a:gd name="connsiteY9" fmla="*/ 1139677 h 1920746"/>
              <a:gd name="connsiteX10" fmla="*/ 0 w 1795649"/>
              <a:gd name="connsiteY10" fmla="*/ 115136 h 1920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795649" h="1920746">
                <a:moveTo>
                  <a:pt x="0" y="115136"/>
                </a:moveTo>
                <a:lnTo>
                  <a:pt x="939552" y="0"/>
                </a:lnTo>
                <a:cubicBezTo>
                  <a:pt x="1204285" y="116367"/>
                  <a:pt x="1459493" y="270834"/>
                  <a:pt x="1595639" y="339577"/>
                </a:cubicBezTo>
                <a:cubicBezTo>
                  <a:pt x="1665489" y="356246"/>
                  <a:pt x="1651996" y="344340"/>
                  <a:pt x="1686127" y="363390"/>
                </a:cubicBezTo>
                <a:cubicBezTo>
                  <a:pt x="1720258" y="436414"/>
                  <a:pt x="1742483" y="442765"/>
                  <a:pt x="1748039" y="501502"/>
                </a:cubicBezTo>
                <a:cubicBezTo>
                  <a:pt x="1762327" y="643583"/>
                  <a:pt x="1745658" y="807096"/>
                  <a:pt x="1733752" y="949177"/>
                </a:cubicBezTo>
                <a:cubicBezTo>
                  <a:pt x="1816145" y="1117865"/>
                  <a:pt x="1796145" y="1243692"/>
                  <a:pt x="1785670" y="1624311"/>
                </a:cubicBezTo>
                <a:cubicBezTo>
                  <a:pt x="1601676" y="1621516"/>
                  <a:pt x="1427208" y="1923522"/>
                  <a:pt x="1243214" y="1920727"/>
                </a:cubicBezTo>
                <a:lnTo>
                  <a:pt x="714375" y="1619549"/>
                </a:lnTo>
                <a:cubicBezTo>
                  <a:pt x="573155" y="1411967"/>
                  <a:pt x="260484" y="1347259"/>
                  <a:pt x="119264" y="1139677"/>
                </a:cubicBezTo>
                <a:lnTo>
                  <a:pt x="0" y="115136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1643" y="-15766"/>
            <a:ext cx="3721931" cy="5163760"/>
          </a:xfrm>
          <a:prstGeom prst="rect">
            <a:avLst/>
          </a:prstGeom>
          <a:effectLst/>
        </p:spPr>
      </p:pic>
      <p:sp>
        <p:nvSpPr>
          <p:cNvPr id="16" name="bang 4"/>
          <p:cNvSpPr/>
          <p:nvPr/>
        </p:nvSpPr>
        <p:spPr>
          <a:xfrm>
            <a:off x="2070062" y="3653316"/>
            <a:ext cx="2304156" cy="2516810"/>
          </a:xfrm>
          <a:custGeom>
            <a:avLst/>
            <a:gdLst>
              <a:gd name="connsiteX0" fmla="*/ 0 w 2266682"/>
              <a:gd name="connsiteY0" fmla="*/ 0 h 1790163"/>
              <a:gd name="connsiteX1" fmla="*/ 2266682 w 2266682"/>
              <a:gd name="connsiteY1" fmla="*/ 0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184857 w 2266682"/>
              <a:gd name="connsiteY1" fmla="*/ 309093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197626"/>
              <a:gd name="connsiteY0" fmla="*/ 0 h 1790163"/>
              <a:gd name="connsiteX1" fmla="*/ 1339602 w 2197626"/>
              <a:gd name="connsiteY1" fmla="*/ 27739 h 1790163"/>
              <a:gd name="connsiteX2" fmla="*/ 1995689 w 2197626"/>
              <a:gd name="connsiteY2" fmla="*/ 367316 h 1790163"/>
              <a:gd name="connsiteX3" fmla="*/ 2086177 w 2197626"/>
              <a:gd name="connsiteY3" fmla="*/ 391129 h 1790163"/>
              <a:gd name="connsiteX4" fmla="*/ 2148089 w 2197626"/>
              <a:gd name="connsiteY4" fmla="*/ 529241 h 1790163"/>
              <a:gd name="connsiteX5" fmla="*/ 2133802 w 2197626"/>
              <a:gd name="connsiteY5" fmla="*/ 976916 h 1790163"/>
              <a:gd name="connsiteX6" fmla="*/ 2197626 w 2197626"/>
              <a:gd name="connsiteY6" fmla="*/ 1759207 h 1790163"/>
              <a:gd name="connsiteX7" fmla="*/ 0 w 2197626"/>
              <a:gd name="connsiteY7" fmla="*/ 1790163 h 1790163"/>
              <a:gd name="connsiteX8" fmla="*/ 0 w 2197626"/>
              <a:gd name="connsiteY8" fmla="*/ 0 h 1790163"/>
              <a:gd name="connsiteX0" fmla="*/ 0 w 2204063"/>
              <a:gd name="connsiteY0" fmla="*/ 0 h 1790163"/>
              <a:gd name="connsiteX1" fmla="*/ 1339602 w 2204063"/>
              <a:gd name="connsiteY1" fmla="*/ 27739 h 1790163"/>
              <a:gd name="connsiteX2" fmla="*/ 1995689 w 2204063"/>
              <a:gd name="connsiteY2" fmla="*/ 367316 h 1790163"/>
              <a:gd name="connsiteX3" fmla="*/ 2086177 w 2204063"/>
              <a:gd name="connsiteY3" fmla="*/ 391129 h 1790163"/>
              <a:gd name="connsiteX4" fmla="*/ 2148089 w 2204063"/>
              <a:gd name="connsiteY4" fmla="*/ 529241 h 1790163"/>
              <a:gd name="connsiteX5" fmla="*/ 2133802 w 2204063"/>
              <a:gd name="connsiteY5" fmla="*/ 976916 h 1790163"/>
              <a:gd name="connsiteX6" fmla="*/ 2197626 w 2204063"/>
              <a:gd name="connsiteY6" fmla="*/ 1759207 h 1790163"/>
              <a:gd name="connsiteX7" fmla="*/ 0 w 2204063"/>
              <a:gd name="connsiteY7" fmla="*/ 1790163 h 1790163"/>
              <a:gd name="connsiteX8" fmla="*/ 0 w 2204063"/>
              <a:gd name="connsiteY8" fmla="*/ 0 h 1790163"/>
              <a:gd name="connsiteX0" fmla="*/ 0 w 2195699"/>
              <a:gd name="connsiteY0" fmla="*/ 0 h 1790163"/>
              <a:gd name="connsiteX1" fmla="*/ 1339602 w 2195699"/>
              <a:gd name="connsiteY1" fmla="*/ 27739 h 1790163"/>
              <a:gd name="connsiteX2" fmla="*/ 1995689 w 2195699"/>
              <a:gd name="connsiteY2" fmla="*/ 367316 h 1790163"/>
              <a:gd name="connsiteX3" fmla="*/ 2086177 w 2195699"/>
              <a:gd name="connsiteY3" fmla="*/ 391129 h 1790163"/>
              <a:gd name="connsiteX4" fmla="*/ 2148089 w 2195699"/>
              <a:gd name="connsiteY4" fmla="*/ 529241 h 1790163"/>
              <a:gd name="connsiteX5" fmla="*/ 2133802 w 2195699"/>
              <a:gd name="connsiteY5" fmla="*/ 976916 h 1790163"/>
              <a:gd name="connsiteX6" fmla="*/ 2185720 w 2195699"/>
              <a:gd name="connsiteY6" fmla="*/ 1652050 h 1790163"/>
              <a:gd name="connsiteX7" fmla="*/ 0 w 2195699"/>
              <a:gd name="connsiteY7" fmla="*/ 1790163 h 1790163"/>
              <a:gd name="connsiteX8" fmla="*/ 0 w 2195699"/>
              <a:gd name="connsiteY8" fmla="*/ 0 h 1790163"/>
              <a:gd name="connsiteX0" fmla="*/ 0 w 2195699"/>
              <a:gd name="connsiteY0" fmla="*/ 0 h 1652050"/>
              <a:gd name="connsiteX1" fmla="*/ 1339602 w 2195699"/>
              <a:gd name="connsiteY1" fmla="*/ 27739 h 1652050"/>
              <a:gd name="connsiteX2" fmla="*/ 1995689 w 2195699"/>
              <a:gd name="connsiteY2" fmla="*/ 367316 h 1652050"/>
              <a:gd name="connsiteX3" fmla="*/ 2086177 w 2195699"/>
              <a:gd name="connsiteY3" fmla="*/ 391129 h 1652050"/>
              <a:gd name="connsiteX4" fmla="*/ 2148089 w 2195699"/>
              <a:gd name="connsiteY4" fmla="*/ 529241 h 1652050"/>
              <a:gd name="connsiteX5" fmla="*/ 2133802 w 2195699"/>
              <a:gd name="connsiteY5" fmla="*/ 976916 h 1652050"/>
              <a:gd name="connsiteX6" fmla="*/ 2185720 w 2195699"/>
              <a:gd name="connsiteY6" fmla="*/ 1652050 h 1652050"/>
              <a:gd name="connsiteX7" fmla="*/ 1114425 w 2195699"/>
              <a:gd name="connsiteY7" fmla="*/ 1647288 h 1652050"/>
              <a:gd name="connsiteX8" fmla="*/ 0 w 2195699"/>
              <a:gd name="connsiteY8" fmla="*/ 0 h 1652050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0 w 2195699"/>
              <a:gd name="connsiteY9" fmla="*/ 0 h 1948485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519314 w 2195699"/>
              <a:gd name="connsiteY9" fmla="*/ 1167416 h 1948485"/>
              <a:gd name="connsiteX10" fmla="*/ 0 w 2195699"/>
              <a:gd name="connsiteY10" fmla="*/ 0 h 1948485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119264 w 1795649"/>
              <a:gd name="connsiteY9" fmla="*/ 1139677 h 1920746"/>
              <a:gd name="connsiteX10" fmla="*/ 0 w 1795649"/>
              <a:gd name="connsiteY10" fmla="*/ 115136 h 1920746"/>
              <a:gd name="connsiteX0" fmla="*/ 755229 w 2550878"/>
              <a:gd name="connsiteY0" fmla="*/ 115136 h 1920746"/>
              <a:gd name="connsiteX1" fmla="*/ 1694781 w 2550878"/>
              <a:gd name="connsiteY1" fmla="*/ 0 h 1920746"/>
              <a:gd name="connsiteX2" fmla="*/ 2350868 w 2550878"/>
              <a:gd name="connsiteY2" fmla="*/ 339577 h 1920746"/>
              <a:gd name="connsiteX3" fmla="*/ 2441356 w 2550878"/>
              <a:gd name="connsiteY3" fmla="*/ 363390 h 1920746"/>
              <a:gd name="connsiteX4" fmla="*/ 2503268 w 2550878"/>
              <a:gd name="connsiteY4" fmla="*/ 501502 h 1920746"/>
              <a:gd name="connsiteX5" fmla="*/ 2488981 w 2550878"/>
              <a:gd name="connsiteY5" fmla="*/ 949177 h 1920746"/>
              <a:gd name="connsiteX6" fmla="*/ 2540899 w 2550878"/>
              <a:gd name="connsiteY6" fmla="*/ 1624311 h 1920746"/>
              <a:gd name="connsiteX7" fmla="*/ 1998443 w 2550878"/>
              <a:gd name="connsiteY7" fmla="*/ 1920727 h 1920746"/>
              <a:gd name="connsiteX8" fmla="*/ 1469604 w 2550878"/>
              <a:gd name="connsiteY8" fmla="*/ 1619549 h 1920746"/>
              <a:gd name="connsiteX9" fmla="*/ 874493 w 2550878"/>
              <a:gd name="connsiteY9" fmla="*/ 1139677 h 1920746"/>
              <a:gd name="connsiteX10" fmla="*/ 0 w 2550878"/>
              <a:gd name="connsiteY10" fmla="*/ 171775 h 1920746"/>
              <a:gd name="connsiteX11" fmla="*/ 755229 w 2550878"/>
              <a:gd name="connsiteY11" fmla="*/ 115136 h 1920746"/>
              <a:gd name="connsiteX0" fmla="*/ 653629 w 2550878"/>
              <a:gd name="connsiteY0" fmla="*/ 0 h 2516810"/>
              <a:gd name="connsiteX1" fmla="*/ 1694781 w 2550878"/>
              <a:gd name="connsiteY1" fmla="*/ 596064 h 2516810"/>
              <a:gd name="connsiteX2" fmla="*/ 2350868 w 2550878"/>
              <a:gd name="connsiteY2" fmla="*/ 935641 h 2516810"/>
              <a:gd name="connsiteX3" fmla="*/ 2441356 w 2550878"/>
              <a:gd name="connsiteY3" fmla="*/ 959454 h 2516810"/>
              <a:gd name="connsiteX4" fmla="*/ 2503268 w 2550878"/>
              <a:gd name="connsiteY4" fmla="*/ 1097566 h 2516810"/>
              <a:gd name="connsiteX5" fmla="*/ 2488981 w 2550878"/>
              <a:gd name="connsiteY5" fmla="*/ 1545241 h 2516810"/>
              <a:gd name="connsiteX6" fmla="*/ 2540899 w 2550878"/>
              <a:gd name="connsiteY6" fmla="*/ 2220375 h 2516810"/>
              <a:gd name="connsiteX7" fmla="*/ 1998443 w 2550878"/>
              <a:gd name="connsiteY7" fmla="*/ 2516791 h 2516810"/>
              <a:gd name="connsiteX8" fmla="*/ 1469604 w 2550878"/>
              <a:gd name="connsiteY8" fmla="*/ 2215613 h 2516810"/>
              <a:gd name="connsiteX9" fmla="*/ 874493 w 2550878"/>
              <a:gd name="connsiteY9" fmla="*/ 1735741 h 2516810"/>
              <a:gd name="connsiteX10" fmla="*/ 0 w 2550878"/>
              <a:gd name="connsiteY10" fmla="*/ 767839 h 2516810"/>
              <a:gd name="connsiteX11" fmla="*/ 653629 w 2550878"/>
              <a:gd name="connsiteY11" fmla="*/ 0 h 2516810"/>
              <a:gd name="connsiteX0" fmla="*/ 653629 w 2550878"/>
              <a:gd name="connsiteY0" fmla="*/ 0 h 2516810"/>
              <a:gd name="connsiteX1" fmla="*/ 1985067 w 2550878"/>
              <a:gd name="connsiteY1" fmla="*/ 117092 h 2516810"/>
              <a:gd name="connsiteX2" fmla="*/ 2350868 w 2550878"/>
              <a:gd name="connsiteY2" fmla="*/ 935641 h 2516810"/>
              <a:gd name="connsiteX3" fmla="*/ 2441356 w 2550878"/>
              <a:gd name="connsiteY3" fmla="*/ 959454 h 2516810"/>
              <a:gd name="connsiteX4" fmla="*/ 2503268 w 2550878"/>
              <a:gd name="connsiteY4" fmla="*/ 1097566 h 2516810"/>
              <a:gd name="connsiteX5" fmla="*/ 2488981 w 2550878"/>
              <a:gd name="connsiteY5" fmla="*/ 1545241 h 2516810"/>
              <a:gd name="connsiteX6" fmla="*/ 2540899 w 2550878"/>
              <a:gd name="connsiteY6" fmla="*/ 2220375 h 2516810"/>
              <a:gd name="connsiteX7" fmla="*/ 1998443 w 2550878"/>
              <a:gd name="connsiteY7" fmla="*/ 2516791 h 2516810"/>
              <a:gd name="connsiteX8" fmla="*/ 1469604 w 2550878"/>
              <a:gd name="connsiteY8" fmla="*/ 2215613 h 2516810"/>
              <a:gd name="connsiteX9" fmla="*/ 874493 w 2550878"/>
              <a:gd name="connsiteY9" fmla="*/ 1735741 h 2516810"/>
              <a:gd name="connsiteX10" fmla="*/ 0 w 2550878"/>
              <a:gd name="connsiteY10" fmla="*/ 767839 h 2516810"/>
              <a:gd name="connsiteX11" fmla="*/ 653629 w 2550878"/>
              <a:gd name="connsiteY11" fmla="*/ 0 h 2516810"/>
              <a:gd name="connsiteX0" fmla="*/ 796148 w 2693397"/>
              <a:gd name="connsiteY0" fmla="*/ 0 h 2516810"/>
              <a:gd name="connsiteX1" fmla="*/ 2127586 w 2693397"/>
              <a:gd name="connsiteY1" fmla="*/ 117092 h 2516810"/>
              <a:gd name="connsiteX2" fmla="*/ 2493387 w 2693397"/>
              <a:gd name="connsiteY2" fmla="*/ 935641 h 2516810"/>
              <a:gd name="connsiteX3" fmla="*/ 2583875 w 2693397"/>
              <a:gd name="connsiteY3" fmla="*/ 959454 h 2516810"/>
              <a:gd name="connsiteX4" fmla="*/ 2645787 w 2693397"/>
              <a:gd name="connsiteY4" fmla="*/ 1097566 h 2516810"/>
              <a:gd name="connsiteX5" fmla="*/ 2631500 w 2693397"/>
              <a:gd name="connsiteY5" fmla="*/ 1545241 h 2516810"/>
              <a:gd name="connsiteX6" fmla="*/ 2683418 w 2693397"/>
              <a:gd name="connsiteY6" fmla="*/ 2220375 h 2516810"/>
              <a:gd name="connsiteX7" fmla="*/ 2140962 w 2693397"/>
              <a:gd name="connsiteY7" fmla="*/ 2516791 h 2516810"/>
              <a:gd name="connsiteX8" fmla="*/ 1612123 w 2693397"/>
              <a:gd name="connsiteY8" fmla="*/ 2215613 h 2516810"/>
              <a:gd name="connsiteX9" fmla="*/ 1012 w 2693397"/>
              <a:gd name="connsiteY9" fmla="*/ 1634141 h 2516810"/>
              <a:gd name="connsiteX10" fmla="*/ 142519 w 2693397"/>
              <a:gd name="connsiteY10" fmla="*/ 767839 h 2516810"/>
              <a:gd name="connsiteX11" fmla="*/ 796148 w 2693397"/>
              <a:gd name="connsiteY11" fmla="*/ 0 h 2516810"/>
              <a:gd name="connsiteX0" fmla="*/ 796148 w 2693397"/>
              <a:gd name="connsiteY0" fmla="*/ 0 h 2516810"/>
              <a:gd name="connsiteX1" fmla="*/ 2127586 w 2693397"/>
              <a:gd name="connsiteY1" fmla="*/ 117092 h 2516810"/>
              <a:gd name="connsiteX2" fmla="*/ 2493387 w 2693397"/>
              <a:gd name="connsiteY2" fmla="*/ 935641 h 2516810"/>
              <a:gd name="connsiteX3" fmla="*/ 2583875 w 2693397"/>
              <a:gd name="connsiteY3" fmla="*/ 959454 h 2516810"/>
              <a:gd name="connsiteX4" fmla="*/ 2645787 w 2693397"/>
              <a:gd name="connsiteY4" fmla="*/ 1097566 h 2516810"/>
              <a:gd name="connsiteX5" fmla="*/ 2631500 w 2693397"/>
              <a:gd name="connsiteY5" fmla="*/ 1545241 h 2516810"/>
              <a:gd name="connsiteX6" fmla="*/ 2683418 w 2693397"/>
              <a:gd name="connsiteY6" fmla="*/ 2220375 h 2516810"/>
              <a:gd name="connsiteX7" fmla="*/ 2140962 w 2693397"/>
              <a:gd name="connsiteY7" fmla="*/ 2516791 h 2516810"/>
              <a:gd name="connsiteX8" fmla="*/ 1017037 w 2693397"/>
              <a:gd name="connsiteY8" fmla="*/ 2273670 h 2516810"/>
              <a:gd name="connsiteX9" fmla="*/ 1012 w 2693397"/>
              <a:gd name="connsiteY9" fmla="*/ 1634141 h 2516810"/>
              <a:gd name="connsiteX10" fmla="*/ 142519 w 2693397"/>
              <a:gd name="connsiteY10" fmla="*/ 767839 h 2516810"/>
              <a:gd name="connsiteX11" fmla="*/ 796148 w 2693397"/>
              <a:gd name="connsiteY11" fmla="*/ 0 h 2516810"/>
              <a:gd name="connsiteX0" fmla="*/ 796148 w 3062668"/>
              <a:gd name="connsiteY0" fmla="*/ 0 h 2516810"/>
              <a:gd name="connsiteX1" fmla="*/ 2127586 w 3062668"/>
              <a:gd name="connsiteY1" fmla="*/ 117092 h 2516810"/>
              <a:gd name="connsiteX2" fmla="*/ 2493387 w 3062668"/>
              <a:gd name="connsiteY2" fmla="*/ 935641 h 2516810"/>
              <a:gd name="connsiteX3" fmla="*/ 2583875 w 3062668"/>
              <a:gd name="connsiteY3" fmla="*/ 959454 h 2516810"/>
              <a:gd name="connsiteX4" fmla="*/ 2645787 w 3062668"/>
              <a:gd name="connsiteY4" fmla="*/ 1097566 h 2516810"/>
              <a:gd name="connsiteX5" fmla="*/ 3052415 w 3062668"/>
              <a:gd name="connsiteY5" fmla="*/ 1559755 h 2516810"/>
              <a:gd name="connsiteX6" fmla="*/ 2683418 w 3062668"/>
              <a:gd name="connsiteY6" fmla="*/ 2220375 h 2516810"/>
              <a:gd name="connsiteX7" fmla="*/ 2140962 w 3062668"/>
              <a:gd name="connsiteY7" fmla="*/ 2516791 h 2516810"/>
              <a:gd name="connsiteX8" fmla="*/ 1017037 w 3062668"/>
              <a:gd name="connsiteY8" fmla="*/ 2273670 h 2516810"/>
              <a:gd name="connsiteX9" fmla="*/ 1012 w 3062668"/>
              <a:gd name="connsiteY9" fmla="*/ 1634141 h 2516810"/>
              <a:gd name="connsiteX10" fmla="*/ 142519 w 3062668"/>
              <a:gd name="connsiteY10" fmla="*/ 767839 h 2516810"/>
              <a:gd name="connsiteX11" fmla="*/ 796148 w 3062668"/>
              <a:gd name="connsiteY11" fmla="*/ 0 h 2516810"/>
              <a:gd name="connsiteX0" fmla="*/ 796148 w 3072208"/>
              <a:gd name="connsiteY0" fmla="*/ 0 h 2516810"/>
              <a:gd name="connsiteX1" fmla="*/ 2127586 w 3072208"/>
              <a:gd name="connsiteY1" fmla="*/ 117092 h 2516810"/>
              <a:gd name="connsiteX2" fmla="*/ 2493387 w 3072208"/>
              <a:gd name="connsiteY2" fmla="*/ 935641 h 2516810"/>
              <a:gd name="connsiteX3" fmla="*/ 2583875 w 3072208"/>
              <a:gd name="connsiteY3" fmla="*/ 959454 h 2516810"/>
              <a:gd name="connsiteX4" fmla="*/ 3066701 w 3072208"/>
              <a:gd name="connsiteY4" fmla="*/ 1097566 h 2516810"/>
              <a:gd name="connsiteX5" fmla="*/ 3052415 w 3072208"/>
              <a:gd name="connsiteY5" fmla="*/ 1559755 h 2516810"/>
              <a:gd name="connsiteX6" fmla="*/ 2683418 w 3072208"/>
              <a:gd name="connsiteY6" fmla="*/ 2220375 h 2516810"/>
              <a:gd name="connsiteX7" fmla="*/ 2140962 w 3072208"/>
              <a:gd name="connsiteY7" fmla="*/ 2516791 h 2516810"/>
              <a:gd name="connsiteX8" fmla="*/ 1017037 w 3072208"/>
              <a:gd name="connsiteY8" fmla="*/ 2273670 h 2516810"/>
              <a:gd name="connsiteX9" fmla="*/ 1012 w 3072208"/>
              <a:gd name="connsiteY9" fmla="*/ 1634141 h 2516810"/>
              <a:gd name="connsiteX10" fmla="*/ 142519 w 3072208"/>
              <a:gd name="connsiteY10" fmla="*/ 767839 h 2516810"/>
              <a:gd name="connsiteX11" fmla="*/ 796148 w 3072208"/>
              <a:gd name="connsiteY11" fmla="*/ 0 h 2516810"/>
              <a:gd name="connsiteX0" fmla="*/ 796148 w 3072208"/>
              <a:gd name="connsiteY0" fmla="*/ 0 h 2516810"/>
              <a:gd name="connsiteX1" fmla="*/ 2127586 w 3072208"/>
              <a:gd name="connsiteY1" fmla="*/ 117092 h 2516810"/>
              <a:gd name="connsiteX2" fmla="*/ 2493387 w 3072208"/>
              <a:gd name="connsiteY2" fmla="*/ 935641 h 2516810"/>
              <a:gd name="connsiteX3" fmla="*/ 3066701 w 3072208"/>
              <a:gd name="connsiteY3" fmla="*/ 1097566 h 2516810"/>
              <a:gd name="connsiteX4" fmla="*/ 3052415 w 3072208"/>
              <a:gd name="connsiteY4" fmla="*/ 1559755 h 2516810"/>
              <a:gd name="connsiteX5" fmla="*/ 2683418 w 3072208"/>
              <a:gd name="connsiteY5" fmla="*/ 2220375 h 2516810"/>
              <a:gd name="connsiteX6" fmla="*/ 2140962 w 3072208"/>
              <a:gd name="connsiteY6" fmla="*/ 2516791 h 2516810"/>
              <a:gd name="connsiteX7" fmla="*/ 1017037 w 3072208"/>
              <a:gd name="connsiteY7" fmla="*/ 2273670 h 2516810"/>
              <a:gd name="connsiteX8" fmla="*/ 1012 w 3072208"/>
              <a:gd name="connsiteY8" fmla="*/ 1634141 h 2516810"/>
              <a:gd name="connsiteX9" fmla="*/ 142519 w 3072208"/>
              <a:gd name="connsiteY9" fmla="*/ 767839 h 2516810"/>
              <a:gd name="connsiteX10" fmla="*/ 796148 w 3072208"/>
              <a:gd name="connsiteY10" fmla="*/ 0 h 2516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072208" h="2516810">
                <a:moveTo>
                  <a:pt x="796148" y="0"/>
                </a:moveTo>
                <a:lnTo>
                  <a:pt x="2127586" y="117092"/>
                </a:lnTo>
                <a:cubicBezTo>
                  <a:pt x="2392319" y="233459"/>
                  <a:pt x="2357241" y="866898"/>
                  <a:pt x="2493387" y="935641"/>
                </a:cubicBezTo>
                <a:cubicBezTo>
                  <a:pt x="2649906" y="1099053"/>
                  <a:pt x="2973530" y="993547"/>
                  <a:pt x="3066701" y="1097566"/>
                </a:cubicBezTo>
                <a:cubicBezTo>
                  <a:pt x="3080989" y="1239647"/>
                  <a:pt x="3064321" y="1417674"/>
                  <a:pt x="3052415" y="1559755"/>
                </a:cubicBezTo>
                <a:cubicBezTo>
                  <a:pt x="3134808" y="1728443"/>
                  <a:pt x="2693893" y="1839756"/>
                  <a:pt x="2683418" y="2220375"/>
                </a:cubicBezTo>
                <a:cubicBezTo>
                  <a:pt x="2499424" y="2217580"/>
                  <a:pt x="2324956" y="2519586"/>
                  <a:pt x="2140962" y="2516791"/>
                </a:cubicBezTo>
                <a:lnTo>
                  <a:pt x="1017037" y="2273670"/>
                </a:lnTo>
                <a:cubicBezTo>
                  <a:pt x="875817" y="2066088"/>
                  <a:pt x="142232" y="1841723"/>
                  <a:pt x="1012" y="1634141"/>
                </a:cubicBezTo>
                <a:cubicBezTo>
                  <a:pt x="-14714" y="1442135"/>
                  <a:pt x="158245" y="959845"/>
                  <a:pt x="142519" y="767839"/>
                </a:cubicBezTo>
                <a:lnTo>
                  <a:pt x="796148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600" b="1" i="0" u="none" strike="noStrike" kern="1200" cap="none" spc="0" normalizeH="0" baseline="0" noProof="0">
              <a:ln>
                <a:noFill/>
              </a:ln>
              <a:solidFill>
                <a:srgbClr val="5B9BD5">
                  <a:lumMod val="40000"/>
                  <a:lumOff val="6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bang 3"/>
          <p:cNvSpPr/>
          <p:nvPr/>
        </p:nvSpPr>
        <p:spPr>
          <a:xfrm rot="1066537">
            <a:off x="538297" y="2842928"/>
            <a:ext cx="1753595" cy="2477828"/>
          </a:xfrm>
          <a:custGeom>
            <a:avLst/>
            <a:gdLst>
              <a:gd name="connsiteX0" fmla="*/ 0 w 2266682"/>
              <a:gd name="connsiteY0" fmla="*/ 0 h 1790163"/>
              <a:gd name="connsiteX1" fmla="*/ 2266682 w 2266682"/>
              <a:gd name="connsiteY1" fmla="*/ 0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184857 w 2266682"/>
              <a:gd name="connsiteY1" fmla="*/ 309093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197626"/>
              <a:gd name="connsiteY0" fmla="*/ 0 h 1790163"/>
              <a:gd name="connsiteX1" fmla="*/ 1339602 w 2197626"/>
              <a:gd name="connsiteY1" fmla="*/ 27739 h 1790163"/>
              <a:gd name="connsiteX2" fmla="*/ 1995689 w 2197626"/>
              <a:gd name="connsiteY2" fmla="*/ 367316 h 1790163"/>
              <a:gd name="connsiteX3" fmla="*/ 2086177 w 2197626"/>
              <a:gd name="connsiteY3" fmla="*/ 391129 h 1790163"/>
              <a:gd name="connsiteX4" fmla="*/ 2148089 w 2197626"/>
              <a:gd name="connsiteY4" fmla="*/ 529241 h 1790163"/>
              <a:gd name="connsiteX5" fmla="*/ 2133802 w 2197626"/>
              <a:gd name="connsiteY5" fmla="*/ 976916 h 1790163"/>
              <a:gd name="connsiteX6" fmla="*/ 2197626 w 2197626"/>
              <a:gd name="connsiteY6" fmla="*/ 1759207 h 1790163"/>
              <a:gd name="connsiteX7" fmla="*/ 0 w 2197626"/>
              <a:gd name="connsiteY7" fmla="*/ 1790163 h 1790163"/>
              <a:gd name="connsiteX8" fmla="*/ 0 w 2197626"/>
              <a:gd name="connsiteY8" fmla="*/ 0 h 1790163"/>
              <a:gd name="connsiteX0" fmla="*/ 0 w 2204063"/>
              <a:gd name="connsiteY0" fmla="*/ 0 h 1790163"/>
              <a:gd name="connsiteX1" fmla="*/ 1339602 w 2204063"/>
              <a:gd name="connsiteY1" fmla="*/ 27739 h 1790163"/>
              <a:gd name="connsiteX2" fmla="*/ 1995689 w 2204063"/>
              <a:gd name="connsiteY2" fmla="*/ 367316 h 1790163"/>
              <a:gd name="connsiteX3" fmla="*/ 2086177 w 2204063"/>
              <a:gd name="connsiteY3" fmla="*/ 391129 h 1790163"/>
              <a:gd name="connsiteX4" fmla="*/ 2148089 w 2204063"/>
              <a:gd name="connsiteY4" fmla="*/ 529241 h 1790163"/>
              <a:gd name="connsiteX5" fmla="*/ 2133802 w 2204063"/>
              <a:gd name="connsiteY5" fmla="*/ 976916 h 1790163"/>
              <a:gd name="connsiteX6" fmla="*/ 2197626 w 2204063"/>
              <a:gd name="connsiteY6" fmla="*/ 1759207 h 1790163"/>
              <a:gd name="connsiteX7" fmla="*/ 0 w 2204063"/>
              <a:gd name="connsiteY7" fmla="*/ 1790163 h 1790163"/>
              <a:gd name="connsiteX8" fmla="*/ 0 w 2204063"/>
              <a:gd name="connsiteY8" fmla="*/ 0 h 1790163"/>
              <a:gd name="connsiteX0" fmla="*/ 0 w 2195699"/>
              <a:gd name="connsiteY0" fmla="*/ 0 h 1790163"/>
              <a:gd name="connsiteX1" fmla="*/ 1339602 w 2195699"/>
              <a:gd name="connsiteY1" fmla="*/ 27739 h 1790163"/>
              <a:gd name="connsiteX2" fmla="*/ 1995689 w 2195699"/>
              <a:gd name="connsiteY2" fmla="*/ 367316 h 1790163"/>
              <a:gd name="connsiteX3" fmla="*/ 2086177 w 2195699"/>
              <a:gd name="connsiteY3" fmla="*/ 391129 h 1790163"/>
              <a:gd name="connsiteX4" fmla="*/ 2148089 w 2195699"/>
              <a:gd name="connsiteY4" fmla="*/ 529241 h 1790163"/>
              <a:gd name="connsiteX5" fmla="*/ 2133802 w 2195699"/>
              <a:gd name="connsiteY5" fmla="*/ 976916 h 1790163"/>
              <a:gd name="connsiteX6" fmla="*/ 2185720 w 2195699"/>
              <a:gd name="connsiteY6" fmla="*/ 1652050 h 1790163"/>
              <a:gd name="connsiteX7" fmla="*/ 0 w 2195699"/>
              <a:gd name="connsiteY7" fmla="*/ 1790163 h 1790163"/>
              <a:gd name="connsiteX8" fmla="*/ 0 w 2195699"/>
              <a:gd name="connsiteY8" fmla="*/ 0 h 1790163"/>
              <a:gd name="connsiteX0" fmla="*/ 0 w 2195699"/>
              <a:gd name="connsiteY0" fmla="*/ 0 h 1652050"/>
              <a:gd name="connsiteX1" fmla="*/ 1339602 w 2195699"/>
              <a:gd name="connsiteY1" fmla="*/ 27739 h 1652050"/>
              <a:gd name="connsiteX2" fmla="*/ 1995689 w 2195699"/>
              <a:gd name="connsiteY2" fmla="*/ 367316 h 1652050"/>
              <a:gd name="connsiteX3" fmla="*/ 2086177 w 2195699"/>
              <a:gd name="connsiteY3" fmla="*/ 391129 h 1652050"/>
              <a:gd name="connsiteX4" fmla="*/ 2148089 w 2195699"/>
              <a:gd name="connsiteY4" fmla="*/ 529241 h 1652050"/>
              <a:gd name="connsiteX5" fmla="*/ 2133802 w 2195699"/>
              <a:gd name="connsiteY5" fmla="*/ 976916 h 1652050"/>
              <a:gd name="connsiteX6" fmla="*/ 2185720 w 2195699"/>
              <a:gd name="connsiteY6" fmla="*/ 1652050 h 1652050"/>
              <a:gd name="connsiteX7" fmla="*/ 1114425 w 2195699"/>
              <a:gd name="connsiteY7" fmla="*/ 1647288 h 1652050"/>
              <a:gd name="connsiteX8" fmla="*/ 0 w 2195699"/>
              <a:gd name="connsiteY8" fmla="*/ 0 h 1652050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0 w 2195699"/>
              <a:gd name="connsiteY9" fmla="*/ 0 h 1948485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519314 w 2195699"/>
              <a:gd name="connsiteY9" fmla="*/ 1167416 h 1948485"/>
              <a:gd name="connsiteX10" fmla="*/ 0 w 2195699"/>
              <a:gd name="connsiteY10" fmla="*/ 0 h 1948485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119264 w 1795649"/>
              <a:gd name="connsiteY9" fmla="*/ 1139677 h 1920746"/>
              <a:gd name="connsiteX10" fmla="*/ 0 w 1795649"/>
              <a:gd name="connsiteY10" fmla="*/ 115136 h 1920746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11314 w 1795649"/>
              <a:gd name="connsiteY9" fmla="*/ 739627 h 1920746"/>
              <a:gd name="connsiteX10" fmla="*/ 0 w 1795649"/>
              <a:gd name="connsiteY10" fmla="*/ 115136 h 1920746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212738 w 1795649"/>
              <a:gd name="connsiteY9" fmla="*/ 1272897 h 1920746"/>
              <a:gd name="connsiteX10" fmla="*/ 11314 w 1795649"/>
              <a:gd name="connsiteY10" fmla="*/ 739627 h 1920746"/>
              <a:gd name="connsiteX11" fmla="*/ 0 w 1795649"/>
              <a:gd name="connsiteY11" fmla="*/ 115136 h 1920746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212738 w 1795649"/>
              <a:gd name="connsiteY9" fmla="*/ 1272897 h 1920746"/>
              <a:gd name="connsiteX10" fmla="*/ 11314 w 1795649"/>
              <a:gd name="connsiteY10" fmla="*/ 739627 h 1920746"/>
              <a:gd name="connsiteX11" fmla="*/ 0 w 1795649"/>
              <a:gd name="connsiteY11" fmla="*/ 115136 h 1920746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212738 w 1795649"/>
              <a:gd name="connsiteY9" fmla="*/ 1272897 h 1920746"/>
              <a:gd name="connsiteX10" fmla="*/ 11314 w 1795649"/>
              <a:gd name="connsiteY10" fmla="*/ 739627 h 1920746"/>
              <a:gd name="connsiteX11" fmla="*/ 0 w 1795649"/>
              <a:gd name="connsiteY11" fmla="*/ 115136 h 1920746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542925 w 1795649"/>
              <a:gd name="connsiteY8" fmla="*/ 1740199 h 1920746"/>
              <a:gd name="connsiteX9" fmla="*/ 212738 w 1795649"/>
              <a:gd name="connsiteY9" fmla="*/ 1272897 h 1920746"/>
              <a:gd name="connsiteX10" fmla="*/ 11314 w 1795649"/>
              <a:gd name="connsiteY10" fmla="*/ 739627 h 1920746"/>
              <a:gd name="connsiteX11" fmla="*/ 0 w 1795649"/>
              <a:gd name="connsiteY11" fmla="*/ 115136 h 1920746"/>
              <a:gd name="connsiteX0" fmla="*/ 0 w 1795649"/>
              <a:gd name="connsiteY0" fmla="*/ 115136 h 1740199"/>
              <a:gd name="connsiteX1" fmla="*/ 939552 w 1795649"/>
              <a:gd name="connsiteY1" fmla="*/ 0 h 1740199"/>
              <a:gd name="connsiteX2" fmla="*/ 1595639 w 1795649"/>
              <a:gd name="connsiteY2" fmla="*/ 339577 h 1740199"/>
              <a:gd name="connsiteX3" fmla="*/ 1686127 w 1795649"/>
              <a:gd name="connsiteY3" fmla="*/ 363390 h 1740199"/>
              <a:gd name="connsiteX4" fmla="*/ 1748039 w 1795649"/>
              <a:gd name="connsiteY4" fmla="*/ 501502 h 1740199"/>
              <a:gd name="connsiteX5" fmla="*/ 1733752 w 1795649"/>
              <a:gd name="connsiteY5" fmla="*/ 949177 h 1740199"/>
              <a:gd name="connsiteX6" fmla="*/ 1785670 w 1795649"/>
              <a:gd name="connsiteY6" fmla="*/ 1624311 h 1740199"/>
              <a:gd name="connsiteX7" fmla="*/ 1173364 w 1795649"/>
              <a:gd name="connsiteY7" fmla="*/ 1685777 h 1740199"/>
              <a:gd name="connsiteX8" fmla="*/ 542925 w 1795649"/>
              <a:gd name="connsiteY8" fmla="*/ 1740199 h 1740199"/>
              <a:gd name="connsiteX9" fmla="*/ 212738 w 1795649"/>
              <a:gd name="connsiteY9" fmla="*/ 1272897 h 1740199"/>
              <a:gd name="connsiteX10" fmla="*/ 11314 w 1795649"/>
              <a:gd name="connsiteY10" fmla="*/ 739627 h 1740199"/>
              <a:gd name="connsiteX11" fmla="*/ 0 w 1795649"/>
              <a:gd name="connsiteY11" fmla="*/ 115136 h 1740199"/>
              <a:gd name="connsiteX0" fmla="*/ 0 w 1795649"/>
              <a:gd name="connsiteY0" fmla="*/ 115136 h 1819155"/>
              <a:gd name="connsiteX1" fmla="*/ 939552 w 1795649"/>
              <a:gd name="connsiteY1" fmla="*/ 0 h 1819155"/>
              <a:gd name="connsiteX2" fmla="*/ 1595639 w 1795649"/>
              <a:gd name="connsiteY2" fmla="*/ 339577 h 1819155"/>
              <a:gd name="connsiteX3" fmla="*/ 1686127 w 1795649"/>
              <a:gd name="connsiteY3" fmla="*/ 363390 h 1819155"/>
              <a:gd name="connsiteX4" fmla="*/ 1748039 w 1795649"/>
              <a:gd name="connsiteY4" fmla="*/ 501502 h 1819155"/>
              <a:gd name="connsiteX5" fmla="*/ 1733752 w 1795649"/>
              <a:gd name="connsiteY5" fmla="*/ 949177 h 1819155"/>
              <a:gd name="connsiteX6" fmla="*/ 1785670 w 1795649"/>
              <a:gd name="connsiteY6" fmla="*/ 1624311 h 1819155"/>
              <a:gd name="connsiteX7" fmla="*/ 1192414 w 1795649"/>
              <a:gd name="connsiteY7" fmla="*/ 1819127 h 1819155"/>
              <a:gd name="connsiteX8" fmla="*/ 542925 w 1795649"/>
              <a:gd name="connsiteY8" fmla="*/ 1740199 h 1819155"/>
              <a:gd name="connsiteX9" fmla="*/ 212738 w 1795649"/>
              <a:gd name="connsiteY9" fmla="*/ 1272897 h 1819155"/>
              <a:gd name="connsiteX10" fmla="*/ 11314 w 1795649"/>
              <a:gd name="connsiteY10" fmla="*/ 739627 h 1819155"/>
              <a:gd name="connsiteX11" fmla="*/ 0 w 1795649"/>
              <a:gd name="connsiteY11" fmla="*/ 115136 h 1819155"/>
              <a:gd name="connsiteX0" fmla="*/ 0 w 1820653"/>
              <a:gd name="connsiteY0" fmla="*/ 115136 h 1819143"/>
              <a:gd name="connsiteX1" fmla="*/ 939552 w 1820653"/>
              <a:gd name="connsiteY1" fmla="*/ 0 h 1819143"/>
              <a:gd name="connsiteX2" fmla="*/ 1595639 w 1820653"/>
              <a:gd name="connsiteY2" fmla="*/ 339577 h 1819143"/>
              <a:gd name="connsiteX3" fmla="*/ 1686127 w 1820653"/>
              <a:gd name="connsiteY3" fmla="*/ 363390 h 1819143"/>
              <a:gd name="connsiteX4" fmla="*/ 1748039 w 1820653"/>
              <a:gd name="connsiteY4" fmla="*/ 501502 h 1819143"/>
              <a:gd name="connsiteX5" fmla="*/ 1733752 w 1820653"/>
              <a:gd name="connsiteY5" fmla="*/ 949177 h 1819143"/>
              <a:gd name="connsiteX6" fmla="*/ 1817420 w 1820653"/>
              <a:gd name="connsiteY6" fmla="*/ 1471911 h 1819143"/>
              <a:gd name="connsiteX7" fmla="*/ 1192414 w 1820653"/>
              <a:gd name="connsiteY7" fmla="*/ 1819127 h 1819143"/>
              <a:gd name="connsiteX8" fmla="*/ 542925 w 1820653"/>
              <a:gd name="connsiteY8" fmla="*/ 1740199 h 1819143"/>
              <a:gd name="connsiteX9" fmla="*/ 212738 w 1820653"/>
              <a:gd name="connsiteY9" fmla="*/ 1272897 h 1819143"/>
              <a:gd name="connsiteX10" fmla="*/ 11314 w 1820653"/>
              <a:gd name="connsiteY10" fmla="*/ 739627 h 1819143"/>
              <a:gd name="connsiteX11" fmla="*/ 0 w 1820653"/>
              <a:gd name="connsiteY11" fmla="*/ 115136 h 1819143"/>
              <a:gd name="connsiteX0" fmla="*/ 0 w 1820653"/>
              <a:gd name="connsiteY0" fmla="*/ 115136 h 1819150"/>
              <a:gd name="connsiteX1" fmla="*/ 939552 w 1820653"/>
              <a:gd name="connsiteY1" fmla="*/ 0 h 1819150"/>
              <a:gd name="connsiteX2" fmla="*/ 1595639 w 1820653"/>
              <a:gd name="connsiteY2" fmla="*/ 339577 h 1819150"/>
              <a:gd name="connsiteX3" fmla="*/ 1686127 w 1820653"/>
              <a:gd name="connsiteY3" fmla="*/ 363390 h 1819150"/>
              <a:gd name="connsiteX4" fmla="*/ 1748039 w 1820653"/>
              <a:gd name="connsiteY4" fmla="*/ 501502 h 1819150"/>
              <a:gd name="connsiteX5" fmla="*/ 1733752 w 1820653"/>
              <a:gd name="connsiteY5" fmla="*/ 949177 h 1819150"/>
              <a:gd name="connsiteX6" fmla="*/ 1817420 w 1820653"/>
              <a:gd name="connsiteY6" fmla="*/ 1471911 h 1819150"/>
              <a:gd name="connsiteX7" fmla="*/ 1192414 w 1820653"/>
              <a:gd name="connsiteY7" fmla="*/ 1819127 h 1819150"/>
              <a:gd name="connsiteX8" fmla="*/ 542925 w 1820653"/>
              <a:gd name="connsiteY8" fmla="*/ 1740199 h 1819150"/>
              <a:gd name="connsiteX9" fmla="*/ 212738 w 1820653"/>
              <a:gd name="connsiteY9" fmla="*/ 1272897 h 1819150"/>
              <a:gd name="connsiteX10" fmla="*/ 11314 w 1820653"/>
              <a:gd name="connsiteY10" fmla="*/ 739627 h 1819150"/>
              <a:gd name="connsiteX11" fmla="*/ 0 w 1820653"/>
              <a:gd name="connsiteY11" fmla="*/ 115136 h 1819150"/>
              <a:gd name="connsiteX0" fmla="*/ 0 w 1820653"/>
              <a:gd name="connsiteY0" fmla="*/ 115136 h 1819150"/>
              <a:gd name="connsiteX1" fmla="*/ 939552 w 1820653"/>
              <a:gd name="connsiteY1" fmla="*/ 0 h 1819150"/>
              <a:gd name="connsiteX2" fmla="*/ 1595639 w 1820653"/>
              <a:gd name="connsiteY2" fmla="*/ 339577 h 1819150"/>
              <a:gd name="connsiteX3" fmla="*/ 1686127 w 1820653"/>
              <a:gd name="connsiteY3" fmla="*/ 363390 h 1819150"/>
              <a:gd name="connsiteX4" fmla="*/ 1481339 w 1820653"/>
              <a:gd name="connsiteY4" fmla="*/ 615802 h 1819150"/>
              <a:gd name="connsiteX5" fmla="*/ 1733752 w 1820653"/>
              <a:gd name="connsiteY5" fmla="*/ 949177 h 1819150"/>
              <a:gd name="connsiteX6" fmla="*/ 1817420 w 1820653"/>
              <a:gd name="connsiteY6" fmla="*/ 1471911 h 1819150"/>
              <a:gd name="connsiteX7" fmla="*/ 1192414 w 1820653"/>
              <a:gd name="connsiteY7" fmla="*/ 1819127 h 1819150"/>
              <a:gd name="connsiteX8" fmla="*/ 542925 w 1820653"/>
              <a:gd name="connsiteY8" fmla="*/ 1740199 h 1819150"/>
              <a:gd name="connsiteX9" fmla="*/ 212738 w 1820653"/>
              <a:gd name="connsiteY9" fmla="*/ 1272897 h 1819150"/>
              <a:gd name="connsiteX10" fmla="*/ 11314 w 1820653"/>
              <a:gd name="connsiteY10" fmla="*/ 739627 h 1819150"/>
              <a:gd name="connsiteX11" fmla="*/ 0 w 1820653"/>
              <a:gd name="connsiteY11" fmla="*/ 115136 h 1819150"/>
              <a:gd name="connsiteX0" fmla="*/ 0 w 1820653"/>
              <a:gd name="connsiteY0" fmla="*/ 115136 h 1819150"/>
              <a:gd name="connsiteX1" fmla="*/ 939552 w 1820653"/>
              <a:gd name="connsiteY1" fmla="*/ 0 h 1819150"/>
              <a:gd name="connsiteX2" fmla="*/ 1595639 w 1820653"/>
              <a:gd name="connsiteY2" fmla="*/ 339577 h 1819150"/>
              <a:gd name="connsiteX3" fmla="*/ 1698827 w 1820653"/>
              <a:gd name="connsiteY3" fmla="*/ 503090 h 1819150"/>
              <a:gd name="connsiteX4" fmla="*/ 1481339 w 1820653"/>
              <a:gd name="connsiteY4" fmla="*/ 615802 h 1819150"/>
              <a:gd name="connsiteX5" fmla="*/ 1733752 w 1820653"/>
              <a:gd name="connsiteY5" fmla="*/ 949177 h 1819150"/>
              <a:gd name="connsiteX6" fmla="*/ 1817420 w 1820653"/>
              <a:gd name="connsiteY6" fmla="*/ 1471911 h 1819150"/>
              <a:gd name="connsiteX7" fmla="*/ 1192414 w 1820653"/>
              <a:gd name="connsiteY7" fmla="*/ 1819127 h 1819150"/>
              <a:gd name="connsiteX8" fmla="*/ 542925 w 1820653"/>
              <a:gd name="connsiteY8" fmla="*/ 1740199 h 1819150"/>
              <a:gd name="connsiteX9" fmla="*/ 212738 w 1820653"/>
              <a:gd name="connsiteY9" fmla="*/ 1272897 h 1819150"/>
              <a:gd name="connsiteX10" fmla="*/ 11314 w 1820653"/>
              <a:gd name="connsiteY10" fmla="*/ 739627 h 1819150"/>
              <a:gd name="connsiteX11" fmla="*/ 0 w 1820653"/>
              <a:gd name="connsiteY11" fmla="*/ 115136 h 1819150"/>
              <a:gd name="connsiteX0" fmla="*/ 0 w 1820653"/>
              <a:gd name="connsiteY0" fmla="*/ 115136 h 1819150"/>
              <a:gd name="connsiteX1" fmla="*/ 939552 w 1820653"/>
              <a:gd name="connsiteY1" fmla="*/ 0 h 1819150"/>
              <a:gd name="connsiteX2" fmla="*/ 1595639 w 1820653"/>
              <a:gd name="connsiteY2" fmla="*/ 339577 h 1819150"/>
              <a:gd name="connsiteX3" fmla="*/ 1749627 w 1820653"/>
              <a:gd name="connsiteY3" fmla="*/ 668190 h 1819150"/>
              <a:gd name="connsiteX4" fmla="*/ 1481339 w 1820653"/>
              <a:gd name="connsiteY4" fmla="*/ 615802 h 1819150"/>
              <a:gd name="connsiteX5" fmla="*/ 1733752 w 1820653"/>
              <a:gd name="connsiteY5" fmla="*/ 949177 h 1819150"/>
              <a:gd name="connsiteX6" fmla="*/ 1817420 w 1820653"/>
              <a:gd name="connsiteY6" fmla="*/ 1471911 h 1819150"/>
              <a:gd name="connsiteX7" fmla="*/ 1192414 w 1820653"/>
              <a:gd name="connsiteY7" fmla="*/ 1819127 h 1819150"/>
              <a:gd name="connsiteX8" fmla="*/ 542925 w 1820653"/>
              <a:gd name="connsiteY8" fmla="*/ 1740199 h 1819150"/>
              <a:gd name="connsiteX9" fmla="*/ 212738 w 1820653"/>
              <a:gd name="connsiteY9" fmla="*/ 1272897 h 1819150"/>
              <a:gd name="connsiteX10" fmla="*/ 11314 w 1820653"/>
              <a:gd name="connsiteY10" fmla="*/ 739627 h 1819150"/>
              <a:gd name="connsiteX11" fmla="*/ 0 w 1820653"/>
              <a:gd name="connsiteY11" fmla="*/ 115136 h 1819150"/>
              <a:gd name="connsiteX0" fmla="*/ 0 w 1820653"/>
              <a:gd name="connsiteY0" fmla="*/ 521536 h 2225550"/>
              <a:gd name="connsiteX1" fmla="*/ 964952 w 1820653"/>
              <a:gd name="connsiteY1" fmla="*/ 0 h 2225550"/>
              <a:gd name="connsiteX2" fmla="*/ 1595639 w 1820653"/>
              <a:gd name="connsiteY2" fmla="*/ 745977 h 2225550"/>
              <a:gd name="connsiteX3" fmla="*/ 1749627 w 1820653"/>
              <a:gd name="connsiteY3" fmla="*/ 1074590 h 2225550"/>
              <a:gd name="connsiteX4" fmla="*/ 1481339 w 1820653"/>
              <a:gd name="connsiteY4" fmla="*/ 1022202 h 2225550"/>
              <a:gd name="connsiteX5" fmla="*/ 1733752 w 1820653"/>
              <a:gd name="connsiteY5" fmla="*/ 1355577 h 2225550"/>
              <a:gd name="connsiteX6" fmla="*/ 1817420 w 1820653"/>
              <a:gd name="connsiteY6" fmla="*/ 1878311 h 2225550"/>
              <a:gd name="connsiteX7" fmla="*/ 1192414 w 1820653"/>
              <a:gd name="connsiteY7" fmla="*/ 2225527 h 2225550"/>
              <a:gd name="connsiteX8" fmla="*/ 542925 w 1820653"/>
              <a:gd name="connsiteY8" fmla="*/ 2146599 h 2225550"/>
              <a:gd name="connsiteX9" fmla="*/ 212738 w 1820653"/>
              <a:gd name="connsiteY9" fmla="*/ 1679297 h 2225550"/>
              <a:gd name="connsiteX10" fmla="*/ 11314 w 1820653"/>
              <a:gd name="connsiteY10" fmla="*/ 1146027 h 2225550"/>
              <a:gd name="connsiteX11" fmla="*/ 0 w 1820653"/>
              <a:gd name="connsiteY11" fmla="*/ 521536 h 2225550"/>
              <a:gd name="connsiteX0" fmla="*/ 439536 w 1809339"/>
              <a:gd name="connsiteY0" fmla="*/ 546936 h 2225550"/>
              <a:gd name="connsiteX1" fmla="*/ 953638 w 1809339"/>
              <a:gd name="connsiteY1" fmla="*/ 0 h 2225550"/>
              <a:gd name="connsiteX2" fmla="*/ 1584325 w 1809339"/>
              <a:gd name="connsiteY2" fmla="*/ 745977 h 2225550"/>
              <a:gd name="connsiteX3" fmla="*/ 1738313 w 1809339"/>
              <a:gd name="connsiteY3" fmla="*/ 1074590 h 2225550"/>
              <a:gd name="connsiteX4" fmla="*/ 1470025 w 1809339"/>
              <a:gd name="connsiteY4" fmla="*/ 1022202 h 2225550"/>
              <a:gd name="connsiteX5" fmla="*/ 1722438 w 1809339"/>
              <a:gd name="connsiteY5" fmla="*/ 1355577 h 2225550"/>
              <a:gd name="connsiteX6" fmla="*/ 1806106 w 1809339"/>
              <a:gd name="connsiteY6" fmla="*/ 1878311 h 2225550"/>
              <a:gd name="connsiteX7" fmla="*/ 1181100 w 1809339"/>
              <a:gd name="connsiteY7" fmla="*/ 2225527 h 2225550"/>
              <a:gd name="connsiteX8" fmla="*/ 531611 w 1809339"/>
              <a:gd name="connsiteY8" fmla="*/ 2146599 h 2225550"/>
              <a:gd name="connsiteX9" fmla="*/ 201424 w 1809339"/>
              <a:gd name="connsiteY9" fmla="*/ 1679297 h 2225550"/>
              <a:gd name="connsiteX10" fmla="*/ 0 w 1809339"/>
              <a:gd name="connsiteY10" fmla="*/ 1146027 h 2225550"/>
              <a:gd name="connsiteX11" fmla="*/ 439536 w 1809339"/>
              <a:gd name="connsiteY11" fmla="*/ 546936 h 2225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809339" h="2225550">
                <a:moveTo>
                  <a:pt x="439536" y="546936"/>
                </a:moveTo>
                <a:lnTo>
                  <a:pt x="953638" y="0"/>
                </a:lnTo>
                <a:cubicBezTo>
                  <a:pt x="1218371" y="116367"/>
                  <a:pt x="1448179" y="677234"/>
                  <a:pt x="1584325" y="745977"/>
                </a:cubicBezTo>
                <a:cubicBezTo>
                  <a:pt x="1654175" y="762646"/>
                  <a:pt x="1704182" y="1055540"/>
                  <a:pt x="1738313" y="1074590"/>
                </a:cubicBezTo>
                <a:cubicBezTo>
                  <a:pt x="1772444" y="1147614"/>
                  <a:pt x="1464469" y="963465"/>
                  <a:pt x="1470025" y="1022202"/>
                </a:cubicBezTo>
                <a:cubicBezTo>
                  <a:pt x="1484313" y="1164283"/>
                  <a:pt x="1734344" y="1213496"/>
                  <a:pt x="1722438" y="1355577"/>
                </a:cubicBezTo>
                <a:cubicBezTo>
                  <a:pt x="1804831" y="1524265"/>
                  <a:pt x="1816581" y="1497692"/>
                  <a:pt x="1806106" y="1878311"/>
                </a:cubicBezTo>
                <a:cubicBezTo>
                  <a:pt x="1615762" y="1977116"/>
                  <a:pt x="1365094" y="2228322"/>
                  <a:pt x="1181100" y="2225527"/>
                </a:cubicBezTo>
                <a:lnTo>
                  <a:pt x="531611" y="2146599"/>
                </a:lnTo>
                <a:cubicBezTo>
                  <a:pt x="391615" y="2031219"/>
                  <a:pt x="458301" y="1743401"/>
                  <a:pt x="201424" y="1679297"/>
                </a:cubicBezTo>
                <a:cubicBezTo>
                  <a:pt x="-55453" y="1418343"/>
                  <a:pt x="67206" y="1331579"/>
                  <a:pt x="0" y="1146027"/>
                </a:cubicBezTo>
                <a:lnTo>
                  <a:pt x="439536" y="54693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600" b="1" i="0" u="none" strike="noStrike" kern="1200" cap="none" spc="0" normalizeH="0" baseline="0" noProof="0">
              <a:ln>
                <a:noFill/>
              </a:ln>
              <a:solidFill>
                <a:srgbClr val="5B9BD5">
                  <a:lumMod val="40000"/>
                  <a:lumOff val="6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chimcanhcut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4253" y="2375049"/>
            <a:ext cx="685800" cy="914400"/>
          </a:xfrm>
          <a:prstGeom prst="rect">
            <a:avLst/>
          </a:prstGeom>
        </p:spPr>
      </p:pic>
      <p:pic>
        <p:nvPicPr>
          <p:cNvPr id="14" name="chim canhcut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2038" y="3061031"/>
            <a:ext cx="685800" cy="914400"/>
          </a:xfrm>
          <a:prstGeom prst="rect">
            <a:avLst/>
          </a:prstGeom>
        </p:spPr>
      </p:pic>
      <p:sp>
        <p:nvSpPr>
          <p:cNvPr id="11" name="bang 2"/>
          <p:cNvSpPr/>
          <p:nvPr/>
        </p:nvSpPr>
        <p:spPr>
          <a:xfrm>
            <a:off x="0" y="4942264"/>
            <a:ext cx="1346737" cy="1920746"/>
          </a:xfrm>
          <a:custGeom>
            <a:avLst/>
            <a:gdLst>
              <a:gd name="connsiteX0" fmla="*/ 0 w 2266682"/>
              <a:gd name="connsiteY0" fmla="*/ 0 h 1790163"/>
              <a:gd name="connsiteX1" fmla="*/ 2266682 w 2266682"/>
              <a:gd name="connsiteY1" fmla="*/ 0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184857 w 2266682"/>
              <a:gd name="connsiteY1" fmla="*/ 309093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197626"/>
              <a:gd name="connsiteY0" fmla="*/ 0 h 1790163"/>
              <a:gd name="connsiteX1" fmla="*/ 1339602 w 2197626"/>
              <a:gd name="connsiteY1" fmla="*/ 27739 h 1790163"/>
              <a:gd name="connsiteX2" fmla="*/ 1995689 w 2197626"/>
              <a:gd name="connsiteY2" fmla="*/ 367316 h 1790163"/>
              <a:gd name="connsiteX3" fmla="*/ 2086177 w 2197626"/>
              <a:gd name="connsiteY3" fmla="*/ 391129 h 1790163"/>
              <a:gd name="connsiteX4" fmla="*/ 2148089 w 2197626"/>
              <a:gd name="connsiteY4" fmla="*/ 529241 h 1790163"/>
              <a:gd name="connsiteX5" fmla="*/ 2133802 w 2197626"/>
              <a:gd name="connsiteY5" fmla="*/ 976916 h 1790163"/>
              <a:gd name="connsiteX6" fmla="*/ 2197626 w 2197626"/>
              <a:gd name="connsiteY6" fmla="*/ 1759207 h 1790163"/>
              <a:gd name="connsiteX7" fmla="*/ 0 w 2197626"/>
              <a:gd name="connsiteY7" fmla="*/ 1790163 h 1790163"/>
              <a:gd name="connsiteX8" fmla="*/ 0 w 2197626"/>
              <a:gd name="connsiteY8" fmla="*/ 0 h 1790163"/>
              <a:gd name="connsiteX0" fmla="*/ 0 w 2204063"/>
              <a:gd name="connsiteY0" fmla="*/ 0 h 1790163"/>
              <a:gd name="connsiteX1" fmla="*/ 1339602 w 2204063"/>
              <a:gd name="connsiteY1" fmla="*/ 27739 h 1790163"/>
              <a:gd name="connsiteX2" fmla="*/ 1995689 w 2204063"/>
              <a:gd name="connsiteY2" fmla="*/ 367316 h 1790163"/>
              <a:gd name="connsiteX3" fmla="*/ 2086177 w 2204063"/>
              <a:gd name="connsiteY3" fmla="*/ 391129 h 1790163"/>
              <a:gd name="connsiteX4" fmla="*/ 2148089 w 2204063"/>
              <a:gd name="connsiteY4" fmla="*/ 529241 h 1790163"/>
              <a:gd name="connsiteX5" fmla="*/ 2133802 w 2204063"/>
              <a:gd name="connsiteY5" fmla="*/ 976916 h 1790163"/>
              <a:gd name="connsiteX6" fmla="*/ 2197626 w 2204063"/>
              <a:gd name="connsiteY6" fmla="*/ 1759207 h 1790163"/>
              <a:gd name="connsiteX7" fmla="*/ 0 w 2204063"/>
              <a:gd name="connsiteY7" fmla="*/ 1790163 h 1790163"/>
              <a:gd name="connsiteX8" fmla="*/ 0 w 2204063"/>
              <a:gd name="connsiteY8" fmla="*/ 0 h 1790163"/>
              <a:gd name="connsiteX0" fmla="*/ 0 w 2195699"/>
              <a:gd name="connsiteY0" fmla="*/ 0 h 1790163"/>
              <a:gd name="connsiteX1" fmla="*/ 1339602 w 2195699"/>
              <a:gd name="connsiteY1" fmla="*/ 27739 h 1790163"/>
              <a:gd name="connsiteX2" fmla="*/ 1995689 w 2195699"/>
              <a:gd name="connsiteY2" fmla="*/ 367316 h 1790163"/>
              <a:gd name="connsiteX3" fmla="*/ 2086177 w 2195699"/>
              <a:gd name="connsiteY3" fmla="*/ 391129 h 1790163"/>
              <a:gd name="connsiteX4" fmla="*/ 2148089 w 2195699"/>
              <a:gd name="connsiteY4" fmla="*/ 529241 h 1790163"/>
              <a:gd name="connsiteX5" fmla="*/ 2133802 w 2195699"/>
              <a:gd name="connsiteY5" fmla="*/ 976916 h 1790163"/>
              <a:gd name="connsiteX6" fmla="*/ 2185720 w 2195699"/>
              <a:gd name="connsiteY6" fmla="*/ 1652050 h 1790163"/>
              <a:gd name="connsiteX7" fmla="*/ 0 w 2195699"/>
              <a:gd name="connsiteY7" fmla="*/ 1790163 h 1790163"/>
              <a:gd name="connsiteX8" fmla="*/ 0 w 2195699"/>
              <a:gd name="connsiteY8" fmla="*/ 0 h 1790163"/>
              <a:gd name="connsiteX0" fmla="*/ 0 w 2195699"/>
              <a:gd name="connsiteY0" fmla="*/ 0 h 1652050"/>
              <a:gd name="connsiteX1" fmla="*/ 1339602 w 2195699"/>
              <a:gd name="connsiteY1" fmla="*/ 27739 h 1652050"/>
              <a:gd name="connsiteX2" fmla="*/ 1995689 w 2195699"/>
              <a:gd name="connsiteY2" fmla="*/ 367316 h 1652050"/>
              <a:gd name="connsiteX3" fmla="*/ 2086177 w 2195699"/>
              <a:gd name="connsiteY3" fmla="*/ 391129 h 1652050"/>
              <a:gd name="connsiteX4" fmla="*/ 2148089 w 2195699"/>
              <a:gd name="connsiteY4" fmla="*/ 529241 h 1652050"/>
              <a:gd name="connsiteX5" fmla="*/ 2133802 w 2195699"/>
              <a:gd name="connsiteY5" fmla="*/ 976916 h 1652050"/>
              <a:gd name="connsiteX6" fmla="*/ 2185720 w 2195699"/>
              <a:gd name="connsiteY6" fmla="*/ 1652050 h 1652050"/>
              <a:gd name="connsiteX7" fmla="*/ 1114425 w 2195699"/>
              <a:gd name="connsiteY7" fmla="*/ 1647288 h 1652050"/>
              <a:gd name="connsiteX8" fmla="*/ 0 w 2195699"/>
              <a:gd name="connsiteY8" fmla="*/ 0 h 1652050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0 w 2195699"/>
              <a:gd name="connsiteY9" fmla="*/ 0 h 1948485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519314 w 2195699"/>
              <a:gd name="connsiteY9" fmla="*/ 1167416 h 1948485"/>
              <a:gd name="connsiteX10" fmla="*/ 0 w 2195699"/>
              <a:gd name="connsiteY10" fmla="*/ 0 h 1948485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119264 w 1795649"/>
              <a:gd name="connsiteY9" fmla="*/ 1139677 h 1920746"/>
              <a:gd name="connsiteX10" fmla="*/ 0 w 1795649"/>
              <a:gd name="connsiteY10" fmla="*/ 115136 h 1920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795649" h="1920746">
                <a:moveTo>
                  <a:pt x="0" y="115136"/>
                </a:moveTo>
                <a:lnTo>
                  <a:pt x="939552" y="0"/>
                </a:lnTo>
                <a:cubicBezTo>
                  <a:pt x="1204285" y="116367"/>
                  <a:pt x="1459493" y="270834"/>
                  <a:pt x="1595639" y="339577"/>
                </a:cubicBezTo>
                <a:cubicBezTo>
                  <a:pt x="1665489" y="356246"/>
                  <a:pt x="1651996" y="344340"/>
                  <a:pt x="1686127" y="363390"/>
                </a:cubicBezTo>
                <a:cubicBezTo>
                  <a:pt x="1720258" y="436414"/>
                  <a:pt x="1742483" y="442765"/>
                  <a:pt x="1748039" y="501502"/>
                </a:cubicBezTo>
                <a:cubicBezTo>
                  <a:pt x="1762327" y="643583"/>
                  <a:pt x="1745658" y="807096"/>
                  <a:pt x="1733752" y="949177"/>
                </a:cubicBezTo>
                <a:cubicBezTo>
                  <a:pt x="1816145" y="1117865"/>
                  <a:pt x="1796145" y="1243692"/>
                  <a:pt x="1785670" y="1624311"/>
                </a:cubicBezTo>
                <a:cubicBezTo>
                  <a:pt x="1601676" y="1621516"/>
                  <a:pt x="1427208" y="1923522"/>
                  <a:pt x="1243214" y="1920727"/>
                </a:cubicBezTo>
                <a:lnTo>
                  <a:pt x="714375" y="1619549"/>
                </a:lnTo>
                <a:cubicBezTo>
                  <a:pt x="573155" y="1411967"/>
                  <a:pt x="260484" y="1347259"/>
                  <a:pt x="119264" y="1139677"/>
                </a:cubicBezTo>
                <a:lnTo>
                  <a:pt x="0" y="11513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bang 5"/>
          <p:cNvSpPr/>
          <p:nvPr/>
        </p:nvSpPr>
        <p:spPr>
          <a:xfrm>
            <a:off x="2851480" y="-487503"/>
            <a:ext cx="1923428" cy="2456133"/>
          </a:xfrm>
          <a:custGeom>
            <a:avLst/>
            <a:gdLst>
              <a:gd name="connsiteX0" fmla="*/ 0 w 2266682"/>
              <a:gd name="connsiteY0" fmla="*/ 0 h 1790163"/>
              <a:gd name="connsiteX1" fmla="*/ 2266682 w 2266682"/>
              <a:gd name="connsiteY1" fmla="*/ 0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184857 w 2266682"/>
              <a:gd name="connsiteY1" fmla="*/ 309093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197626"/>
              <a:gd name="connsiteY0" fmla="*/ 0 h 1790163"/>
              <a:gd name="connsiteX1" fmla="*/ 1339602 w 2197626"/>
              <a:gd name="connsiteY1" fmla="*/ 27739 h 1790163"/>
              <a:gd name="connsiteX2" fmla="*/ 1995689 w 2197626"/>
              <a:gd name="connsiteY2" fmla="*/ 367316 h 1790163"/>
              <a:gd name="connsiteX3" fmla="*/ 2086177 w 2197626"/>
              <a:gd name="connsiteY3" fmla="*/ 391129 h 1790163"/>
              <a:gd name="connsiteX4" fmla="*/ 2148089 w 2197626"/>
              <a:gd name="connsiteY4" fmla="*/ 529241 h 1790163"/>
              <a:gd name="connsiteX5" fmla="*/ 2133802 w 2197626"/>
              <a:gd name="connsiteY5" fmla="*/ 976916 h 1790163"/>
              <a:gd name="connsiteX6" fmla="*/ 2197626 w 2197626"/>
              <a:gd name="connsiteY6" fmla="*/ 1759207 h 1790163"/>
              <a:gd name="connsiteX7" fmla="*/ 0 w 2197626"/>
              <a:gd name="connsiteY7" fmla="*/ 1790163 h 1790163"/>
              <a:gd name="connsiteX8" fmla="*/ 0 w 2197626"/>
              <a:gd name="connsiteY8" fmla="*/ 0 h 1790163"/>
              <a:gd name="connsiteX0" fmla="*/ 0 w 2204063"/>
              <a:gd name="connsiteY0" fmla="*/ 0 h 1790163"/>
              <a:gd name="connsiteX1" fmla="*/ 1339602 w 2204063"/>
              <a:gd name="connsiteY1" fmla="*/ 27739 h 1790163"/>
              <a:gd name="connsiteX2" fmla="*/ 1995689 w 2204063"/>
              <a:gd name="connsiteY2" fmla="*/ 367316 h 1790163"/>
              <a:gd name="connsiteX3" fmla="*/ 2086177 w 2204063"/>
              <a:gd name="connsiteY3" fmla="*/ 391129 h 1790163"/>
              <a:gd name="connsiteX4" fmla="*/ 2148089 w 2204063"/>
              <a:gd name="connsiteY4" fmla="*/ 529241 h 1790163"/>
              <a:gd name="connsiteX5" fmla="*/ 2133802 w 2204063"/>
              <a:gd name="connsiteY5" fmla="*/ 976916 h 1790163"/>
              <a:gd name="connsiteX6" fmla="*/ 2197626 w 2204063"/>
              <a:gd name="connsiteY6" fmla="*/ 1759207 h 1790163"/>
              <a:gd name="connsiteX7" fmla="*/ 0 w 2204063"/>
              <a:gd name="connsiteY7" fmla="*/ 1790163 h 1790163"/>
              <a:gd name="connsiteX8" fmla="*/ 0 w 2204063"/>
              <a:gd name="connsiteY8" fmla="*/ 0 h 1790163"/>
              <a:gd name="connsiteX0" fmla="*/ 0 w 2195699"/>
              <a:gd name="connsiteY0" fmla="*/ 0 h 1790163"/>
              <a:gd name="connsiteX1" fmla="*/ 1339602 w 2195699"/>
              <a:gd name="connsiteY1" fmla="*/ 27739 h 1790163"/>
              <a:gd name="connsiteX2" fmla="*/ 1995689 w 2195699"/>
              <a:gd name="connsiteY2" fmla="*/ 367316 h 1790163"/>
              <a:gd name="connsiteX3" fmla="*/ 2086177 w 2195699"/>
              <a:gd name="connsiteY3" fmla="*/ 391129 h 1790163"/>
              <a:gd name="connsiteX4" fmla="*/ 2148089 w 2195699"/>
              <a:gd name="connsiteY4" fmla="*/ 529241 h 1790163"/>
              <a:gd name="connsiteX5" fmla="*/ 2133802 w 2195699"/>
              <a:gd name="connsiteY5" fmla="*/ 976916 h 1790163"/>
              <a:gd name="connsiteX6" fmla="*/ 2185720 w 2195699"/>
              <a:gd name="connsiteY6" fmla="*/ 1652050 h 1790163"/>
              <a:gd name="connsiteX7" fmla="*/ 0 w 2195699"/>
              <a:gd name="connsiteY7" fmla="*/ 1790163 h 1790163"/>
              <a:gd name="connsiteX8" fmla="*/ 0 w 2195699"/>
              <a:gd name="connsiteY8" fmla="*/ 0 h 1790163"/>
              <a:gd name="connsiteX0" fmla="*/ 0 w 2195699"/>
              <a:gd name="connsiteY0" fmla="*/ 0 h 1652050"/>
              <a:gd name="connsiteX1" fmla="*/ 1339602 w 2195699"/>
              <a:gd name="connsiteY1" fmla="*/ 27739 h 1652050"/>
              <a:gd name="connsiteX2" fmla="*/ 1995689 w 2195699"/>
              <a:gd name="connsiteY2" fmla="*/ 367316 h 1652050"/>
              <a:gd name="connsiteX3" fmla="*/ 2086177 w 2195699"/>
              <a:gd name="connsiteY3" fmla="*/ 391129 h 1652050"/>
              <a:gd name="connsiteX4" fmla="*/ 2148089 w 2195699"/>
              <a:gd name="connsiteY4" fmla="*/ 529241 h 1652050"/>
              <a:gd name="connsiteX5" fmla="*/ 2133802 w 2195699"/>
              <a:gd name="connsiteY5" fmla="*/ 976916 h 1652050"/>
              <a:gd name="connsiteX6" fmla="*/ 2185720 w 2195699"/>
              <a:gd name="connsiteY6" fmla="*/ 1652050 h 1652050"/>
              <a:gd name="connsiteX7" fmla="*/ 1114425 w 2195699"/>
              <a:gd name="connsiteY7" fmla="*/ 1647288 h 1652050"/>
              <a:gd name="connsiteX8" fmla="*/ 0 w 2195699"/>
              <a:gd name="connsiteY8" fmla="*/ 0 h 1652050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0 w 2195699"/>
              <a:gd name="connsiteY9" fmla="*/ 0 h 1948485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519314 w 2195699"/>
              <a:gd name="connsiteY9" fmla="*/ 1167416 h 1948485"/>
              <a:gd name="connsiteX10" fmla="*/ 0 w 2195699"/>
              <a:gd name="connsiteY10" fmla="*/ 0 h 1948485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119264 w 1795649"/>
              <a:gd name="connsiteY9" fmla="*/ 1139677 h 1920746"/>
              <a:gd name="connsiteX10" fmla="*/ 0 w 1795649"/>
              <a:gd name="connsiteY10" fmla="*/ 115136 h 1920746"/>
              <a:gd name="connsiteX0" fmla="*/ 243950 w 2039599"/>
              <a:gd name="connsiteY0" fmla="*/ 115136 h 1920746"/>
              <a:gd name="connsiteX1" fmla="*/ 1183502 w 2039599"/>
              <a:gd name="connsiteY1" fmla="*/ 0 h 1920746"/>
              <a:gd name="connsiteX2" fmla="*/ 1839589 w 2039599"/>
              <a:gd name="connsiteY2" fmla="*/ 339577 h 1920746"/>
              <a:gd name="connsiteX3" fmla="*/ 1930077 w 2039599"/>
              <a:gd name="connsiteY3" fmla="*/ 363390 h 1920746"/>
              <a:gd name="connsiteX4" fmla="*/ 1991989 w 2039599"/>
              <a:gd name="connsiteY4" fmla="*/ 501502 h 1920746"/>
              <a:gd name="connsiteX5" fmla="*/ 1977702 w 2039599"/>
              <a:gd name="connsiteY5" fmla="*/ 949177 h 1920746"/>
              <a:gd name="connsiteX6" fmla="*/ 2029620 w 2039599"/>
              <a:gd name="connsiteY6" fmla="*/ 1624311 h 1920746"/>
              <a:gd name="connsiteX7" fmla="*/ 1487164 w 2039599"/>
              <a:gd name="connsiteY7" fmla="*/ 1920727 h 1920746"/>
              <a:gd name="connsiteX8" fmla="*/ 958325 w 2039599"/>
              <a:gd name="connsiteY8" fmla="*/ 1619549 h 1920746"/>
              <a:gd name="connsiteX9" fmla="*/ 0 w 2039599"/>
              <a:gd name="connsiteY9" fmla="*/ 731061 h 1920746"/>
              <a:gd name="connsiteX10" fmla="*/ 243950 w 2039599"/>
              <a:gd name="connsiteY10" fmla="*/ 115136 h 1920746"/>
              <a:gd name="connsiteX0" fmla="*/ 243950 w 2039599"/>
              <a:gd name="connsiteY0" fmla="*/ 115136 h 1920746"/>
              <a:gd name="connsiteX1" fmla="*/ 1183502 w 2039599"/>
              <a:gd name="connsiteY1" fmla="*/ 0 h 1920746"/>
              <a:gd name="connsiteX2" fmla="*/ 1839589 w 2039599"/>
              <a:gd name="connsiteY2" fmla="*/ 339577 h 1920746"/>
              <a:gd name="connsiteX3" fmla="*/ 1930077 w 2039599"/>
              <a:gd name="connsiteY3" fmla="*/ 363390 h 1920746"/>
              <a:gd name="connsiteX4" fmla="*/ 1991989 w 2039599"/>
              <a:gd name="connsiteY4" fmla="*/ 501502 h 1920746"/>
              <a:gd name="connsiteX5" fmla="*/ 1977702 w 2039599"/>
              <a:gd name="connsiteY5" fmla="*/ 949177 h 1920746"/>
              <a:gd name="connsiteX6" fmla="*/ 2029620 w 2039599"/>
              <a:gd name="connsiteY6" fmla="*/ 1624311 h 1920746"/>
              <a:gd name="connsiteX7" fmla="*/ 1487164 w 2039599"/>
              <a:gd name="connsiteY7" fmla="*/ 1920727 h 1920746"/>
              <a:gd name="connsiteX8" fmla="*/ 958325 w 2039599"/>
              <a:gd name="connsiteY8" fmla="*/ 1619549 h 1920746"/>
              <a:gd name="connsiteX9" fmla="*/ 253723 w 2039599"/>
              <a:gd name="connsiteY9" fmla="*/ 1363350 h 1920746"/>
              <a:gd name="connsiteX10" fmla="*/ 0 w 2039599"/>
              <a:gd name="connsiteY10" fmla="*/ 731061 h 1920746"/>
              <a:gd name="connsiteX11" fmla="*/ 243950 w 2039599"/>
              <a:gd name="connsiteY11" fmla="*/ 115136 h 1920746"/>
              <a:gd name="connsiteX0" fmla="*/ 243950 w 2039599"/>
              <a:gd name="connsiteY0" fmla="*/ 115136 h 1920746"/>
              <a:gd name="connsiteX1" fmla="*/ 1183502 w 2039599"/>
              <a:gd name="connsiteY1" fmla="*/ 0 h 1920746"/>
              <a:gd name="connsiteX2" fmla="*/ 1839589 w 2039599"/>
              <a:gd name="connsiteY2" fmla="*/ 339577 h 1920746"/>
              <a:gd name="connsiteX3" fmla="*/ 1930077 w 2039599"/>
              <a:gd name="connsiteY3" fmla="*/ 363390 h 1920746"/>
              <a:gd name="connsiteX4" fmla="*/ 1991989 w 2039599"/>
              <a:gd name="connsiteY4" fmla="*/ 501502 h 1920746"/>
              <a:gd name="connsiteX5" fmla="*/ 1977702 w 2039599"/>
              <a:gd name="connsiteY5" fmla="*/ 949177 h 1920746"/>
              <a:gd name="connsiteX6" fmla="*/ 2029620 w 2039599"/>
              <a:gd name="connsiteY6" fmla="*/ 1624311 h 1920746"/>
              <a:gd name="connsiteX7" fmla="*/ 1487164 w 2039599"/>
              <a:gd name="connsiteY7" fmla="*/ 1920727 h 1920746"/>
              <a:gd name="connsiteX8" fmla="*/ 958325 w 2039599"/>
              <a:gd name="connsiteY8" fmla="*/ 1619549 h 1920746"/>
              <a:gd name="connsiteX9" fmla="*/ 253723 w 2039599"/>
              <a:gd name="connsiteY9" fmla="*/ 1363350 h 1920746"/>
              <a:gd name="connsiteX10" fmla="*/ 0 w 2039599"/>
              <a:gd name="connsiteY10" fmla="*/ 731061 h 1920746"/>
              <a:gd name="connsiteX11" fmla="*/ 243950 w 2039599"/>
              <a:gd name="connsiteY11" fmla="*/ 115136 h 1920746"/>
              <a:gd name="connsiteX0" fmla="*/ 141795 w 1937444"/>
              <a:gd name="connsiteY0" fmla="*/ 115136 h 1920746"/>
              <a:gd name="connsiteX1" fmla="*/ 1081347 w 1937444"/>
              <a:gd name="connsiteY1" fmla="*/ 0 h 1920746"/>
              <a:gd name="connsiteX2" fmla="*/ 1737434 w 1937444"/>
              <a:gd name="connsiteY2" fmla="*/ 339577 h 1920746"/>
              <a:gd name="connsiteX3" fmla="*/ 1827922 w 1937444"/>
              <a:gd name="connsiteY3" fmla="*/ 363390 h 1920746"/>
              <a:gd name="connsiteX4" fmla="*/ 1889834 w 1937444"/>
              <a:gd name="connsiteY4" fmla="*/ 501502 h 1920746"/>
              <a:gd name="connsiteX5" fmla="*/ 1875547 w 1937444"/>
              <a:gd name="connsiteY5" fmla="*/ 949177 h 1920746"/>
              <a:gd name="connsiteX6" fmla="*/ 1927465 w 1937444"/>
              <a:gd name="connsiteY6" fmla="*/ 1624311 h 1920746"/>
              <a:gd name="connsiteX7" fmla="*/ 1385009 w 1937444"/>
              <a:gd name="connsiteY7" fmla="*/ 1920727 h 1920746"/>
              <a:gd name="connsiteX8" fmla="*/ 856170 w 1937444"/>
              <a:gd name="connsiteY8" fmla="*/ 1619549 h 1920746"/>
              <a:gd name="connsiteX9" fmla="*/ 151568 w 1937444"/>
              <a:gd name="connsiteY9" fmla="*/ 1363350 h 1920746"/>
              <a:gd name="connsiteX10" fmla="*/ 0 w 1937444"/>
              <a:gd name="connsiteY10" fmla="*/ 685659 h 1920746"/>
              <a:gd name="connsiteX11" fmla="*/ 141795 w 1937444"/>
              <a:gd name="connsiteY11" fmla="*/ 115136 h 1920746"/>
              <a:gd name="connsiteX0" fmla="*/ 209898 w 2005547"/>
              <a:gd name="connsiteY0" fmla="*/ 115136 h 1920746"/>
              <a:gd name="connsiteX1" fmla="*/ 1149450 w 2005547"/>
              <a:gd name="connsiteY1" fmla="*/ 0 h 1920746"/>
              <a:gd name="connsiteX2" fmla="*/ 1805537 w 2005547"/>
              <a:gd name="connsiteY2" fmla="*/ 339577 h 1920746"/>
              <a:gd name="connsiteX3" fmla="*/ 1896025 w 2005547"/>
              <a:gd name="connsiteY3" fmla="*/ 363390 h 1920746"/>
              <a:gd name="connsiteX4" fmla="*/ 1957937 w 2005547"/>
              <a:gd name="connsiteY4" fmla="*/ 501502 h 1920746"/>
              <a:gd name="connsiteX5" fmla="*/ 1943650 w 2005547"/>
              <a:gd name="connsiteY5" fmla="*/ 949177 h 1920746"/>
              <a:gd name="connsiteX6" fmla="*/ 1995568 w 2005547"/>
              <a:gd name="connsiteY6" fmla="*/ 1624311 h 1920746"/>
              <a:gd name="connsiteX7" fmla="*/ 1453112 w 2005547"/>
              <a:gd name="connsiteY7" fmla="*/ 1920727 h 1920746"/>
              <a:gd name="connsiteX8" fmla="*/ 924273 w 2005547"/>
              <a:gd name="connsiteY8" fmla="*/ 1619549 h 1920746"/>
              <a:gd name="connsiteX9" fmla="*/ 219671 w 2005547"/>
              <a:gd name="connsiteY9" fmla="*/ 1363350 h 1920746"/>
              <a:gd name="connsiteX10" fmla="*/ 0 w 2005547"/>
              <a:gd name="connsiteY10" fmla="*/ 685659 h 1920746"/>
              <a:gd name="connsiteX11" fmla="*/ 209898 w 2005547"/>
              <a:gd name="connsiteY11" fmla="*/ 115136 h 1920746"/>
              <a:gd name="connsiteX0" fmla="*/ 209898 w 2005547"/>
              <a:gd name="connsiteY0" fmla="*/ 115136 h 1920746"/>
              <a:gd name="connsiteX1" fmla="*/ 1149450 w 2005547"/>
              <a:gd name="connsiteY1" fmla="*/ 0 h 1920746"/>
              <a:gd name="connsiteX2" fmla="*/ 1805537 w 2005547"/>
              <a:gd name="connsiteY2" fmla="*/ 339577 h 1920746"/>
              <a:gd name="connsiteX3" fmla="*/ 1896025 w 2005547"/>
              <a:gd name="connsiteY3" fmla="*/ 363390 h 1920746"/>
              <a:gd name="connsiteX4" fmla="*/ 1957937 w 2005547"/>
              <a:gd name="connsiteY4" fmla="*/ 501502 h 1920746"/>
              <a:gd name="connsiteX5" fmla="*/ 1943650 w 2005547"/>
              <a:gd name="connsiteY5" fmla="*/ 949177 h 1920746"/>
              <a:gd name="connsiteX6" fmla="*/ 1995568 w 2005547"/>
              <a:gd name="connsiteY6" fmla="*/ 1624311 h 1920746"/>
              <a:gd name="connsiteX7" fmla="*/ 1453112 w 2005547"/>
              <a:gd name="connsiteY7" fmla="*/ 1920727 h 1920746"/>
              <a:gd name="connsiteX8" fmla="*/ 924273 w 2005547"/>
              <a:gd name="connsiteY8" fmla="*/ 1619549 h 1920746"/>
              <a:gd name="connsiteX9" fmla="*/ 219671 w 2005547"/>
              <a:gd name="connsiteY9" fmla="*/ 1363350 h 1920746"/>
              <a:gd name="connsiteX10" fmla="*/ 0 w 2005547"/>
              <a:gd name="connsiteY10" fmla="*/ 685659 h 1920746"/>
              <a:gd name="connsiteX11" fmla="*/ 209898 w 2005547"/>
              <a:gd name="connsiteY11" fmla="*/ 115136 h 1920746"/>
              <a:gd name="connsiteX0" fmla="*/ 209898 w 2005547"/>
              <a:gd name="connsiteY0" fmla="*/ 115136 h 1920746"/>
              <a:gd name="connsiteX1" fmla="*/ 1149450 w 2005547"/>
              <a:gd name="connsiteY1" fmla="*/ 0 h 1920746"/>
              <a:gd name="connsiteX2" fmla="*/ 1805537 w 2005547"/>
              <a:gd name="connsiteY2" fmla="*/ 339577 h 1920746"/>
              <a:gd name="connsiteX3" fmla="*/ 1896025 w 2005547"/>
              <a:gd name="connsiteY3" fmla="*/ 363390 h 1920746"/>
              <a:gd name="connsiteX4" fmla="*/ 1957937 w 2005547"/>
              <a:gd name="connsiteY4" fmla="*/ 501502 h 1920746"/>
              <a:gd name="connsiteX5" fmla="*/ 1943650 w 2005547"/>
              <a:gd name="connsiteY5" fmla="*/ 949177 h 1920746"/>
              <a:gd name="connsiteX6" fmla="*/ 1995568 w 2005547"/>
              <a:gd name="connsiteY6" fmla="*/ 1624311 h 1920746"/>
              <a:gd name="connsiteX7" fmla="*/ 1453112 w 2005547"/>
              <a:gd name="connsiteY7" fmla="*/ 1920727 h 1920746"/>
              <a:gd name="connsiteX8" fmla="*/ 924273 w 2005547"/>
              <a:gd name="connsiteY8" fmla="*/ 1619549 h 1920746"/>
              <a:gd name="connsiteX9" fmla="*/ 219671 w 2005547"/>
              <a:gd name="connsiteY9" fmla="*/ 1363350 h 1920746"/>
              <a:gd name="connsiteX10" fmla="*/ 0 w 2005547"/>
              <a:gd name="connsiteY10" fmla="*/ 685659 h 1920746"/>
              <a:gd name="connsiteX11" fmla="*/ 209898 w 2005547"/>
              <a:gd name="connsiteY11" fmla="*/ 115136 h 1920746"/>
              <a:gd name="connsiteX0" fmla="*/ 209898 w 2005547"/>
              <a:gd name="connsiteY0" fmla="*/ 115136 h 1920746"/>
              <a:gd name="connsiteX1" fmla="*/ 1149450 w 2005547"/>
              <a:gd name="connsiteY1" fmla="*/ 0 h 1920746"/>
              <a:gd name="connsiteX2" fmla="*/ 1805537 w 2005547"/>
              <a:gd name="connsiteY2" fmla="*/ 339577 h 1920746"/>
              <a:gd name="connsiteX3" fmla="*/ 1896025 w 2005547"/>
              <a:gd name="connsiteY3" fmla="*/ 363390 h 1920746"/>
              <a:gd name="connsiteX4" fmla="*/ 1957937 w 2005547"/>
              <a:gd name="connsiteY4" fmla="*/ 501502 h 1920746"/>
              <a:gd name="connsiteX5" fmla="*/ 1943650 w 2005547"/>
              <a:gd name="connsiteY5" fmla="*/ 949177 h 1920746"/>
              <a:gd name="connsiteX6" fmla="*/ 1995568 w 2005547"/>
              <a:gd name="connsiteY6" fmla="*/ 1624311 h 1920746"/>
              <a:gd name="connsiteX7" fmla="*/ 1453112 w 2005547"/>
              <a:gd name="connsiteY7" fmla="*/ 1920727 h 1920746"/>
              <a:gd name="connsiteX8" fmla="*/ 924273 w 2005547"/>
              <a:gd name="connsiteY8" fmla="*/ 1619549 h 1920746"/>
              <a:gd name="connsiteX9" fmla="*/ 219671 w 2005547"/>
              <a:gd name="connsiteY9" fmla="*/ 1363350 h 1920746"/>
              <a:gd name="connsiteX10" fmla="*/ 0 w 2005547"/>
              <a:gd name="connsiteY10" fmla="*/ 685659 h 1920746"/>
              <a:gd name="connsiteX11" fmla="*/ 209898 w 2005547"/>
              <a:gd name="connsiteY11" fmla="*/ 115136 h 1920746"/>
              <a:gd name="connsiteX0" fmla="*/ 209898 w 2005547"/>
              <a:gd name="connsiteY0" fmla="*/ 115136 h 1920746"/>
              <a:gd name="connsiteX1" fmla="*/ 1149450 w 2005547"/>
              <a:gd name="connsiteY1" fmla="*/ 0 h 1920746"/>
              <a:gd name="connsiteX2" fmla="*/ 1805537 w 2005547"/>
              <a:gd name="connsiteY2" fmla="*/ 339577 h 1920746"/>
              <a:gd name="connsiteX3" fmla="*/ 1896025 w 2005547"/>
              <a:gd name="connsiteY3" fmla="*/ 363390 h 1920746"/>
              <a:gd name="connsiteX4" fmla="*/ 1957937 w 2005547"/>
              <a:gd name="connsiteY4" fmla="*/ 501502 h 1920746"/>
              <a:gd name="connsiteX5" fmla="*/ 1943650 w 2005547"/>
              <a:gd name="connsiteY5" fmla="*/ 949177 h 1920746"/>
              <a:gd name="connsiteX6" fmla="*/ 1995568 w 2005547"/>
              <a:gd name="connsiteY6" fmla="*/ 1624311 h 1920746"/>
              <a:gd name="connsiteX7" fmla="*/ 1453112 w 2005547"/>
              <a:gd name="connsiteY7" fmla="*/ 1920727 h 1920746"/>
              <a:gd name="connsiteX8" fmla="*/ 867520 w 2005547"/>
              <a:gd name="connsiteY8" fmla="*/ 1426591 h 1920746"/>
              <a:gd name="connsiteX9" fmla="*/ 219671 w 2005547"/>
              <a:gd name="connsiteY9" fmla="*/ 1363350 h 1920746"/>
              <a:gd name="connsiteX10" fmla="*/ 0 w 2005547"/>
              <a:gd name="connsiteY10" fmla="*/ 685659 h 1920746"/>
              <a:gd name="connsiteX11" fmla="*/ 209898 w 2005547"/>
              <a:gd name="connsiteY11" fmla="*/ 115136 h 1920746"/>
              <a:gd name="connsiteX0" fmla="*/ 209898 w 2005547"/>
              <a:gd name="connsiteY0" fmla="*/ 115136 h 1920746"/>
              <a:gd name="connsiteX1" fmla="*/ 1149450 w 2005547"/>
              <a:gd name="connsiteY1" fmla="*/ 0 h 1920746"/>
              <a:gd name="connsiteX2" fmla="*/ 1805537 w 2005547"/>
              <a:gd name="connsiteY2" fmla="*/ 339577 h 1920746"/>
              <a:gd name="connsiteX3" fmla="*/ 1896025 w 2005547"/>
              <a:gd name="connsiteY3" fmla="*/ 363390 h 1920746"/>
              <a:gd name="connsiteX4" fmla="*/ 1957937 w 2005547"/>
              <a:gd name="connsiteY4" fmla="*/ 501502 h 1920746"/>
              <a:gd name="connsiteX5" fmla="*/ 1943650 w 2005547"/>
              <a:gd name="connsiteY5" fmla="*/ 949177 h 1920746"/>
              <a:gd name="connsiteX6" fmla="*/ 1995568 w 2005547"/>
              <a:gd name="connsiteY6" fmla="*/ 1624311 h 1920746"/>
              <a:gd name="connsiteX7" fmla="*/ 1453112 w 2005547"/>
              <a:gd name="connsiteY7" fmla="*/ 1920727 h 1920746"/>
              <a:gd name="connsiteX8" fmla="*/ 958324 w 2005547"/>
              <a:gd name="connsiteY8" fmla="*/ 1517396 h 1920746"/>
              <a:gd name="connsiteX9" fmla="*/ 219671 w 2005547"/>
              <a:gd name="connsiteY9" fmla="*/ 1363350 h 1920746"/>
              <a:gd name="connsiteX10" fmla="*/ 0 w 2005547"/>
              <a:gd name="connsiteY10" fmla="*/ 685659 h 1920746"/>
              <a:gd name="connsiteX11" fmla="*/ 209898 w 2005547"/>
              <a:gd name="connsiteY11" fmla="*/ 115136 h 1920746"/>
              <a:gd name="connsiteX0" fmla="*/ 209898 w 2005547"/>
              <a:gd name="connsiteY0" fmla="*/ 115136 h 1920746"/>
              <a:gd name="connsiteX1" fmla="*/ 1149450 w 2005547"/>
              <a:gd name="connsiteY1" fmla="*/ 0 h 1920746"/>
              <a:gd name="connsiteX2" fmla="*/ 1805537 w 2005547"/>
              <a:gd name="connsiteY2" fmla="*/ 339577 h 1920746"/>
              <a:gd name="connsiteX3" fmla="*/ 1896025 w 2005547"/>
              <a:gd name="connsiteY3" fmla="*/ 363390 h 1920746"/>
              <a:gd name="connsiteX4" fmla="*/ 1957937 w 2005547"/>
              <a:gd name="connsiteY4" fmla="*/ 501502 h 1920746"/>
              <a:gd name="connsiteX5" fmla="*/ 1943650 w 2005547"/>
              <a:gd name="connsiteY5" fmla="*/ 949177 h 1920746"/>
              <a:gd name="connsiteX6" fmla="*/ 1995568 w 2005547"/>
              <a:gd name="connsiteY6" fmla="*/ 1624311 h 1920746"/>
              <a:gd name="connsiteX7" fmla="*/ 1453112 w 2005547"/>
              <a:gd name="connsiteY7" fmla="*/ 1920727 h 1920746"/>
              <a:gd name="connsiteX8" fmla="*/ 958324 w 2005547"/>
              <a:gd name="connsiteY8" fmla="*/ 1517396 h 1920746"/>
              <a:gd name="connsiteX9" fmla="*/ 219671 w 2005547"/>
              <a:gd name="connsiteY9" fmla="*/ 1363350 h 1920746"/>
              <a:gd name="connsiteX10" fmla="*/ 0 w 2005547"/>
              <a:gd name="connsiteY10" fmla="*/ 685659 h 1920746"/>
              <a:gd name="connsiteX11" fmla="*/ 209898 w 2005547"/>
              <a:gd name="connsiteY11" fmla="*/ 115136 h 1920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005547" h="1920746">
                <a:moveTo>
                  <a:pt x="209898" y="115136"/>
                </a:moveTo>
                <a:lnTo>
                  <a:pt x="1149450" y="0"/>
                </a:lnTo>
                <a:cubicBezTo>
                  <a:pt x="1414183" y="116367"/>
                  <a:pt x="1669391" y="270834"/>
                  <a:pt x="1805537" y="339577"/>
                </a:cubicBezTo>
                <a:cubicBezTo>
                  <a:pt x="1875387" y="356246"/>
                  <a:pt x="1861894" y="344340"/>
                  <a:pt x="1896025" y="363390"/>
                </a:cubicBezTo>
                <a:cubicBezTo>
                  <a:pt x="1930156" y="436414"/>
                  <a:pt x="1952381" y="442765"/>
                  <a:pt x="1957937" y="501502"/>
                </a:cubicBezTo>
                <a:cubicBezTo>
                  <a:pt x="1972225" y="643583"/>
                  <a:pt x="1955556" y="807096"/>
                  <a:pt x="1943650" y="949177"/>
                </a:cubicBezTo>
                <a:cubicBezTo>
                  <a:pt x="2026043" y="1117865"/>
                  <a:pt x="2006043" y="1243692"/>
                  <a:pt x="1995568" y="1624311"/>
                </a:cubicBezTo>
                <a:cubicBezTo>
                  <a:pt x="1811574" y="1621516"/>
                  <a:pt x="1637106" y="1923522"/>
                  <a:pt x="1453112" y="1920727"/>
                </a:cubicBezTo>
                <a:lnTo>
                  <a:pt x="958324" y="1517396"/>
                </a:lnTo>
                <a:cubicBezTo>
                  <a:pt x="775452" y="1380990"/>
                  <a:pt x="549649" y="1488731"/>
                  <a:pt x="219671" y="1363350"/>
                </a:cubicBezTo>
                <a:cubicBezTo>
                  <a:pt x="162103" y="1056362"/>
                  <a:pt x="137836" y="918288"/>
                  <a:pt x="0" y="685659"/>
                </a:cubicBezTo>
                <a:lnTo>
                  <a:pt x="209898" y="11513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600" b="1" i="0" u="none" strike="noStrike" kern="1200" cap="none" spc="0" normalizeH="0" baseline="0" noProof="0">
              <a:ln>
                <a:noFill/>
              </a:ln>
              <a:solidFill>
                <a:srgbClr val="5B9BD5">
                  <a:lumMod val="40000"/>
                  <a:lumOff val="6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Snip Diagonal Corner Rectangle 1"/>
          <p:cNvSpPr/>
          <p:nvPr/>
        </p:nvSpPr>
        <p:spPr>
          <a:xfrm>
            <a:off x="4455280" y="107009"/>
            <a:ext cx="4659086" cy="1582058"/>
          </a:xfrm>
          <a:prstGeom prst="snip2DiagRect">
            <a:avLst/>
          </a:prstGeom>
          <a:blipFill>
            <a:blip r:embed="rId10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.VnAvant" pitchFamily="34" charset="0"/>
              </a:rPr>
              <a:t>Nãi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.VnAvant" pitchFamily="34" charset="0"/>
              </a:rPr>
              <a:t> 1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.VnAvant" pitchFamily="34" charset="0"/>
              </a:rPr>
              <a:t>c©u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.VnAvant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.VnAvant" pitchFamily="34" charset="0"/>
              </a:rPr>
              <a:t>vÒ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.VnAvant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.VnAvant" pitchFamily="34" charset="0"/>
              </a:rPr>
              <a:t>biÓn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.VnAvant" pitchFamily="34" charset="0"/>
              </a:rPr>
              <a:t>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.VnAvant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0606" y="1765626"/>
            <a:ext cx="1650206" cy="752475"/>
          </a:xfrm>
          <a:prstGeom prst="rect">
            <a:avLst/>
          </a:prstGeom>
        </p:spPr>
      </p:pic>
      <p:pic>
        <p:nvPicPr>
          <p:cNvPr id="17" name="chimcanhcut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2552" y="4485064"/>
            <a:ext cx="685800" cy="914400"/>
          </a:xfrm>
          <a:prstGeom prst="rect">
            <a:avLst/>
          </a:prstGeom>
        </p:spPr>
      </p:pic>
      <p:pic>
        <p:nvPicPr>
          <p:cNvPr id="5" name="Bucket_List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00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324534" y="4276870"/>
            <a:ext cx="457200" cy="609600"/>
          </a:xfrm>
          <a:prstGeom prst="rect">
            <a:avLst/>
          </a:prstGeom>
        </p:spPr>
      </p:pic>
      <p:pic>
        <p:nvPicPr>
          <p:cNvPr id="22" name="yeah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326" end="166.1875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472488" y="-1028416"/>
            <a:ext cx="457200" cy="60960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2782" y="2566114"/>
            <a:ext cx="1298475" cy="173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557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3.7037E-7 L 0.10208 0.49537 " pathEditMode="relative" rAng="0" ptsTypes="AA">
                                      <p:cBhvr>
                                        <p:cTn id="18" dur="5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04" y="24769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3.7037E-6 L 0.10208 0.49537 " pathEditMode="relative" rAng="0" ptsTypes="AA">
                                      <p:cBhvr>
                                        <p:cTn id="20" dur="5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04" y="247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500"/>
                            </p:stCondLst>
                            <p:childTnLst>
                              <p:par>
                                <p:cTn id="22" presetID="37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0.00092 C 0.02214 0.0125 0.01563 -0.1169 0.03802 -0.1037 C 0.05209 -0.09421 0.07227 -0.10926 0.09649 -0.11666 C 0.12045 -0.12407 0.16875 -0.14028 0.18242 -0.1493 C 0.20495 -0.16273 0.27774 -0.1993 0.30039 -0.21157 " pathEditMode="relative" rAng="0" ptsTypes="AAAAA">
                                      <p:cBhvr>
                                        <p:cTn id="23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13" y="-10486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9665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30" grpId="0" animBg="1"/>
      <p:bldP spid="24" grpId="0" animBg="1"/>
      <p:bldP spid="2" grpId="0" animBg="1"/>
      <p:bldP spid="2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0" y="5852834"/>
            <a:ext cx="4876800" cy="10969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6000" b="1" dirty="0" err="1">
                <a:latin typeface=".VnAvant" pitchFamily="34" charset="0"/>
              </a:rPr>
              <a:t>b</a:t>
            </a:r>
            <a:r>
              <a:rPr lang="en-US" sz="6000" b="1" dirty="0" err="1" smtClean="0">
                <a:latin typeface=".VnAvant" pitchFamily="34" charset="0"/>
              </a:rPr>
              <a:t>uéc</a:t>
            </a:r>
            <a:r>
              <a:rPr lang="en-US" sz="6000" b="1" dirty="0" smtClean="0">
                <a:latin typeface=".VnAvant" pitchFamily="34" charset="0"/>
              </a:rPr>
              <a:t> </a:t>
            </a:r>
            <a:r>
              <a:rPr lang="en-US" sz="6000" b="1" dirty="0" err="1" smtClean="0">
                <a:latin typeface=".VnAvant" pitchFamily="34" charset="0"/>
              </a:rPr>
              <a:t>tãc</a:t>
            </a:r>
            <a:endParaRPr lang="en-US" sz="6000" b="1" dirty="0">
              <a:latin typeface=".VnAvant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743200" y="5852834"/>
            <a:ext cx="1630575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b="1" kern="0" dirty="0" err="1" smtClean="0">
                <a:solidFill>
                  <a:srgbClr val="FF0000"/>
                </a:solidFill>
                <a:latin typeface=".VnAvant" pitchFamily="34" charset="0"/>
                <a:cs typeface="Times New Roman" panose="02020603050405020304" charset="0"/>
              </a:rPr>
              <a:t>u«c</a:t>
            </a:r>
            <a:endParaRPr lang="en-US" sz="60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304800"/>
            <a:ext cx="7620000" cy="55480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46218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</TotalTime>
  <Words>285</Words>
  <Application>Microsoft Office PowerPoint</Application>
  <PresentationFormat>On-screen Show (4:3)</PresentationFormat>
  <Paragraphs>90</Paragraphs>
  <Slides>24</Slides>
  <Notes>3</Notes>
  <HiddenSlides>0</HiddenSlides>
  <MMClips>10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minhtuan6990@gmail.com / 01686898975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Nothing1010</cp:lastModifiedBy>
  <cp:revision>6</cp:revision>
  <dcterms:created xsi:type="dcterms:W3CDTF">2020-12-11T10:24:04Z</dcterms:created>
  <dcterms:modified xsi:type="dcterms:W3CDTF">2020-12-14T10:04:57Z</dcterms:modified>
</cp:coreProperties>
</file>