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22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76F54-31C5-4487-85E5-48856F96B977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9B11B-BEF8-4475-96CC-8696233AB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4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4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4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07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665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2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6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2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6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F8972-6848-4ADE-B427-EE3F1F3637B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D9A8-8325-4880-99CE-86A352D99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3.wav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1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gif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048000"/>
            <a:ext cx="4066286" cy="19155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26410"/>
            <a:ext cx="41841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1"/>
            <a:ext cx="1729280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4267200"/>
            <a:ext cx="5867400" cy="109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 smtClean="0">
                <a:latin typeface=".VnAvant" pitchFamily="34" charset="0"/>
              </a:rPr>
              <a:t>Chuån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chuån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8084" y="4267200"/>
            <a:ext cx="16001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u«n</a:t>
            </a:r>
            <a:endParaRPr lang="en-US" sz="6000" dirty="0"/>
          </a:p>
        </p:txBody>
      </p:sp>
      <p:pic>
        <p:nvPicPr>
          <p:cNvPr id="2" name="Picture 2" descr="Video: Sự tích con chuồn chuồn - Kho Tàng Truyện Cổ Tích Chọn L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438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5000" y="4318337"/>
            <a:ext cx="16001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456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E8311CB8-2D57-427C-945E-61F94063B626}"/>
              </a:ext>
            </a:extLst>
          </p:cNvPr>
          <p:cNvSpPr txBox="1"/>
          <p:nvPr/>
        </p:nvSpPr>
        <p:spPr>
          <a:xfrm>
            <a:off x="2666004" y="1066800"/>
            <a:ext cx="236319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E62AA113-555A-494D-B07E-5676414413E1}"/>
              </a:ext>
            </a:extLst>
          </p:cNvPr>
          <p:cNvGrpSpPr/>
          <p:nvPr/>
        </p:nvGrpSpPr>
        <p:grpSpPr>
          <a:xfrm>
            <a:off x="2013743" y="2699825"/>
            <a:ext cx="5116513" cy="2962518"/>
            <a:chOff x="384" y="1680"/>
            <a:chExt cx="1680" cy="9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xmlns="" id="{83BD4588-8CE6-42F6-A507-8806CB8DC83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xmlns="" id="{FC1C52C8-94AC-4DEA-9682-016819029337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xmlns="" id="{FBB34032-2B2A-4C7B-A8F8-A2A0D948CD7A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35066F8D-A6AD-4EFE-9923-698F02CF67F9}"/>
              </a:ext>
            </a:extLst>
          </p:cNvPr>
          <p:cNvSpPr txBox="1"/>
          <p:nvPr/>
        </p:nvSpPr>
        <p:spPr>
          <a:xfrm>
            <a:off x="2971800" y="2916210"/>
            <a:ext cx="2362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ch</a:t>
            </a:r>
            <a:endParaRPr lang="en-US" altLang="x-none" sz="60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B2A815FB-98E3-46F3-A024-8BF452EE788F}"/>
              </a:ext>
            </a:extLst>
          </p:cNvPr>
          <p:cNvSpPr txBox="1"/>
          <p:nvPr/>
        </p:nvSpPr>
        <p:spPr>
          <a:xfrm>
            <a:off x="4917245" y="2905659"/>
            <a:ext cx="18645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</a:t>
            </a:r>
            <a:endParaRPr lang="en-US" altLang="x-none" sz="60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3454552" y="4318337"/>
            <a:ext cx="292538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uån</a:t>
            </a:r>
            <a:endParaRPr lang="en-US" altLang="x-none" sz="6000" b="1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0" y="1122694"/>
            <a:ext cx="13484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28EC99E9-371C-4E6C-8BB0-E4A5BBA8E766}"/>
              </a:ext>
            </a:extLst>
          </p:cNvPr>
          <p:cNvSpPr txBox="1"/>
          <p:nvPr/>
        </p:nvSpPr>
        <p:spPr>
          <a:xfrm>
            <a:off x="5715000" y="1122693"/>
            <a:ext cx="1584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9D759A88-0E71-4B43-A1BB-1F7E3EC1C94B}"/>
              </a:ext>
            </a:extLst>
          </p:cNvPr>
          <p:cNvSpPr txBox="1"/>
          <p:nvPr/>
        </p:nvSpPr>
        <p:spPr>
          <a:xfrm>
            <a:off x="1512587" y="1066799"/>
            <a:ext cx="168681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8" grpId="0"/>
      <p:bldP spid="19" grpId="0"/>
      <p:bldP spid="20" grpId="0"/>
      <p:bldP spid="20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99" y="1066800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khu«n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muèn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muén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nguån</a:t>
            </a:r>
            <a:endParaRPr lang="en-US" sz="6000" b="1" dirty="0"/>
          </a:p>
        </p:txBody>
      </p:sp>
      <p:sp>
        <p:nvSpPr>
          <p:cNvPr id="7" name="Text Box 9"/>
          <p:cNvSpPr txBox="1"/>
          <p:nvPr/>
        </p:nvSpPr>
        <p:spPr>
          <a:xfrm>
            <a:off x="838200" y="797004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293203"/>
            <a:ext cx="9906000" cy="1080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buång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luèng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thuæng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vu«ng</a:t>
            </a:r>
            <a:endParaRPr lang="en-US" sz="8000" b="1" dirty="0"/>
          </a:p>
        </p:txBody>
      </p:sp>
      <p:sp>
        <p:nvSpPr>
          <p:cNvPr id="25" name="Text Box 9"/>
          <p:cNvSpPr txBox="1"/>
          <p:nvPr/>
        </p:nvSpPr>
        <p:spPr>
          <a:xfrm>
            <a:off x="533400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u«ng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3228901" y="797004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5438701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7877101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Text Box 9"/>
          <p:cNvSpPr txBox="1"/>
          <p:nvPr/>
        </p:nvSpPr>
        <p:spPr>
          <a:xfrm>
            <a:off x="2590800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u«ng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 Box 9"/>
          <p:cNvSpPr txBox="1"/>
          <p:nvPr/>
        </p:nvSpPr>
        <p:spPr>
          <a:xfrm>
            <a:off x="5133901" y="2293203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u«ng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Text Box 9"/>
          <p:cNvSpPr txBox="1"/>
          <p:nvPr/>
        </p:nvSpPr>
        <p:spPr>
          <a:xfrm>
            <a:off x="7496101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u«ng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5" grpId="0"/>
      <p:bldP spid="15" grpId="0"/>
      <p:bldP spid="18" grpId="0"/>
      <p:bldP spid="20" grpId="0"/>
      <p:bldP spid="21" grpId="0"/>
      <p:bldP spid="22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7700" y="3212127"/>
            <a:ext cx="39799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000" b="1" dirty="0" err="1"/>
              <a:t>c</a:t>
            </a:r>
            <a:r>
              <a:rPr lang="en-US" altLang="en-US" sz="4000" b="1" dirty="0" err="1" smtClean="0"/>
              <a:t>uén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chØ</a:t>
            </a:r>
            <a:endParaRPr lang="en-US" altLang="en-US" sz="4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81599" y="3150572"/>
            <a:ext cx="38100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4400" b="1" dirty="0" err="1">
                <a:cs typeface="Times New Roman" pitchFamily="18" charset="0"/>
              </a:rPr>
              <a:t>b</a:t>
            </a:r>
            <a:r>
              <a:rPr lang="en-US" sz="4400" b="1" dirty="0" err="1" smtClean="0">
                <a:cs typeface="Times New Roman" pitchFamily="18" charset="0"/>
              </a:rPr>
              <a:t>uång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chuèi</a:t>
            </a:r>
            <a:endParaRPr lang="en-US" altLang="en-US" sz="44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600" y="5448300"/>
            <a:ext cx="36795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cs typeface="Times New Roman" pitchFamily="18" charset="0"/>
              </a:rPr>
              <a:t>q</a:t>
            </a:r>
            <a:r>
              <a:rPr lang="en-US" altLang="en-US" sz="4400" b="1" dirty="0" err="1" smtClean="0">
                <a:cs typeface="Times New Roman" pitchFamily="18" charset="0"/>
              </a:rPr>
              <a:t>u</a:t>
            </a:r>
            <a:r>
              <a:rPr lang="en-US" altLang="en-US" sz="4400" b="1" dirty="0" smtClean="0">
                <a:cs typeface="Times New Roman" pitchFamily="18" charset="0"/>
              </a:rPr>
              <a:t>¶ </a:t>
            </a:r>
            <a:r>
              <a:rPr lang="en-US" altLang="en-US" sz="4400" b="1" dirty="0" err="1" smtClean="0">
                <a:cs typeface="Times New Roman" pitchFamily="18" charset="0"/>
              </a:rPr>
              <a:t>chu«ng</a:t>
            </a:r>
            <a:endParaRPr lang="en-US" altLang="en-US" sz="4400" b="1" dirty="0"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315200" y="60960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51" y="3851564"/>
            <a:ext cx="1058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40488" y="3851564"/>
            <a:ext cx="121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 descr="Con diều đồ chơi hình con vẹt 110x50cm kèm dây diều 50m tiện dụng | Shopee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" y="-130608"/>
            <a:ext cx="4606313" cy="318173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37" y="0"/>
            <a:ext cx="4246004" cy="30511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1" y="4197927"/>
            <a:ext cx="46094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9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1333" y="76200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2888" y="76200"/>
            <a:ext cx="223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u«ng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597952"/>
              </p:ext>
            </p:extLst>
          </p:nvPr>
        </p:nvGraphicFramePr>
        <p:xfrm>
          <a:off x="3276600" y="1143000"/>
          <a:ext cx="2514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ch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u«n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8001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ch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uån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498" y="2743200"/>
            <a:ext cx="8350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k</a:t>
            </a:r>
            <a:r>
              <a:rPr lang="en-US" sz="3200" b="1" dirty="0" err="1" smtClean="0">
                <a:latin typeface=".VnAvant" pitchFamily="34" charset="0"/>
              </a:rPr>
              <a:t>hu«n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muèn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muén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nguån</a:t>
            </a:r>
            <a:endParaRPr lang="en-US" sz="32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buång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luèng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thuæng</a:t>
            </a:r>
            <a:r>
              <a:rPr lang="en-US" sz="3200" b="1" dirty="0" smtClean="0">
                <a:latin typeface=".VnAvant" pitchFamily="34" charset="0"/>
              </a:rPr>
              <a:t>   </a:t>
            </a:r>
            <a:r>
              <a:rPr lang="en-US" sz="3200" b="1" dirty="0" err="1" smtClean="0">
                <a:latin typeface=".VnAvant" pitchFamily="34" charset="0"/>
              </a:rPr>
              <a:t>vu«ng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uén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chØ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uång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chuèi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60960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q</a:t>
            </a:r>
            <a:r>
              <a:rPr lang="en-US" sz="3200" b="1" dirty="0" err="1" smtClean="0">
                <a:latin typeface=".VnAvant" pitchFamily="34" charset="0"/>
              </a:rPr>
              <a:t>u</a:t>
            </a:r>
            <a:r>
              <a:rPr lang="en-US" sz="3200" b="1" dirty="0" smtClean="0">
                <a:latin typeface=".VnAvant" pitchFamily="34" charset="0"/>
              </a:rPr>
              <a:t>¶ </a:t>
            </a:r>
            <a:r>
              <a:rPr lang="en-US" sz="3200" b="1" dirty="0" err="1" smtClean="0">
                <a:latin typeface=".VnAvant" pitchFamily="34" charset="0"/>
              </a:rPr>
              <a:t>chu«ng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8" y="4419601"/>
            <a:ext cx="2760044" cy="1447799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419601"/>
            <a:ext cx="2544152" cy="137156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44" y="4312860"/>
            <a:ext cx="2761931" cy="147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2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523083"/>
            <a:ext cx="5857407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190146"/>
            <a:ext cx="5356277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56 UÔNG 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06563"/>
            <a:ext cx="8229600" cy="4314825"/>
          </a:xfrm>
        </p:spPr>
      </p:pic>
    </p:spTree>
    <p:extLst>
      <p:ext uri="{BB962C8B-B14F-4D97-AF65-F5344CB8AC3E}">
        <p14:creationId xmlns:p14="http://schemas.microsoft.com/office/powerpoint/2010/main" val="31987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599" y="1925400"/>
            <a:ext cx="502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53161"/>
            <a:ext cx="862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83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572" y="1695270"/>
            <a:ext cx="870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HP001 4 hàng" panose="020B0603050302020204" pitchFamily="34" charset="0"/>
              </a:rPr>
              <a:t>uôn</a:t>
            </a:r>
            <a:r>
              <a:rPr lang="en-US" sz="7200" b="1" dirty="0" smtClean="0">
                <a:latin typeface="HP001 4 hàng" panose="020B0603050302020204" pitchFamily="34" charset="0"/>
              </a:rPr>
              <a:t>  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uông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678002" y="720963"/>
            <a:ext cx="186473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236892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HP001 4 hàng" panose="020B0603050302020204" pitchFamily="34" charset="0"/>
              </a:rPr>
              <a:t>c</a:t>
            </a:r>
            <a:r>
              <a:rPr lang="en-US" sz="7200" b="1" dirty="0" err="1" smtClean="0">
                <a:latin typeface="HP001 4 hàng" panose="020B0603050302020204" pitchFamily="34" charset="0"/>
              </a:rPr>
              <a:t>uộn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chỉ</a:t>
            </a:r>
            <a:r>
              <a:rPr lang="en-US" sz="7200" b="1" dirty="0" smtClean="0">
                <a:latin typeface="HP001 4 hàng" panose="020B0603050302020204" pitchFamily="34" charset="0"/>
              </a:rPr>
              <a:t>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buồng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chuối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67200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01292" y="1935301"/>
            <a:ext cx="942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34193"/>
            <a:ext cx="6256664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52400" y="2272753"/>
            <a:ext cx="9067799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68: 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u«n</a:t>
            </a: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u«ng</a:t>
            </a:r>
            <a:endParaRPr lang="en-US" sz="6600" b="1" kern="0" dirty="0">
              <a:solidFill>
                <a:srgbClr val="FF0000"/>
              </a:solidFill>
              <a:latin typeface=".VnAvant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3400" y="533400"/>
            <a:ext cx="8305800" cy="8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/>
              <a:t>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9262"/>
            <a:ext cx="8839200" cy="5447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Tr­êi</a:t>
            </a:r>
            <a:r>
              <a:rPr lang="en-US" sz="4000" b="1" dirty="0" smtClean="0">
                <a:latin typeface=".VnAvant" pitchFamily="34" charset="0"/>
              </a:rPr>
              <a:t> s¾p </a:t>
            </a:r>
            <a:r>
              <a:rPr lang="en-US" sz="4000" b="1" dirty="0" err="1" smtClean="0">
                <a:latin typeface=".VnAvant" pitchFamily="34" charset="0"/>
              </a:rPr>
              <a:t>m­ưa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Chuån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chuån</a:t>
            </a:r>
            <a:r>
              <a:rPr lang="en-US" sz="4000" b="1" dirty="0" smtClean="0">
                <a:latin typeface=".VnAvant" pitchFamily="34" charset="0"/>
              </a:rPr>
              <a:t> bay </a:t>
            </a:r>
            <a:r>
              <a:rPr lang="en-US" sz="4000" b="1" dirty="0" err="1" smtClean="0">
                <a:latin typeface=".VnAvant" pitchFamily="34" charset="0"/>
              </a:rPr>
              <a:t>thÊp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BÇu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trêi</a:t>
            </a:r>
            <a:r>
              <a:rPr lang="en-US" sz="4000" b="1" dirty="0" smtClean="0">
                <a:latin typeface=".VnAvant" pitchFamily="34" charset="0"/>
              </a:rPr>
              <a:t> ®en </a:t>
            </a:r>
            <a:r>
              <a:rPr lang="en-US" sz="4000" b="1" dirty="0" err="1" smtClean="0">
                <a:latin typeface=".VnAvant" pitchFamily="34" charset="0"/>
              </a:rPr>
              <a:t>kÞt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Giã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thæi</a:t>
            </a:r>
            <a:r>
              <a:rPr lang="en-US" sz="4000" b="1" dirty="0" smtClean="0">
                <a:latin typeface=".VnAvant" pitchFamily="34" charset="0"/>
              </a:rPr>
              <a:t> m¹nh </a:t>
            </a:r>
            <a:r>
              <a:rPr lang="en-US" sz="4000" b="1" dirty="0" err="1" smtClean="0">
                <a:latin typeface=".VnAvant" pitchFamily="34" charset="0"/>
              </a:rPr>
              <a:t>cuèn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theo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nh÷ng</a:t>
            </a:r>
            <a:r>
              <a:rPr lang="en-US" sz="4000" b="1" dirty="0" smtClean="0">
                <a:latin typeface=".VnAvant" pitchFamily="34" charset="0"/>
              </a:rPr>
              <a:t> ®¸m l¸ </a:t>
            </a:r>
            <a:r>
              <a:rPr lang="en-US" sz="4000" b="1" dirty="0" err="1" smtClean="0">
                <a:latin typeface=".VnAvant" pitchFamily="34" charset="0"/>
              </a:rPr>
              <a:t>kh</a:t>
            </a:r>
            <a:r>
              <a:rPr lang="en-US" sz="4000" b="1" dirty="0" smtClean="0">
                <a:latin typeface=".VnAvant" pitchFamily="34" charset="0"/>
              </a:rPr>
              <a:t>«. </a:t>
            </a:r>
            <a:r>
              <a:rPr lang="en-US" sz="4000" b="1" dirty="0" err="1" smtClean="0">
                <a:latin typeface=".VnAvant" pitchFamily="34" charset="0"/>
              </a:rPr>
              <a:t>Råi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m­ưa</a:t>
            </a:r>
            <a:r>
              <a:rPr lang="en-US" sz="4000" b="1" dirty="0" smtClean="0">
                <a:latin typeface=".VnAvant" pitchFamily="34" charset="0"/>
              </a:rPr>
              <a:t> µo µo </a:t>
            </a:r>
            <a:r>
              <a:rPr lang="en-US" sz="4000" b="1" dirty="0" err="1" smtClean="0">
                <a:latin typeface=".VnAvant" pitchFamily="34" charset="0"/>
              </a:rPr>
              <a:t>trót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xuèng</a:t>
            </a:r>
            <a:r>
              <a:rPr lang="en-US" sz="4000" b="1" dirty="0" smtClean="0"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.VnAvant" pitchFamily="34" charset="0"/>
              </a:rPr>
              <a:t>     </a:t>
            </a:r>
            <a:r>
              <a:rPr lang="en-US" sz="4000" b="1" dirty="0" err="1" smtClean="0">
                <a:latin typeface=".VnAvant" pitchFamily="34" charset="0"/>
              </a:rPr>
              <a:t>M­ưa</a:t>
            </a:r>
            <a:r>
              <a:rPr lang="en-US" sz="4000" b="1" dirty="0" smtClean="0">
                <a:latin typeface=".VnAvant" pitchFamily="34" charset="0"/>
              </a:rPr>
              <a:t> t¹nh, </a:t>
            </a:r>
            <a:r>
              <a:rPr lang="en-US" sz="4000" b="1" dirty="0" err="1" smtClean="0">
                <a:latin typeface=".VnAvant" pitchFamily="34" charset="0"/>
              </a:rPr>
              <a:t>nh÷ng</a:t>
            </a:r>
            <a:r>
              <a:rPr lang="en-US" sz="4000" b="1" dirty="0" smtClean="0">
                <a:latin typeface=".VnAvant" pitchFamily="34" charset="0"/>
              </a:rPr>
              <a:t> h¹t </a:t>
            </a:r>
            <a:r>
              <a:rPr lang="en-US" sz="4000" b="1" dirty="0" err="1" smtClean="0">
                <a:latin typeface=".VnAvant" pitchFamily="34" charset="0"/>
              </a:rPr>
              <a:t>mư­a</a:t>
            </a:r>
            <a:r>
              <a:rPr lang="en-US" sz="4000" b="1" dirty="0" smtClean="0">
                <a:latin typeface=".VnAvant" pitchFamily="34" charset="0"/>
              </a:rPr>
              <a:t> long </a:t>
            </a:r>
            <a:r>
              <a:rPr lang="en-US" sz="4000" b="1" dirty="0" err="1" smtClean="0">
                <a:latin typeface=".VnAvant" pitchFamily="34" charset="0"/>
              </a:rPr>
              <a:t>lanh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äng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trªn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c¸c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cuèng</a:t>
            </a:r>
            <a:r>
              <a:rPr lang="en-US" sz="4000" b="1" dirty="0" smtClean="0">
                <a:latin typeface=".VnAvant" pitchFamily="34" charset="0"/>
              </a:rPr>
              <a:t> l¸. </a:t>
            </a:r>
            <a:r>
              <a:rPr lang="en-US" sz="4000" b="1" dirty="0" err="1" smtClean="0">
                <a:latin typeface=".VnAvant" pitchFamily="34" charset="0"/>
              </a:rPr>
              <a:t>BÇu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trêi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trong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xanh</a:t>
            </a:r>
            <a:r>
              <a:rPr lang="en-US" sz="4000" b="1" dirty="0" smtClean="0">
                <a:latin typeface=".VnAvant" pitchFamily="34" charset="0"/>
              </a:rPr>
              <a:t>, </a:t>
            </a:r>
            <a:r>
              <a:rPr lang="en-US" sz="4000" b="1" dirty="0" err="1" smtClean="0">
                <a:latin typeface=".VnAvant" pitchFamily="34" charset="0"/>
              </a:rPr>
              <a:t>kh«ng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khÝ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m¸t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mÎ</a:t>
            </a:r>
            <a:r>
              <a:rPr lang="en-US" sz="4000" b="1" dirty="0" smtClean="0">
                <a:latin typeface=".VnAvant" pitchFamily="34" charset="0"/>
              </a:rPr>
              <a:t>.</a:t>
            </a:r>
            <a:endParaRPr lang="en-US" sz="3600" b="1" dirty="0"/>
          </a:p>
        </p:txBody>
      </p:sp>
      <p:sp>
        <p:nvSpPr>
          <p:cNvPr id="33" name="Rectangle 32"/>
          <p:cNvSpPr/>
          <p:nvPr/>
        </p:nvSpPr>
        <p:spPr>
          <a:xfrm>
            <a:off x="4907173" y="66371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10200" y="4191000"/>
            <a:ext cx="1866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382108" y="3311575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66700" y="708019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618" y="539262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71600" y="135435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5400" b="1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195754" y="4255439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72200" y="1356446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2346904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5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9400" y="66371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188291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700" y="3330915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6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7600" y="419100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7</a:t>
            </a:r>
            <a:endParaRPr lang="en-US" sz="5400" b="1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638300" y="1947353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9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37" grpId="0"/>
      <p:bldP spid="43" grpId="0"/>
      <p:bldP spid="44" grpId="0"/>
      <p:bldP spid="45" grpId="0"/>
      <p:bldP spid="16" grpId="0"/>
      <p:bldP spid="17" grpId="0"/>
      <p:bldP spid="13" grpId="0"/>
      <p:bldP spid="14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4225389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305800" cy="6337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727" y="4378865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.VnAvant" pitchFamily="34" charset="0"/>
              </a:rPr>
              <a:t>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6700" y="4440832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.VnAvant" pitchFamily="34" charset="0"/>
              </a:rPr>
              <a:t>   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Tr­êi</a:t>
            </a:r>
            <a:r>
              <a:rPr lang="en-US" sz="2400" b="1" dirty="0" smtClean="0">
                <a:latin typeface=".VnAvant" pitchFamily="34" charset="0"/>
              </a:rPr>
              <a:t> s¾p </a:t>
            </a:r>
            <a:r>
              <a:rPr lang="en-US" sz="2400" b="1" dirty="0" err="1" smtClean="0">
                <a:latin typeface=".VnAvant" pitchFamily="34" charset="0"/>
              </a:rPr>
              <a:t>m­ưa</a:t>
            </a:r>
            <a:r>
              <a:rPr lang="en-US" sz="2400" b="1" dirty="0" smtClean="0">
                <a:latin typeface=".VnAvant" pitchFamily="34" charset="0"/>
              </a:rPr>
              <a:t>. </a:t>
            </a:r>
            <a:r>
              <a:rPr lang="en-US" sz="2400" b="1" dirty="0" err="1" smtClean="0">
                <a:latin typeface=".VnAvant" pitchFamily="34" charset="0"/>
              </a:rPr>
              <a:t>Chuån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chuån</a:t>
            </a:r>
            <a:r>
              <a:rPr lang="en-US" sz="2400" b="1" dirty="0" smtClean="0">
                <a:latin typeface=".VnAvant" pitchFamily="34" charset="0"/>
              </a:rPr>
              <a:t> bay </a:t>
            </a:r>
            <a:r>
              <a:rPr lang="en-US" sz="2400" b="1" dirty="0" err="1" smtClean="0">
                <a:latin typeface=".VnAvant" pitchFamily="34" charset="0"/>
              </a:rPr>
              <a:t>thÊp</a:t>
            </a:r>
            <a:r>
              <a:rPr lang="en-US" sz="2400" b="1" dirty="0" smtClean="0">
                <a:latin typeface=".VnAvant" pitchFamily="34" charset="0"/>
              </a:rPr>
              <a:t>. </a:t>
            </a:r>
            <a:r>
              <a:rPr lang="en-US" sz="2400" b="1" dirty="0" err="1" smtClean="0">
                <a:latin typeface=".VnAvant" pitchFamily="34" charset="0"/>
              </a:rPr>
              <a:t>BÇu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trêi</a:t>
            </a:r>
            <a:r>
              <a:rPr lang="en-US" sz="2400" b="1" dirty="0" smtClean="0">
                <a:latin typeface=".VnAvant" pitchFamily="34" charset="0"/>
              </a:rPr>
              <a:t> ®en </a:t>
            </a:r>
            <a:r>
              <a:rPr lang="en-US" sz="2400" b="1" dirty="0" err="1" smtClean="0">
                <a:latin typeface=".VnAvant" pitchFamily="34" charset="0"/>
              </a:rPr>
              <a:t>kÞt</a:t>
            </a:r>
            <a:r>
              <a:rPr lang="en-US" sz="2400" b="1" dirty="0" smtClean="0">
                <a:latin typeface=".VnAvant" pitchFamily="34" charset="0"/>
              </a:rPr>
              <a:t>. </a:t>
            </a:r>
            <a:r>
              <a:rPr lang="en-US" sz="2400" b="1" dirty="0" err="1" smtClean="0">
                <a:latin typeface=".VnAvant" pitchFamily="34" charset="0"/>
              </a:rPr>
              <a:t>Giã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thæi</a:t>
            </a:r>
            <a:r>
              <a:rPr lang="en-US" sz="2400" b="1" dirty="0" smtClean="0">
                <a:latin typeface=".VnAvant" pitchFamily="34" charset="0"/>
              </a:rPr>
              <a:t> m¹nh </a:t>
            </a:r>
            <a:r>
              <a:rPr lang="en-US" sz="2400" b="1" dirty="0" err="1" smtClean="0">
                <a:latin typeface=".VnAvant" pitchFamily="34" charset="0"/>
              </a:rPr>
              <a:t>cuèn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theo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nh÷ng</a:t>
            </a:r>
            <a:r>
              <a:rPr lang="en-US" sz="2400" b="1" dirty="0" smtClean="0">
                <a:latin typeface=".VnAvant" pitchFamily="34" charset="0"/>
              </a:rPr>
              <a:t> ®¸m l¸ </a:t>
            </a:r>
            <a:r>
              <a:rPr lang="en-US" sz="2400" b="1" dirty="0" err="1" smtClean="0">
                <a:latin typeface=".VnAvant" pitchFamily="34" charset="0"/>
              </a:rPr>
              <a:t>kh</a:t>
            </a:r>
            <a:r>
              <a:rPr lang="en-US" sz="2400" b="1" dirty="0" smtClean="0">
                <a:latin typeface=".VnAvant" pitchFamily="34" charset="0"/>
              </a:rPr>
              <a:t>«. </a:t>
            </a:r>
            <a:r>
              <a:rPr lang="en-US" sz="2400" b="1" dirty="0" err="1" smtClean="0">
                <a:latin typeface=".VnAvant" pitchFamily="34" charset="0"/>
              </a:rPr>
              <a:t>Råi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m­ưa</a:t>
            </a:r>
            <a:r>
              <a:rPr lang="en-US" sz="2400" b="1" dirty="0" smtClean="0">
                <a:latin typeface=".VnAvant" pitchFamily="34" charset="0"/>
              </a:rPr>
              <a:t> µo µo </a:t>
            </a:r>
            <a:r>
              <a:rPr lang="en-US" sz="2400" b="1" dirty="0" err="1" smtClean="0">
                <a:latin typeface=".VnAvant" pitchFamily="34" charset="0"/>
              </a:rPr>
              <a:t>trót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xuèng</a:t>
            </a:r>
            <a:r>
              <a:rPr lang="en-US" sz="2400" b="1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smtClean="0">
                <a:latin typeface=".VnAvant" pitchFamily="34" charset="0"/>
              </a:rPr>
              <a:t>    </a:t>
            </a:r>
            <a:r>
              <a:rPr lang="en-US" sz="2400" b="1" dirty="0" err="1" smtClean="0">
                <a:latin typeface=".VnAvant" pitchFamily="34" charset="0"/>
              </a:rPr>
              <a:t>M­ưa</a:t>
            </a:r>
            <a:r>
              <a:rPr lang="en-US" sz="2400" b="1" dirty="0" smtClean="0">
                <a:latin typeface=".VnAvant" pitchFamily="34" charset="0"/>
              </a:rPr>
              <a:t> t¹nh, </a:t>
            </a:r>
            <a:r>
              <a:rPr lang="en-US" sz="2400" b="1" dirty="0" err="1" smtClean="0">
                <a:latin typeface=".VnAvant" pitchFamily="34" charset="0"/>
              </a:rPr>
              <a:t>nh÷ng</a:t>
            </a:r>
            <a:r>
              <a:rPr lang="en-US" sz="2400" b="1" dirty="0" smtClean="0">
                <a:latin typeface=".VnAvant" pitchFamily="34" charset="0"/>
              </a:rPr>
              <a:t> h¹t </a:t>
            </a:r>
            <a:r>
              <a:rPr lang="en-US" sz="2400" b="1" dirty="0" err="1" smtClean="0">
                <a:latin typeface=".VnAvant" pitchFamily="34" charset="0"/>
              </a:rPr>
              <a:t>mư­a</a:t>
            </a:r>
            <a:r>
              <a:rPr lang="en-US" sz="2400" b="1" dirty="0" smtClean="0">
                <a:latin typeface=".VnAvant" pitchFamily="34" charset="0"/>
              </a:rPr>
              <a:t> long </a:t>
            </a:r>
            <a:r>
              <a:rPr lang="en-US" sz="2400" b="1" dirty="0" err="1" smtClean="0">
                <a:latin typeface=".VnAvant" pitchFamily="34" charset="0"/>
              </a:rPr>
              <a:t>lanh</a:t>
            </a:r>
            <a:r>
              <a:rPr lang="en-US" sz="2400" b="1" dirty="0" smtClean="0">
                <a:latin typeface=".VnAvant" pitchFamily="34" charset="0"/>
              </a:rPr>
              <a:t> ®</a:t>
            </a:r>
            <a:r>
              <a:rPr lang="en-US" sz="2400" b="1" dirty="0" err="1" smtClean="0">
                <a:latin typeface=".VnAvant" pitchFamily="34" charset="0"/>
              </a:rPr>
              <a:t>äng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trªn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c¸c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cuèng</a:t>
            </a:r>
            <a:r>
              <a:rPr lang="en-US" sz="2400" b="1" dirty="0" smtClean="0">
                <a:latin typeface=".VnAvant" pitchFamily="34" charset="0"/>
              </a:rPr>
              <a:t> l¸. </a:t>
            </a:r>
            <a:r>
              <a:rPr lang="en-US" sz="2400" b="1" dirty="0" err="1" smtClean="0">
                <a:latin typeface=".VnAvant" pitchFamily="34" charset="0"/>
              </a:rPr>
              <a:t>BÇu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trêi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trong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xanh</a:t>
            </a:r>
            <a:r>
              <a:rPr lang="en-US" sz="2400" b="1" dirty="0" smtClean="0">
                <a:latin typeface=".VnAvant" pitchFamily="34" charset="0"/>
              </a:rPr>
              <a:t>, </a:t>
            </a:r>
            <a:r>
              <a:rPr lang="en-US" sz="2400" b="1" dirty="0" err="1" smtClean="0">
                <a:latin typeface=".VnAvant" pitchFamily="34" charset="0"/>
              </a:rPr>
              <a:t>kh«ng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khÝ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m¸t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mÎ</a:t>
            </a:r>
            <a:r>
              <a:rPr lang="en-US" sz="2400" b="1" dirty="0" smtClean="0">
                <a:latin typeface=".VnAvant" pitchFamily="34" charset="0"/>
              </a:rPr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63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320716" cy="27706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1" y="304800"/>
            <a:ext cx="71628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9" name="Rectangle 8"/>
          <p:cNvSpPr/>
          <p:nvPr/>
        </p:nvSpPr>
        <p:spPr>
          <a:xfrm>
            <a:off x="-381000" y="1406098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0" name="Rectangle 9"/>
          <p:cNvSpPr/>
          <p:nvPr/>
        </p:nvSpPr>
        <p:spPr>
          <a:xfrm>
            <a:off x="2019301" y="285750"/>
            <a:ext cx="5181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2" name="Rectangle 11"/>
          <p:cNvSpPr/>
          <p:nvPr/>
        </p:nvSpPr>
        <p:spPr>
          <a:xfrm>
            <a:off x="2022233" y="1170294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487427" cy="609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96591" y="769203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sp>
        <p:nvSpPr>
          <p:cNvPr id="16" name="Rectangle 15"/>
          <p:cNvSpPr/>
          <p:nvPr/>
        </p:nvSpPr>
        <p:spPr>
          <a:xfrm>
            <a:off x="2362200" y="415589"/>
            <a:ext cx="56574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   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M­ưa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vµ n¾ng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85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51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31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877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2432853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5390" y="2375049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690366"/>
            <a:ext cx="6858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play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2222649"/>
            <a:ext cx="4572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986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2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870880" y="500070"/>
            <a:ext cx="4659086" cy="1582058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u«c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u«t</a:t>
            </a:r>
            <a:endParaRPr lang="en-US" sz="32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thuéc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bµi</a:t>
            </a:r>
            <a:endParaRPr lang="en-US" sz="32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4949886"/>
            <a:ext cx="6858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95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995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498545"/>
            <a:ext cx="1443944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2720779" y="151455"/>
            <a:ext cx="5421728" cy="1874979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tr¾ng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muèt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      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buéc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tãc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02" y="3439260"/>
            <a:ext cx="6858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2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95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49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1231845"/>
            <a:ext cx="1443944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3711120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070062" y="3653316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248338" y="146139"/>
            <a:ext cx="6828366" cy="2459105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Hµ ®i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c«ng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viªn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C«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bÐ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thÝch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thó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h¸o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høc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Hµ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MÆc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v¸y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tr¾ng , </a:t>
            </a:r>
            <a:r>
              <a:rPr lang="en-US" sz="2800" b="1" dirty="0" smtClean="0">
                <a:solidFill>
                  <a:schemeClr val="tx1"/>
                </a:solidFill>
                <a:latin typeface=".VnAvant" pitchFamily="34" charset="0"/>
              </a:rPr>
              <a:t>®i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giµy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mµu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hång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cßn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vuèt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tãc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vµ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buéc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n¬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Hµ.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29" y="3334882"/>
            <a:ext cx="1650206" cy="752475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4485064"/>
            <a:ext cx="685800" cy="9144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4534" y="4276870"/>
            <a:ext cx="4572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2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310</Words>
  <Application>Microsoft Office PowerPoint</Application>
  <PresentationFormat>On-screen Show (4:3)</PresentationFormat>
  <Paragraphs>97</Paragraphs>
  <Slides>24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2020-12-13T05:49:35Z</dcterms:created>
  <dcterms:modified xsi:type="dcterms:W3CDTF">2020-12-13T06:21:53Z</dcterms:modified>
</cp:coreProperties>
</file>