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90" r:id="rId2"/>
    <p:sldId id="294" r:id="rId3"/>
    <p:sldId id="297" r:id="rId4"/>
    <p:sldId id="303" r:id="rId5"/>
    <p:sldId id="298" r:id="rId6"/>
    <p:sldId id="301" r:id="rId7"/>
    <p:sldId id="302" r:id="rId8"/>
    <p:sldId id="263" r:id="rId9"/>
    <p:sldId id="293" r:id="rId10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6600FF"/>
    <a:srgbClr val="A50021"/>
    <a:srgbClr val="33CCCC"/>
    <a:srgbClr val="00CCFF"/>
    <a:srgbClr val="FF66CC"/>
    <a:srgbClr val="0066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79"/>
    <p:restoredTop sz="94660"/>
  </p:normalViewPr>
  <p:slideViewPr>
    <p:cSldViewPr showGuides="1">
      <p:cViewPr>
        <p:scale>
          <a:sx n="74" d="100"/>
          <a:sy n="74" d="100"/>
        </p:scale>
        <p:origin x="-1416" y="-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268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Click to edit Master text styles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Second level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Third level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Fourth level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/>
            <a:fld id="{9A0DB2DC-4C9A-4742-B13C-FB6460FD3503}" type="slidenum">
              <a:rPr lang="en-US" sz="1200" dirty="0"/>
              <a:t>‹#›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24623740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 smtClean="0"/>
              <a:t>Bấm &amp; sửa kiểu phụ đề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Chỗ dành sẵn cho Văn bản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Chỗ dành sẵn cho Nội dung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dirty="0"/>
              <a:t>Click to edit Master title style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/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TNXH.ppt" TargetMode="External"/><Relationship Id="rId3" Type="http://schemas.openxmlformats.org/officeDocument/2006/relationships/image" Target="../media/image8.GIF"/><Relationship Id="rId7" Type="http://schemas.openxmlformats.org/officeDocument/2006/relationships/image" Target="../media/image12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GIF"/><Relationship Id="rId5" Type="http://schemas.openxmlformats.org/officeDocument/2006/relationships/image" Target="../media/image10.GIF"/><Relationship Id="rId4" Type="http://schemas.openxmlformats.org/officeDocument/2006/relationships/image" Target="../media/image9.GIF"/><Relationship Id="rId9" Type="http://schemas.openxmlformats.org/officeDocument/2006/relationships/image" Target="../media/image13.GI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GIF"/><Relationship Id="rId13" Type="http://schemas.openxmlformats.org/officeDocument/2006/relationships/image" Target="../media/image18.GIF"/><Relationship Id="rId3" Type="http://schemas.microsoft.com/office/2007/relationships/media" Target="file:///D:\nhac%20thieu%20nhi\hoa%20vuon%20nha%20bac.wma" TargetMode="External"/><Relationship Id="rId7" Type="http://schemas.openxmlformats.org/officeDocument/2006/relationships/audio" Target="../media/audio3.wav"/><Relationship Id="rId12" Type="http://schemas.openxmlformats.org/officeDocument/2006/relationships/image" Target="../media/image17.GIF"/><Relationship Id="rId2" Type="http://schemas.openxmlformats.org/officeDocument/2006/relationships/audio" Target="file:///H:\bai%20giang%20dung\BayCaoTiengHatUocMo_DoiTaLonLenCungDatNuoc_TopCa_02.wma" TargetMode="External"/><Relationship Id="rId1" Type="http://schemas.microsoft.com/office/2007/relationships/media" Target="file:///H:\bai%20giang%20dung\BayCaoTiengHatUocMo_DoiTaLonLenCungDatNuoc_TopCa_02.wma" TargetMode="External"/><Relationship Id="rId6" Type="http://schemas.openxmlformats.org/officeDocument/2006/relationships/audio" Target="../media/audio2.wav"/><Relationship Id="rId11" Type="http://schemas.openxmlformats.org/officeDocument/2006/relationships/image" Target="../media/image10.GIF"/><Relationship Id="rId5" Type="http://schemas.openxmlformats.org/officeDocument/2006/relationships/slideLayout" Target="../slideLayouts/slideLayout7.xml"/><Relationship Id="rId10" Type="http://schemas.openxmlformats.org/officeDocument/2006/relationships/image" Target="../media/image16.png"/><Relationship Id="rId4" Type="http://schemas.openxmlformats.org/officeDocument/2006/relationships/audio" Target="file:///D:\nhac%20thieu%20nhi\hoa%20vuon%20nha%20bac.wma" TargetMode="External"/><Relationship Id="rId9" Type="http://schemas.openxmlformats.org/officeDocument/2006/relationships/image" Target="../media/image15.GIF"/><Relationship Id="rId14" Type="http://schemas.openxmlformats.org/officeDocument/2006/relationships/image" Target="../media/image19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lower-art-047475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4800" y="-152400"/>
            <a:ext cx="9753600" cy="7315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WordArt 3"/>
          <p:cNvSpPr>
            <a:spLocks noTextEdit="1"/>
          </p:cNvSpPr>
          <p:nvPr/>
        </p:nvSpPr>
        <p:spPr>
          <a:xfrm>
            <a:off x="0" y="5867400"/>
            <a:ext cx="8715375" cy="847725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  <a:normAutofit fontScale="92500" lnSpcReduction="20000"/>
          </a:bodyPr>
          <a:lstStyle/>
          <a:p>
            <a:pPr algn="ctr" eaLnBrk="0" hangingPunct="0"/>
            <a:r>
              <a:rPr lang="en-US" sz="6000" b="1" i="1">
                <a:ln w="12700" cap="flat" cmpd="sng">
                  <a:solidFill>
                    <a:srgbClr val="FF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6600"/>
                </a:solidFill>
                <a:effectLst>
                  <a:outerShdw dist="35921" dir="2699999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Kính chào các thầy, cô giáo</a:t>
            </a:r>
          </a:p>
        </p:txBody>
      </p:sp>
      <p:sp>
        <p:nvSpPr>
          <p:cNvPr id="2052" name="WordArt 4"/>
          <p:cNvSpPr>
            <a:spLocks noTextEdit="1"/>
          </p:cNvSpPr>
          <p:nvPr/>
        </p:nvSpPr>
        <p:spPr>
          <a:xfrm>
            <a:off x="2457450" y="1905000"/>
            <a:ext cx="4048125" cy="154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 eaLnBrk="0" hangingPunct="0"/>
            <a:r>
              <a:rPr lang="en-US" sz="5400" b="1" dirty="0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MÔN </a:t>
            </a:r>
            <a:r>
              <a:rPr lang="en-US" sz="54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5400" b="1" smtClean="0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TOÁN</a:t>
            </a:r>
            <a:endParaRPr lang="en-US" sz="5400" b="1" dirty="0">
              <a:ln w="9525" cap="flat" cmpd="sng">
                <a:solidFill>
                  <a:srgbClr val="CC99FF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  <a:tileRect/>
              </a:gradFill>
              <a:effectLst>
                <a:outerShdw dist="53882" dir="2699999" algn="ctr" rotWithShape="0">
                  <a:srgbClr val="9999FF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53" name="WordArt 7"/>
          <p:cNvSpPr>
            <a:spLocks noTextEdit="1"/>
          </p:cNvSpPr>
          <p:nvPr/>
        </p:nvSpPr>
        <p:spPr>
          <a:xfrm rot="535949">
            <a:off x="457200" y="369888"/>
            <a:ext cx="7772400" cy="1306512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63944"/>
              </a:avLst>
            </a:prstTxWarp>
            <a:normAutofit/>
            <a:scene3d>
              <a:camera prst="legacyPerspectiveFront">
                <a:rot lat="2052000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 eaLnBrk="0" hangingPunct="0"/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Trường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Tiểu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Lê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Ngọc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Hân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1208" name="Picture 8" descr="blumen-pflanzen17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-711937">
            <a:off x="-161925" y="2457450"/>
            <a:ext cx="2057400" cy="2438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209" name="Picture 9" descr="blumen-pflanzen17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739020">
            <a:off x="7162800" y="2895600"/>
            <a:ext cx="2057400" cy="25146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" dur="3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3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3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" dur="3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3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3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0" dur="3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3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3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3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5" dur="3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" dur="5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0" dur="5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2" dur="3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3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3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5" dur="3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7" dur="3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3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3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0" dur="3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2" dur="3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3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3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5" dur="3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7" dur="3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8" dur="3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9" dur="3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0" dur="3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2" dur="3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3" dur="3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4" dur="3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5" dur="3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7" dur="3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8" dur="3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9" dur="3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0" dur="3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2" dur="3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3" dur="3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4" dur="3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5" dur="3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7" dur="3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8" dur="3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9" dur="3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70" dur="3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2" dur="3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3" dur="3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4" dur="3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75" dur="3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7" dur="3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8" dur="3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9" dur="3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80" dur="3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2" dur="3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3" dur="3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4" dur="3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85" dur="3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7" dur="3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8" dur="3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9" dur="3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0" dur="3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2" dur="5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3" dur="5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4" dur="5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5" dur="5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7" dur="3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8" dur="3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9" dur="3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00" dur="3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2" dur="3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3" dur="3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4" dur="3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05" dur="3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7" dur="3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8" dur="3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9" dur="3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0" dur="3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2" dur="3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3" dur="3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4" dur="3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5" dur="3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7" dur="3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8" dur="3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9" dur="3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20" dur="3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2" dur="3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3" dur="3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4" dur="3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25" dur="3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7" dur="3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8" dur="3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9" dur="3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30" dur="3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2" dur="3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3" dur="3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4" dur="3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35" dur="3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7" dur="3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8" dur="3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9" dur="3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0" dur="3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2"/>
          <p:cNvSpPr/>
          <p:nvPr/>
        </p:nvSpPr>
        <p:spPr>
          <a:xfrm>
            <a:off x="2600325" y="1219200"/>
            <a:ext cx="3648075" cy="1143000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ctr"/>
            <a:r>
              <a:rPr sz="3600" b="1" i="1" dirty="0">
                <a:solidFill>
                  <a:srgbClr val="000022"/>
                </a:solidFill>
                <a:latin typeface="Times New Roman" panose="02020603050405020304" pitchFamily="18" charset="0"/>
              </a:rPr>
              <a:t>Kiểm tra bài cũ</a:t>
            </a:r>
          </a:p>
        </p:txBody>
      </p:sp>
      <p:sp>
        <p:nvSpPr>
          <p:cNvPr id="3" name="Rectangle 4"/>
          <p:cNvSpPr/>
          <p:nvPr/>
        </p:nvSpPr>
        <p:spPr>
          <a:xfrm>
            <a:off x="2514600" y="2971800"/>
            <a:ext cx="609600" cy="6096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pPr eaLnBrk="0" hangingPunct="0"/>
            <a:endParaRPr dirty="0">
              <a:latin typeface="Times New Roman" panose="02020603050405020304" pitchFamily="18" charset="0"/>
            </a:endParaRPr>
          </a:p>
        </p:txBody>
      </p:sp>
      <p:sp>
        <p:nvSpPr>
          <p:cNvPr id="4" name="Oval 5"/>
          <p:cNvSpPr/>
          <p:nvPr/>
        </p:nvSpPr>
        <p:spPr>
          <a:xfrm>
            <a:off x="2438400" y="5181600"/>
            <a:ext cx="685800" cy="762000"/>
          </a:xfrm>
          <a:prstGeom prst="ellipse">
            <a:avLst/>
          </a:prstGeom>
          <a:solidFill>
            <a:srgbClr val="FFFFFF"/>
          </a:solidFill>
          <a:ln w="9525" cap="flat" cmpd="sng">
            <a:solidFill>
              <a:schemeClr val="accent1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pPr eaLnBrk="0" hangingPunct="0"/>
            <a:endParaRPr dirty="0">
              <a:latin typeface="Times New Roman" panose="02020603050405020304" pitchFamily="18" charset="0"/>
            </a:endParaRPr>
          </a:p>
        </p:txBody>
      </p:sp>
      <p:sp>
        <p:nvSpPr>
          <p:cNvPr id="5" name="Text Box 6"/>
          <p:cNvSpPr txBox="1"/>
          <p:nvPr/>
        </p:nvSpPr>
        <p:spPr>
          <a:xfrm>
            <a:off x="762000" y="2667000"/>
            <a:ext cx="156845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0" hangingPunct="0"/>
            <a:r>
              <a:rPr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gấp 2 lần</a:t>
            </a:r>
          </a:p>
        </p:txBody>
      </p:sp>
      <p:sp>
        <p:nvSpPr>
          <p:cNvPr id="6" name="Rectangle 8"/>
          <p:cNvSpPr/>
          <p:nvPr/>
        </p:nvSpPr>
        <p:spPr>
          <a:xfrm>
            <a:off x="2743200" y="4267200"/>
            <a:ext cx="176530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r>
              <a:rPr sz="2800" b="1" dirty="0">
                <a:latin typeface="Times New Roman" panose="02020603050405020304" pitchFamily="18" charset="0"/>
              </a:rPr>
              <a:t>giảm 2 lần</a:t>
            </a:r>
          </a:p>
        </p:txBody>
      </p:sp>
      <p:sp>
        <p:nvSpPr>
          <p:cNvPr id="7" name="Text Box 9"/>
          <p:cNvSpPr txBox="1"/>
          <p:nvPr/>
        </p:nvSpPr>
        <p:spPr>
          <a:xfrm>
            <a:off x="2514600" y="3048000"/>
            <a:ext cx="6096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sz="3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12</a:t>
            </a:r>
          </a:p>
        </p:txBody>
      </p:sp>
      <p:sp>
        <p:nvSpPr>
          <p:cNvPr id="8" name="Text Box 10"/>
          <p:cNvSpPr txBox="1"/>
          <p:nvPr/>
        </p:nvSpPr>
        <p:spPr>
          <a:xfrm>
            <a:off x="2400300" y="5149850"/>
            <a:ext cx="76200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 </a:t>
            </a:r>
            <a:r>
              <a:rPr sz="3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9" name="Line 12"/>
          <p:cNvSpPr/>
          <p:nvPr/>
        </p:nvSpPr>
        <p:spPr>
          <a:xfrm>
            <a:off x="762000" y="3352800"/>
            <a:ext cx="1752600" cy="0"/>
          </a:xfrm>
          <a:prstGeom prst="line">
            <a:avLst/>
          </a:prstGeom>
          <a:ln w="38100" cap="flat" cmpd="sng">
            <a:solidFill>
              <a:srgbClr val="0033CC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0" name="Line 13"/>
          <p:cNvSpPr/>
          <p:nvPr/>
        </p:nvSpPr>
        <p:spPr>
          <a:xfrm>
            <a:off x="2743200" y="3628390"/>
            <a:ext cx="635" cy="1366520"/>
          </a:xfrm>
          <a:prstGeom prst="line">
            <a:avLst/>
          </a:prstGeom>
          <a:ln w="38100" cap="flat" cmpd="sng">
            <a:solidFill>
              <a:srgbClr val="0033CC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1" name="Rectangle 14"/>
          <p:cNvSpPr/>
          <p:nvPr/>
        </p:nvSpPr>
        <p:spPr>
          <a:xfrm>
            <a:off x="5181600" y="5257800"/>
            <a:ext cx="533400" cy="6096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pPr eaLnBrk="0" hangingPunct="0"/>
            <a:endParaRPr dirty="0">
              <a:latin typeface="Times New Roman" panose="02020603050405020304" pitchFamily="18" charset="0"/>
            </a:endParaRPr>
          </a:p>
        </p:txBody>
      </p:sp>
      <p:sp>
        <p:nvSpPr>
          <p:cNvPr id="12" name="Oval 15"/>
          <p:cNvSpPr/>
          <p:nvPr/>
        </p:nvSpPr>
        <p:spPr>
          <a:xfrm>
            <a:off x="7353300" y="5119688"/>
            <a:ext cx="609600" cy="838200"/>
          </a:xfrm>
          <a:prstGeom prst="ellipse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pPr eaLnBrk="0" hangingPunct="0"/>
            <a:endParaRPr dirty="0">
              <a:latin typeface="Times New Roman" panose="02020603050405020304" pitchFamily="18" charset="0"/>
            </a:endParaRPr>
          </a:p>
        </p:txBody>
      </p:sp>
      <p:sp>
        <p:nvSpPr>
          <p:cNvPr id="13" name="Line 16"/>
          <p:cNvSpPr/>
          <p:nvPr/>
        </p:nvSpPr>
        <p:spPr>
          <a:xfrm flipH="1">
            <a:off x="5486400" y="4191000"/>
            <a:ext cx="1588" cy="106680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4" name="Line 17"/>
          <p:cNvSpPr/>
          <p:nvPr/>
        </p:nvSpPr>
        <p:spPr>
          <a:xfrm>
            <a:off x="5867400" y="5486400"/>
            <a:ext cx="1371600" cy="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5" name="Rectangle 18"/>
          <p:cNvSpPr/>
          <p:nvPr/>
        </p:nvSpPr>
        <p:spPr>
          <a:xfrm>
            <a:off x="5486400" y="4343400"/>
            <a:ext cx="2133600" cy="519113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lstStyle/>
          <a:p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giảm 5 lần</a:t>
            </a:r>
          </a:p>
        </p:txBody>
      </p:sp>
      <p:sp>
        <p:nvSpPr>
          <p:cNvPr id="16" name="Rectangle 19"/>
          <p:cNvSpPr/>
          <p:nvPr/>
        </p:nvSpPr>
        <p:spPr>
          <a:xfrm>
            <a:off x="5638800" y="5562600"/>
            <a:ext cx="1763713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r>
              <a:rPr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gấp 6 lần</a:t>
            </a:r>
          </a:p>
        </p:txBody>
      </p:sp>
      <p:sp>
        <p:nvSpPr>
          <p:cNvPr id="17" name="Text Box 20"/>
          <p:cNvSpPr txBox="1"/>
          <p:nvPr/>
        </p:nvSpPr>
        <p:spPr>
          <a:xfrm>
            <a:off x="5181600" y="5257800"/>
            <a:ext cx="4572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sz="36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18" name="Text Box 21"/>
          <p:cNvSpPr txBox="1"/>
          <p:nvPr/>
        </p:nvSpPr>
        <p:spPr>
          <a:xfrm>
            <a:off x="7324725" y="5149850"/>
            <a:ext cx="74295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sz="36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42</a:t>
            </a:r>
          </a:p>
        </p:txBody>
      </p:sp>
      <p:sp>
        <p:nvSpPr>
          <p:cNvPr id="19" name="Rectangle 25"/>
          <p:cNvSpPr/>
          <p:nvPr/>
        </p:nvSpPr>
        <p:spPr>
          <a:xfrm>
            <a:off x="152400" y="2819400"/>
            <a:ext cx="547688" cy="762000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ctr"/>
            <a:r>
              <a:rPr sz="3200" b="1" dirty="0">
                <a:solidFill>
                  <a:srgbClr val="3366FF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20" name="Rectangle 26"/>
          <p:cNvSpPr/>
          <p:nvPr/>
        </p:nvSpPr>
        <p:spPr>
          <a:xfrm>
            <a:off x="5162550" y="3333750"/>
            <a:ext cx="609600" cy="838200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ctr"/>
            <a:r>
              <a:rPr sz="3200" b="1" dirty="0">
                <a:solidFill>
                  <a:srgbClr val="3366FF"/>
                </a:solidFill>
                <a:latin typeface="Arial" panose="020B0604020202020204" pitchFamily="34" charset="0"/>
              </a:rPr>
              <a:t>35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/>
      <p:bldP spid="6" grpId="0"/>
      <p:bldP spid="7" grpId="0"/>
      <p:bldP spid="8" grpId="0"/>
      <p:bldP spid="11" grpId="0" animBg="1"/>
      <p:bldP spid="12" grpId="0" animBg="1"/>
      <p:bldP spid="15" grpId="0"/>
      <p:bldP spid="16" grpId="0"/>
      <p:bldP spid="17" grpId="0"/>
      <p:bldP spid="18" grpId="0"/>
      <p:bldP spid="19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685800" y="3140075"/>
            <a:ext cx="2209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endParaRPr kumimoji="0" lang="vi-VN" kern="1200" cap="none" spc="0" normalizeH="0" baseline="0" noProof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.VnTime" panose="020B7200000000000000" pitchFamily="34" charset="0"/>
              <a:ea typeface="+mn-ea"/>
              <a:cs typeface="+mn-cs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3352800" y="3749675"/>
            <a:ext cx="1905000" cy="58896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sz="3200" b="1" kern="1200" cap="none" spc="0" normalizeH="0" baseline="0" noProof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anose="020B7200000000000000" pitchFamily="34" charset="0"/>
                <a:ea typeface="+mn-ea"/>
                <a:cs typeface="+mn-cs"/>
              </a:rPr>
              <a:t>Sè bÞ chia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381625" y="3749675"/>
            <a:ext cx="1524000" cy="58896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sz="3200" b="1" kern="1200" cap="none" spc="0" normalizeH="0" baseline="0" noProof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anose="020B7200000000000000" pitchFamily="34" charset="0"/>
                <a:ea typeface="+mn-ea"/>
                <a:cs typeface="+mn-cs"/>
              </a:rPr>
              <a:t>Sè chia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7043738" y="3770313"/>
            <a:ext cx="1752600" cy="58356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sz="3200" b="1" kern="1200" cap="none" spc="0" normalizeH="0" baseline="0" noProof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Thương</a:t>
            </a:r>
          </a:p>
        </p:txBody>
      </p:sp>
      <p:sp>
        <p:nvSpPr>
          <p:cNvPr id="6" name="Line 7"/>
          <p:cNvSpPr/>
          <p:nvPr/>
        </p:nvSpPr>
        <p:spPr>
          <a:xfrm flipV="1">
            <a:off x="4267200" y="2759075"/>
            <a:ext cx="0" cy="99060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7" name="Line 8"/>
          <p:cNvSpPr/>
          <p:nvPr/>
        </p:nvSpPr>
        <p:spPr>
          <a:xfrm flipV="1">
            <a:off x="6172200" y="2759075"/>
            <a:ext cx="0" cy="99060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8" name="Line 9"/>
          <p:cNvSpPr/>
          <p:nvPr/>
        </p:nvSpPr>
        <p:spPr>
          <a:xfrm flipV="1">
            <a:off x="7772400" y="2757488"/>
            <a:ext cx="0" cy="99060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grpSp>
        <p:nvGrpSpPr>
          <p:cNvPr id="9" name="Group 10"/>
          <p:cNvGrpSpPr/>
          <p:nvPr/>
        </p:nvGrpSpPr>
        <p:grpSpPr>
          <a:xfrm>
            <a:off x="3810000" y="1963738"/>
            <a:ext cx="4395788" cy="1023937"/>
            <a:chOff x="2415" y="1323"/>
            <a:chExt cx="2769" cy="645"/>
          </a:xfrm>
        </p:grpSpPr>
        <p:sp>
          <p:nvSpPr>
            <p:cNvPr id="10" name="Rectangle 11"/>
            <p:cNvSpPr>
              <a:spLocks noChangeArrowheads="1"/>
            </p:cNvSpPr>
            <p:nvPr/>
          </p:nvSpPr>
          <p:spPr bwMode="auto">
            <a:xfrm>
              <a:off x="2415" y="1344"/>
              <a:ext cx="576" cy="6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.VnTime" panose="020B7200000000000000" pitchFamily="34" charset="0"/>
                  <a:ea typeface="+mn-ea"/>
                  <a:cs typeface="+mn-cs"/>
                </a:rPr>
                <a:t>6</a:t>
              </a:r>
            </a:p>
          </p:txBody>
        </p:sp>
        <p:sp>
          <p:nvSpPr>
            <p:cNvPr id="11" name="Rectangle 12"/>
            <p:cNvSpPr>
              <a:spLocks noChangeArrowheads="1"/>
            </p:cNvSpPr>
            <p:nvPr/>
          </p:nvSpPr>
          <p:spPr bwMode="auto">
            <a:xfrm>
              <a:off x="3552" y="1335"/>
              <a:ext cx="576" cy="6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.VnTime" panose="020B7200000000000000" pitchFamily="34" charset="0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12" name="Rectangle 13"/>
            <p:cNvSpPr>
              <a:spLocks noChangeArrowheads="1"/>
            </p:cNvSpPr>
            <p:nvPr/>
          </p:nvSpPr>
          <p:spPr bwMode="auto">
            <a:xfrm>
              <a:off x="2976" y="1323"/>
              <a:ext cx="576" cy="6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.VnTime" panose="020B7200000000000000" pitchFamily="34" charset="0"/>
                  <a:ea typeface="+mn-ea"/>
                  <a:cs typeface="+mn-cs"/>
                </a:rPr>
                <a:t>:</a:t>
              </a:r>
            </a:p>
          </p:txBody>
        </p:sp>
        <p:sp>
          <p:nvSpPr>
            <p:cNvPr id="13" name="Rectangle 14"/>
            <p:cNvSpPr>
              <a:spLocks noChangeArrowheads="1"/>
            </p:cNvSpPr>
            <p:nvPr/>
          </p:nvSpPr>
          <p:spPr bwMode="auto">
            <a:xfrm>
              <a:off x="4176" y="1323"/>
              <a:ext cx="576" cy="6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.VnTime" panose="020B7200000000000000" pitchFamily="34" charset="0"/>
                  <a:ea typeface="+mn-ea"/>
                  <a:cs typeface="+mn-cs"/>
                </a:rPr>
                <a:t>=</a:t>
              </a:r>
            </a:p>
          </p:txBody>
        </p:sp>
        <p:sp>
          <p:nvSpPr>
            <p:cNvPr id="14" name="Rectangle 15"/>
            <p:cNvSpPr>
              <a:spLocks noChangeArrowheads="1"/>
            </p:cNvSpPr>
            <p:nvPr/>
          </p:nvSpPr>
          <p:spPr bwMode="auto">
            <a:xfrm>
              <a:off x="4608" y="1323"/>
              <a:ext cx="576" cy="6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.VnTime" panose="020B7200000000000000" pitchFamily="34" charset="0"/>
                  <a:ea typeface="+mn-ea"/>
                  <a:cs typeface="+mn-cs"/>
                </a:rPr>
                <a:t>3</a:t>
              </a:r>
            </a:p>
          </p:txBody>
        </p:sp>
      </p:grpSp>
      <p:grpSp>
        <p:nvGrpSpPr>
          <p:cNvPr id="15" name="Group 19"/>
          <p:cNvGrpSpPr/>
          <p:nvPr/>
        </p:nvGrpSpPr>
        <p:grpSpPr>
          <a:xfrm>
            <a:off x="228600" y="2682875"/>
            <a:ext cx="2514600" cy="1981200"/>
            <a:chOff x="144" y="1776"/>
            <a:chExt cx="1824" cy="1152"/>
          </a:xfrm>
        </p:grpSpPr>
        <p:sp>
          <p:nvSpPr>
            <p:cNvPr id="4116" name="Rectangle 20"/>
            <p:cNvSpPr/>
            <p:nvPr/>
          </p:nvSpPr>
          <p:spPr>
            <a:xfrm>
              <a:off x="144" y="1776"/>
              <a:ext cx="576" cy="480"/>
            </a:xfrm>
            <a:prstGeom prst="rect">
              <a:avLst/>
            </a:prstGeom>
            <a:solidFill>
              <a:schemeClr val="folHlink"/>
            </a:solidFill>
            <a:ln w="9525" cap="flat" cmpd="sng">
              <a:solidFill>
                <a:schemeClr val="folHlink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117" name="Rectangle 21"/>
            <p:cNvSpPr/>
            <p:nvPr/>
          </p:nvSpPr>
          <p:spPr>
            <a:xfrm>
              <a:off x="768" y="1776"/>
              <a:ext cx="576" cy="480"/>
            </a:xfrm>
            <a:prstGeom prst="rect">
              <a:avLst/>
            </a:prstGeom>
            <a:solidFill>
              <a:schemeClr val="folHlink"/>
            </a:solidFill>
            <a:ln w="9525" cap="flat" cmpd="sng">
              <a:solidFill>
                <a:schemeClr val="folHlink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118" name="Rectangle 22"/>
            <p:cNvSpPr/>
            <p:nvPr/>
          </p:nvSpPr>
          <p:spPr>
            <a:xfrm>
              <a:off x="1392" y="1776"/>
              <a:ext cx="576" cy="480"/>
            </a:xfrm>
            <a:prstGeom prst="rect">
              <a:avLst/>
            </a:prstGeom>
            <a:solidFill>
              <a:schemeClr val="folHlink"/>
            </a:solidFill>
            <a:ln w="9525" cap="flat" cmpd="sng">
              <a:solidFill>
                <a:schemeClr val="folHlink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119" name="Rectangle 23"/>
            <p:cNvSpPr/>
            <p:nvPr/>
          </p:nvSpPr>
          <p:spPr>
            <a:xfrm>
              <a:off x="1392" y="2448"/>
              <a:ext cx="576" cy="480"/>
            </a:xfrm>
            <a:prstGeom prst="rect">
              <a:avLst/>
            </a:prstGeom>
            <a:solidFill>
              <a:schemeClr val="folHlink"/>
            </a:solidFill>
            <a:ln w="9525" cap="flat" cmpd="sng">
              <a:solidFill>
                <a:schemeClr val="folHlink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120" name="Rectangle 24"/>
            <p:cNvSpPr/>
            <p:nvPr/>
          </p:nvSpPr>
          <p:spPr>
            <a:xfrm>
              <a:off x="768" y="2448"/>
              <a:ext cx="576" cy="480"/>
            </a:xfrm>
            <a:prstGeom prst="rect">
              <a:avLst/>
            </a:prstGeom>
            <a:solidFill>
              <a:schemeClr val="folHlink"/>
            </a:solidFill>
            <a:ln w="9525" cap="flat" cmpd="sng">
              <a:solidFill>
                <a:schemeClr val="folHlink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121" name="Rectangle 25"/>
            <p:cNvSpPr/>
            <p:nvPr/>
          </p:nvSpPr>
          <p:spPr>
            <a:xfrm>
              <a:off x="144" y="2448"/>
              <a:ext cx="576" cy="480"/>
            </a:xfrm>
            <a:prstGeom prst="rect">
              <a:avLst/>
            </a:prstGeom>
            <a:solidFill>
              <a:schemeClr val="folHlink"/>
            </a:solidFill>
            <a:ln w="9525" cap="flat" cmpd="sng">
              <a:solidFill>
                <a:schemeClr val="folHlink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22" name="Line 26"/>
          <p:cNvSpPr/>
          <p:nvPr/>
        </p:nvSpPr>
        <p:spPr>
          <a:xfrm>
            <a:off x="76200" y="3684588"/>
            <a:ext cx="2895600" cy="0"/>
          </a:xfrm>
          <a:prstGeom prst="line">
            <a:avLst/>
          </a:prstGeom>
          <a:ln w="76200" cap="flat" cmpd="sng">
            <a:solidFill>
              <a:srgbClr val="008000"/>
            </a:solidFill>
            <a:prstDash val="sysDot"/>
            <a:headEnd type="none" w="med" len="med"/>
            <a:tailEnd type="none" w="med" len="med"/>
          </a:ln>
        </p:spPr>
      </p:sp>
      <p:sp>
        <p:nvSpPr>
          <p:cNvPr id="24" name="Text Box 28"/>
          <p:cNvSpPr txBox="1">
            <a:spLocks noChangeArrowheads="1"/>
          </p:cNvSpPr>
          <p:nvPr/>
        </p:nvSpPr>
        <p:spPr bwMode="auto">
          <a:xfrm>
            <a:off x="1809750" y="6126163"/>
            <a:ext cx="1524000" cy="5794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endParaRPr kumimoji="0" lang="en-US" sz="3200" b="1" kern="1200" cap="none" spc="0" normalizeH="0" baseline="0" noProof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.VnTime" panose="020B7200000000000000" pitchFamily="34" charset="0"/>
              <a:ea typeface="+mn-ea"/>
              <a:cs typeface="+mn-cs"/>
            </a:endParaRPr>
          </a:p>
        </p:txBody>
      </p:sp>
      <p:sp>
        <p:nvSpPr>
          <p:cNvPr id="25" name="Text Box 29"/>
          <p:cNvSpPr txBox="1">
            <a:spLocks noChangeArrowheads="1"/>
          </p:cNvSpPr>
          <p:nvPr/>
        </p:nvSpPr>
        <p:spPr bwMode="auto">
          <a:xfrm>
            <a:off x="1676400" y="6035675"/>
            <a:ext cx="1447800" cy="5794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sz="3200" b="1" kern="1200" cap="none" spc="0" normalizeH="0" baseline="0" noProof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anose="020B7200000000000000" pitchFamily="34" charset="0"/>
                <a:ea typeface="+mn-ea"/>
                <a:cs typeface="+mn-cs"/>
              </a:rPr>
              <a:t>  </a:t>
            </a:r>
          </a:p>
        </p:txBody>
      </p:sp>
      <p:sp>
        <p:nvSpPr>
          <p:cNvPr id="26" name="AutoShape 30"/>
          <p:cNvSpPr>
            <a:spLocks noChangeArrowheads="1"/>
          </p:cNvSpPr>
          <p:nvPr/>
        </p:nvSpPr>
        <p:spPr bwMode="auto">
          <a:xfrm>
            <a:off x="5486400" y="1768475"/>
            <a:ext cx="1371600" cy="1295400"/>
          </a:xfrm>
          <a:prstGeom prst="star5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9" name="Hình chữ nhật 28"/>
          <p:cNvSpPr/>
          <p:nvPr/>
        </p:nvSpPr>
        <p:spPr>
          <a:xfrm>
            <a:off x="3350260" y="685800"/>
            <a:ext cx="2443480" cy="645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Tìm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sè chia</a:t>
            </a:r>
          </a:p>
        </p:txBody>
      </p:sp>
      <p:sp>
        <p:nvSpPr>
          <p:cNvPr id="16" name="Rectangle 19"/>
          <p:cNvSpPr/>
          <p:nvPr/>
        </p:nvSpPr>
        <p:spPr>
          <a:xfrm>
            <a:off x="228600" y="1752600"/>
            <a:ext cx="3276600" cy="646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3600" b="1" dirty="0">
                <a:latin typeface="Arial" panose="020B0604020202020204" pitchFamily="34" charset="0"/>
                <a:cs typeface="Times New Roman" panose="02020603050405020304" pitchFamily="18" charset="0"/>
              </a:rPr>
              <a:t>1.Nhận xét:</a:t>
            </a:r>
            <a:endParaRPr sz="3600" b="1" dirty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6" name="Text Box 27"/>
          <p:cNvSpPr txBox="1">
            <a:spLocks noChangeArrowheads="1"/>
          </p:cNvSpPr>
          <p:nvPr/>
        </p:nvSpPr>
        <p:spPr bwMode="auto">
          <a:xfrm>
            <a:off x="3962400" y="4495800"/>
            <a:ext cx="3810000" cy="14033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sz="3200" b="1" kern="1200" cap="none" spc="0" normalizeH="0" baseline="0" noProof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anose="020B7200000000000000" pitchFamily="34" charset="0"/>
                <a:ea typeface="+mn-ea"/>
                <a:cs typeface="+mn-cs"/>
              </a:rPr>
              <a:t>Ta cã :      2 = 6 : 3</a:t>
            </a:r>
          </a:p>
          <a:p>
            <a:pPr marR="0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sz="3600" b="1" kern="1200" cap="none" spc="0" normalizeH="0" baseline="0" noProof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anose="020B7200000000000000" pitchFamily="34" charset="0"/>
                <a:ea typeface="+mn-ea"/>
                <a:cs typeface="+mn-cs"/>
              </a:rPr>
              <a:t>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bldLvl="0" animBg="1"/>
      <p:bldP spid="16" grpId="0"/>
      <p:bldP spid="3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685800" y="2286000"/>
            <a:ext cx="2209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endParaRPr kumimoji="0" lang="vi-VN" kern="1200" cap="none" spc="0" normalizeH="0" baseline="0" noProof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.VnTime" panose="020B7200000000000000" pitchFamily="34" charset="0"/>
              <a:ea typeface="+mn-ea"/>
              <a:cs typeface="+mn-cs"/>
            </a:endParaRPr>
          </a:p>
        </p:txBody>
      </p:sp>
      <p:sp>
        <p:nvSpPr>
          <p:cNvPr id="3" name="Text Box 28"/>
          <p:cNvSpPr txBox="1">
            <a:spLocks noChangeArrowheads="1"/>
          </p:cNvSpPr>
          <p:nvPr/>
        </p:nvSpPr>
        <p:spPr bwMode="auto">
          <a:xfrm>
            <a:off x="1809750" y="5272088"/>
            <a:ext cx="1524000" cy="5794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endParaRPr kumimoji="0" lang="en-US" sz="3200" b="1" kern="1200" cap="none" spc="0" normalizeH="0" baseline="0" noProof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.VnTime" panose="020B7200000000000000" pitchFamily="34" charset="0"/>
              <a:ea typeface="+mn-ea"/>
              <a:cs typeface="+mn-cs"/>
            </a:endParaRPr>
          </a:p>
        </p:txBody>
      </p:sp>
      <p:sp>
        <p:nvSpPr>
          <p:cNvPr id="4" name="Text Box 29"/>
          <p:cNvSpPr txBox="1">
            <a:spLocks noChangeArrowheads="1"/>
          </p:cNvSpPr>
          <p:nvPr/>
        </p:nvSpPr>
        <p:spPr bwMode="auto">
          <a:xfrm>
            <a:off x="1676400" y="5181600"/>
            <a:ext cx="1447800" cy="5794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sz="3200" b="1" kern="1200" cap="none" spc="0" normalizeH="0" baseline="0" noProof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anose="020B7200000000000000" pitchFamily="34" charset="0"/>
                <a:ea typeface="+mn-ea"/>
                <a:cs typeface="+mn-cs"/>
              </a:rPr>
              <a:t>  </a:t>
            </a:r>
          </a:p>
        </p:txBody>
      </p:sp>
      <p:sp>
        <p:nvSpPr>
          <p:cNvPr id="7" name="Hình chữ nhật 28"/>
          <p:cNvSpPr/>
          <p:nvPr/>
        </p:nvSpPr>
        <p:spPr>
          <a:xfrm>
            <a:off x="3350260" y="685800"/>
            <a:ext cx="2443480" cy="645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Tìm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sè chia</a:t>
            </a:r>
          </a:p>
        </p:txBody>
      </p:sp>
      <p:sp>
        <p:nvSpPr>
          <p:cNvPr id="8" name="Rectangle 25"/>
          <p:cNvSpPr/>
          <p:nvPr/>
        </p:nvSpPr>
        <p:spPr>
          <a:xfrm>
            <a:off x="76200" y="1600200"/>
            <a:ext cx="50292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T</a:t>
            </a:r>
            <a:r>
              <a:rPr sz="3200" b="1" dirty="0">
                <a:latin typeface="Times New Roman" panose="02020603050405020304" pitchFamily="18" charset="0"/>
              </a:rPr>
              <a:t>ìm số chia </a:t>
            </a:r>
            <a:r>
              <a:rPr sz="3200" b="1" i="1" dirty="0">
                <a:latin typeface="Times New Roman" panose="02020603050405020304" pitchFamily="18" charset="0"/>
              </a:rPr>
              <a:t>x </a:t>
            </a:r>
            <a:r>
              <a:rPr sz="3200" b="1" dirty="0">
                <a:latin typeface="Times New Roman" panose="02020603050405020304" pitchFamily="18" charset="0"/>
              </a:rPr>
              <a:t>chưa biết</a:t>
            </a:r>
            <a:r>
              <a:rPr lang="en-US" sz="3200" b="1" dirty="0">
                <a:latin typeface="Times New Roman" panose="02020603050405020304" pitchFamily="18" charset="0"/>
              </a:rPr>
              <a:t>:</a:t>
            </a:r>
            <a:r>
              <a:rPr sz="3200" dirty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9" name="Rectangle 24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3581400" y="2362200"/>
            <a:ext cx="4190916" cy="523220"/>
          </a:xfrm>
          <a:prstGeom prst="rect">
            <a:avLst/>
          </a:prstGeom>
          <a:blipFill rotWithShape="1">
            <a:blip r:embed="rId3"/>
            <a:stretch>
              <a:fillRect l="-2903" t="-10345" b="-29885"/>
            </a:stretch>
          </a:blipFill>
          <a:ln w="9525">
            <a:solidFill>
              <a:schemeClr val="bg1"/>
            </a:solidFill>
            <a:miter lim="800000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noFill/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 </a:t>
            </a:r>
          </a:p>
        </p:txBody>
      </p:sp>
      <p:sp>
        <p:nvSpPr>
          <p:cNvPr id="10" name="Rectangle 26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4325256" y="3048000"/>
            <a:ext cx="1837362" cy="523220"/>
          </a:xfrm>
          <a:prstGeom prst="rect">
            <a:avLst/>
          </a:prstGeom>
          <a:blipFill rotWithShape="1">
            <a:blip r:embed="rId4"/>
            <a:stretch>
              <a:fillRect t="-11765" r="-5316" b="-31765"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noFill/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 </a:t>
            </a:r>
          </a:p>
        </p:txBody>
      </p:sp>
      <p:sp>
        <p:nvSpPr>
          <p:cNvPr id="11" name="Rectangle 2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4321625" y="3581400"/>
            <a:ext cx="1181734" cy="523220"/>
          </a:xfrm>
          <a:prstGeom prst="rect">
            <a:avLst/>
          </a:prstGeom>
          <a:blipFill rotWithShape="1">
            <a:blip r:embed="rId5"/>
            <a:stretch>
              <a:fillRect t="-11765" r="-3608" b="-31765"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noFill/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 </a:t>
            </a:r>
          </a:p>
        </p:txBody>
      </p:sp>
      <p:sp>
        <p:nvSpPr>
          <p:cNvPr id="12" name="Rectangle 28"/>
          <p:cNvSpPr/>
          <p:nvPr/>
        </p:nvSpPr>
        <p:spPr>
          <a:xfrm>
            <a:off x="76200" y="4572000"/>
            <a:ext cx="9372600" cy="10779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800" b="1" dirty="0">
                <a:latin typeface="Arial" panose="020B0604020202020204" pitchFamily="34" charset="0"/>
                <a:cs typeface="Times New Roman" panose="02020603050405020304" pitchFamily="18" charset="0"/>
              </a:rPr>
              <a:t>  </a:t>
            </a:r>
            <a:r>
              <a:rPr sz="3200" b="1" dirty="0">
                <a:solidFill>
                  <a:srgbClr val="6600FF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Trong ph</a:t>
            </a:r>
            <a:r>
              <a:rPr sz="3200" b="1" dirty="0">
                <a:solidFill>
                  <a:srgbClr val="6600FF"/>
                </a:solidFill>
                <a:latin typeface="Arial" panose="020B0604020202020204" pitchFamily="34" charset="0"/>
              </a:rPr>
              <a:t>ép chia hết, muốn tìm số chia ta lấy số bị chia chia cho thương.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685800" y="2362200"/>
            <a:ext cx="2209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endParaRPr kumimoji="0" lang="vi-VN" kern="1200" cap="none" spc="0" normalizeH="0" baseline="0" noProof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.VnTime" panose="020B7200000000000000" pitchFamily="34" charset="0"/>
              <a:ea typeface="+mn-ea"/>
              <a:cs typeface="+mn-cs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3352800" y="2971800"/>
            <a:ext cx="1905000" cy="58896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sz="3200" b="1" kern="1200" cap="none" spc="0" normalizeH="0" baseline="0" noProof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anose="020B7200000000000000" pitchFamily="34" charset="0"/>
                <a:ea typeface="+mn-ea"/>
                <a:cs typeface="+mn-cs"/>
              </a:rPr>
              <a:t>Sè bÞ chia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381625" y="2971800"/>
            <a:ext cx="1524000" cy="58896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sz="3200" b="1" kern="1200" cap="none" spc="0" normalizeH="0" baseline="0" noProof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anose="020B7200000000000000" pitchFamily="34" charset="0"/>
                <a:ea typeface="+mn-ea"/>
                <a:cs typeface="+mn-cs"/>
              </a:rPr>
              <a:t>Sè chia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7043738" y="2992438"/>
            <a:ext cx="1752600" cy="58356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sz="3200" b="1" kern="1200" cap="none" spc="0" normalizeH="0" baseline="0" noProof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anose="020B7200000000000000" pitchFamily="34" charset="0"/>
                <a:ea typeface="+mn-ea"/>
                <a:cs typeface="+mn-cs"/>
              </a:rPr>
              <a:t>Th­¬ng</a:t>
            </a:r>
          </a:p>
        </p:txBody>
      </p:sp>
      <p:sp>
        <p:nvSpPr>
          <p:cNvPr id="6150" name="Line 7"/>
          <p:cNvSpPr/>
          <p:nvPr/>
        </p:nvSpPr>
        <p:spPr>
          <a:xfrm flipV="1">
            <a:off x="4267200" y="1981200"/>
            <a:ext cx="0" cy="99060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6151" name="Line 8"/>
          <p:cNvSpPr/>
          <p:nvPr/>
        </p:nvSpPr>
        <p:spPr>
          <a:xfrm flipV="1">
            <a:off x="6172200" y="1981200"/>
            <a:ext cx="0" cy="99060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6152" name="Line 9"/>
          <p:cNvSpPr/>
          <p:nvPr/>
        </p:nvSpPr>
        <p:spPr>
          <a:xfrm flipV="1">
            <a:off x="7772400" y="1905000"/>
            <a:ext cx="0" cy="99060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grpSp>
        <p:nvGrpSpPr>
          <p:cNvPr id="6153" name="Group 10"/>
          <p:cNvGrpSpPr/>
          <p:nvPr/>
        </p:nvGrpSpPr>
        <p:grpSpPr>
          <a:xfrm>
            <a:off x="3810000" y="1185863"/>
            <a:ext cx="4395788" cy="1023937"/>
            <a:chOff x="2415" y="1323"/>
            <a:chExt cx="2769" cy="645"/>
          </a:xfrm>
        </p:grpSpPr>
        <p:sp>
          <p:nvSpPr>
            <p:cNvPr id="10" name="Rectangle 11"/>
            <p:cNvSpPr>
              <a:spLocks noChangeArrowheads="1"/>
            </p:cNvSpPr>
            <p:nvPr/>
          </p:nvSpPr>
          <p:spPr bwMode="auto">
            <a:xfrm>
              <a:off x="2415" y="1344"/>
              <a:ext cx="576" cy="6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.VnTime" panose="020B7200000000000000" pitchFamily="34" charset="0"/>
                  <a:ea typeface="+mn-ea"/>
                  <a:cs typeface="+mn-cs"/>
                </a:rPr>
                <a:t>6</a:t>
              </a:r>
            </a:p>
          </p:txBody>
        </p:sp>
        <p:sp>
          <p:nvSpPr>
            <p:cNvPr id="11" name="Rectangle 12"/>
            <p:cNvSpPr>
              <a:spLocks noChangeArrowheads="1"/>
            </p:cNvSpPr>
            <p:nvPr/>
          </p:nvSpPr>
          <p:spPr bwMode="auto">
            <a:xfrm>
              <a:off x="3552" y="1335"/>
              <a:ext cx="576" cy="6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.VnTime" panose="020B7200000000000000" pitchFamily="34" charset="0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12" name="Rectangle 13"/>
            <p:cNvSpPr>
              <a:spLocks noChangeArrowheads="1"/>
            </p:cNvSpPr>
            <p:nvPr/>
          </p:nvSpPr>
          <p:spPr bwMode="auto">
            <a:xfrm>
              <a:off x="2976" y="1323"/>
              <a:ext cx="576" cy="6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.VnTime" panose="020B7200000000000000" pitchFamily="34" charset="0"/>
                  <a:ea typeface="+mn-ea"/>
                  <a:cs typeface="+mn-cs"/>
                </a:rPr>
                <a:t>:</a:t>
              </a:r>
            </a:p>
          </p:txBody>
        </p:sp>
        <p:sp>
          <p:nvSpPr>
            <p:cNvPr id="13" name="Rectangle 14"/>
            <p:cNvSpPr>
              <a:spLocks noChangeArrowheads="1"/>
            </p:cNvSpPr>
            <p:nvPr/>
          </p:nvSpPr>
          <p:spPr bwMode="auto">
            <a:xfrm>
              <a:off x="4176" y="1323"/>
              <a:ext cx="576" cy="6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.VnTime" panose="020B7200000000000000" pitchFamily="34" charset="0"/>
                  <a:ea typeface="+mn-ea"/>
                  <a:cs typeface="+mn-cs"/>
                </a:rPr>
                <a:t>=</a:t>
              </a:r>
            </a:p>
          </p:txBody>
        </p:sp>
        <p:sp>
          <p:nvSpPr>
            <p:cNvPr id="14" name="Rectangle 15"/>
            <p:cNvSpPr>
              <a:spLocks noChangeArrowheads="1"/>
            </p:cNvSpPr>
            <p:nvPr/>
          </p:nvSpPr>
          <p:spPr bwMode="auto">
            <a:xfrm>
              <a:off x="4608" y="1323"/>
              <a:ext cx="576" cy="6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.VnTime" panose="020B7200000000000000" pitchFamily="34" charset="0"/>
                  <a:ea typeface="+mn-ea"/>
                  <a:cs typeface="+mn-cs"/>
                </a:rPr>
                <a:t>3</a:t>
              </a:r>
            </a:p>
          </p:txBody>
        </p:sp>
      </p:grpSp>
      <p:grpSp>
        <p:nvGrpSpPr>
          <p:cNvPr id="6154" name="Group 19"/>
          <p:cNvGrpSpPr/>
          <p:nvPr/>
        </p:nvGrpSpPr>
        <p:grpSpPr>
          <a:xfrm>
            <a:off x="228600" y="1905000"/>
            <a:ext cx="2514600" cy="1981200"/>
            <a:chOff x="144" y="1776"/>
            <a:chExt cx="1824" cy="1152"/>
          </a:xfrm>
        </p:grpSpPr>
        <p:sp>
          <p:nvSpPr>
            <p:cNvPr id="6171" name="Rectangle 20"/>
            <p:cNvSpPr/>
            <p:nvPr/>
          </p:nvSpPr>
          <p:spPr>
            <a:xfrm>
              <a:off x="144" y="1776"/>
              <a:ext cx="576" cy="480"/>
            </a:xfrm>
            <a:prstGeom prst="rect">
              <a:avLst/>
            </a:prstGeom>
            <a:solidFill>
              <a:schemeClr val="folHlink"/>
            </a:solidFill>
            <a:ln w="9525" cap="flat" cmpd="sng">
              <a:solidFill>
                <a:schemeClr val="folHlink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172" name="Rectangle 21"/>
            <p:cNvSpPr/>
            <p:nvPr/>
          </p:nvSpPr>
          <p:spPr>
            <a:xfrm>
              <a:off x="768" y="1776"/>
              <a:ext cx="576" cy="480"/>
            </a:xfrm>
            <a:prstGeom prst="rect">
              <a:avLst/>
            </a:prstGeom>
            <a:solidFill>
              <a:schemeClr val="folHlink"/>
            </a:solidFill>
            <a:ln w="9525" cap="flat" cmpd="sng">
              <a:solidFill>
                <a:schemeClr val="folHlink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173" name="Rectangle 22"/>
            <p:cNvSpPr/>
            <p:nvPr/>
          </p:nvSpPr>
          <p:spPr>
            <a:xfrm>
              <a:off x="1392" y="1776"/>
              <a:ext cx="576" cy="480"/>
            </a:xfrm>
            <a:prstGeom prst="rect">
              <a:avLst/>
            </a:prstGeom>
            <a:solidFill>
              <a:schemeClr val="folHlink"/>
            </a:solidFill>
            <a:ln w="9525" cap="flat" cmpd="sng">
              <a:solidFill>
                <a:schemeClr val="folHlink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174" name="Rectangle 23"/>
            <p:cNvSpPr/>
            <p:nvPr/>
          </p:nvSpPr>
          <p:spPr>
            <a:xfrm>
              <a:off x="1392" y="2448"/>
              <a:ext cx="576" cy="480"/>
            </a:xfrm>
            <a:prstGeom prst="rect">
              <a:avLst/>
            </a:prstGeom>
            <a:solidFill>
              <a:schemeClr val="folHlink"/>
            </a:solidFill>
            <a:ln w="9525" cap="flat" cmpd="sng">
              <a:solidFill>
                <a:schemeClr val="folHlink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175" name="Rectangle 24"/>
            <p:cNvSpPr/>
            <p:nvPr/>
          </p:nvSpPr>
          <p:spPr>
            <a:xfrm>
              <a:off x="768" y="2448"/>
              <a:ext cx="576" cy="480"/>
            </a:xfrm>
            <a:prstGeom prst="rect">
              <a:avLst/>
            </a:prstGeom>
            <a:solidFill>
              <a:schemeClr val="folHlink"/>
            </a:solidFill>
            <a:ln w="9525" cap="flat" cmpd="sng">
              <a:solidFill>
                <a:schemeClr val="folHlink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176" name="Rectangle 25"/>
            <p:cNvSpPr/>
            <p:nvPr/>
          </p:nvSpPr>
          <p:spPr>
            <a:xfrm>
              <a:off x="144" y="2448"/>
              <a:ext cx="576" cy="480"/>
            </a:xfrm>
            <a:prstGeom prst="rect">
              <a:avLst/>
            </a:prstGeom>
            <a:solidFill>
              <a:schemeClr val="folHlink"/>
            </a:solidFill>
            <a:ln w="9525" cap="flat" cmpd="sng">
              <a:solidFill>
                <a:schemeClr val="folHlink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6155" name="Line 26"/>
          <p:cNvSpPr/>
          <p:nvPr/>
        </p:nvSpPr>
        <p:spPr>
          <a:xfrm>
            <a:off x="228600" y="2819400"/>
            <a:ext cx="2895600" cy="0"/>
          </a:xfrm>
          <a:prstGeom prst="line">
            <a:avLst/>
          </a:prstGeom>
          <a:ln w="76200" cap="flat" cmpd="sng">
            <a:solidFill>
              <a:srgbClr val="008000"/>
            </a:solidFill>
            <a:prstDash val="sysDot"/>
            <a:headEnd type="none" w="med" len="med"/>
            <a:tailEnd type="none" w="med" len="med"/>
          </a:ln>
        </p:spPr>
      </p:sp>
      <p:sp>
        <p:nvSpPr>
          <p:cNvPr id="23" name="Text Box 27"/>
          <p:cNvSpPr txBox="1">
            <a:spLocks noChangeArrowheads="1"/>
          </p:cNvSpPr>
          <p:nvPr/>
        </p:nvSpPr>
        <p:spPr bwMode="auto">
          <a:xfrm>
            <a:off x="3581400" y="3581400"/>
            <a:ext cx="3810000" cy="14033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sz="3200" b="1" kern="1200" cap="none" spc="0" normalizeH="0" baseline="0" noProof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anose="020B7200000000000000" pitchFamily="34" charset="0"/>
                <a:ea typeface="+mn-ea"/>
                <a:cs typeface="+mn-cs"/>
              </a:rPr>
              <a:t>Ta cã :      2 = 6 : 3</a:t>
            </a:r>
          </a:p>
          <a:p>
            <a:pPr marR="0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sz="3600" b="1" kern="1200" cap="none" spc="0" normalizeH="0" baseline="0" noProof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anose="020B7200000000000000" pitchFamily="34" charset="0"/>
                <a:ea typeface="+mn-ea"/>
                <a:cs typeface="+mn-cs"/>
              </a:rPr>
              <a:t>         </a:t>
            </a:r>
          </a:p>
        </p:txBody>
      </p:sp>
      <p:sp>
        <p:nvSpPr>
          <p:cNvPr id="24" name="Text Box 28"/>
          <p:cNvSpPr txBox="1">
            <a:spLocks noChangeArrowheads="1"/>
          </p:cNvSpPr>
          <p:nvPr/>
        </p:nvSpPr>
        <p:spPr bwMode="auto">
          <a:xfrm>
            <a:off x="1809750" y="5348288"/>
            <a:ext cx="1524000" cy="5794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endParaRPr kumimoji="0" lang="en-US" sz="3200" b="1" kern="1200" cap="none" spc="0" normalizeH="0" baseline="0" noProof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.VnTime" panose="020B7200000000000000" pitchFamily="34" charset="0"/>
              <a:ea typeface="+mn-ea"/>
              <a:cs typeface="+mn-cs"/>
            </a:endParaRPr>
          </a:p>
        </p:txBody>
      </p:sp>
      <p:sp>
        <p:nvSpPr>
          <p:cNvPr id="25" name="Text Box 29"/>
          <p:cNvSpPr txBox="1">
            <a:spLocks noChangeArrowheads="1"/>
          </p:cNvSpPr>
          <p:nvPr/>
        </p:nvSpPr>
        <p:spPr bwMode="auto">
          <a:xfrm>
            <a:off x="1676400" y="5257800"/>
            <a:ext cx="1447800" cy="5794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sz="3200" b="1" kern="1200" cap="none" spc="0" normalizeH="0" baseline="0" noProof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anose="020B7200000000000000" pitchFamily="34" charset="0"/>
                <a:ea typeface="+mn-ea"/>
                <a:cs typeface="+mn-cs"/>
              </a:rPr>
              <a:t>  </a:t>
            </a:r>
          </a:p>
        </p:txBody>
      </p:sp>
      <p:sp>
        <p:nvSpPr>
          <p:cNvPr id="29" name="Hình chữ nhật 28"/>
          <p:cNvSpPr/>
          <p:nvPr/>
        </p:nvSpPr>
        <p:spPr>
          <a:xfrm>
            <a:off x="3350260" y="762000"/>
            <a:ext cx="2443480" cy="645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Tìm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sè chia</a:t>
            </a:r>
          </a:p>
        </p:txBody>
      </p:sp>
      <p:sp>
        <p:nvSpPr>
          <p:cNvPr id="6162" name="Rectangle 25"/>
          <p:cNvSpPr/>
          <p:nvPr/>
        </p:nvSpPr>
        <p:spPr>
          <a:xfrm>
            <a:off x="76200" y="4052888"/>
            <a:ext cx="50292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T</a:t>
            </a:r>
            <a:r>
              <a:rPr sz="2400" b="1" dirty="0">
                <a:latin typeface="Times New Roman" panose="02020603050405020304" pitchFamily="18" charset="0"/>
              </a:rPr>
              <a:t>ìm số chia </a:t>
            </a:r>
            <a:r>
              <a:rPr sz="2400" b="1" i="1" dirty="0">
                <a:latin typeface="Times New Roman" panose="02020603050405020304" pitchFamily="18" charset="0"/>
              </a:rPr>
              <a:t>x </a:t>
            </a:r>
            <a:r>
              <a:rPr sz="2400" b="1" dirty="0">
                <a:latin typeface="Times New Roman" panose="02020603050405020304" pitchFamily="18" charset="0"/>
              </a:rPr>
              <a:t>chưa biết</a:t>
            </a:r>
            <a:r>
              <a:rPr sz="2400" dirty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6163" name="Rectangle 19"/>
          <p:cNvSpPr/>
          <p:nvPr/>
        </p:nvSpPr>
        <p:spPr>
          <a:xfrm>
            <a:off x="228600" y="1309688"/>
            <a:ext cx="2362200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400" b="1" dirty="0">
                <a:latin typeface="Arial" panose="020B0604020202020204" pitchFamily="34" charset="0"/>
                <a:cs typeface="Times New Roman" panose="02020603050405020304" pitchFamily="18" charset="0"/>
              </a:rPr>
              <a:t>1.Nhận xét:</a:t>
            </a:r>
            <a:endParaRPr sz="2400" b="1" dirty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6164" name="Rectangle 28"/>
          <p:cNvSpPr/>
          <p:nvPr/>
        </p:nvSpPr>
        <p:spPr>
          <a:xfrm>
            <a:off x="457200" y="5780088"/>
            <a:ext cx="7848600" cy="10779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sz="2800" b="1" dirty="0">
                <a:latin typeface="Arial" panose="020B0604020202020204" pitchFamily="34" charset="0"/>
                <a:cs typeface="Times New Roman" panose="02020603050405020304" pitchFamily="18" charset="0"/>
              </a:rPr>
              <a:t>      </a:t>
            </a:r>
            <a:r>
              <a:rPr sz="3200" b="1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Trong ph</a:t>
            </a:r>
            <a:r>
              <a:rPr sz="3200" b="1" dirty="0">
                <a:solidFill>
                  <a:srgbClr val="0000FF"/>
                </a:solidFill>
                <a:latin typeface="Arial" panose="020B0604020202020204" pitchFamily="34" charset="0"/>
              </a:rPr>
              <a:t>ép chia hết, muốn tìm số chia ta lấy số bị chia chia cho thương.</a:t>
            </a:r>
          </a:p>
        </p:txBody>
      </p:sp>
      <p:sp>
        <p:nvSpPr>
          <p:cNvPr id="6165" name="Text Box 88"/>
          <p:cNvSpPr txBox="1"/>
          <p:nvPr/>
        </p:nvSpPr>
        <p:spPr>
          <a:xfrm>
            <a:off x="4724400" y="4419600"/>
            <a:ext cx="1828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400" b="1" dirty="0">
                <a:latin typeface="Arial" panose="020B0604020202020204" pitchFamily="34" charset="0"/>
              </a:rPr>
              <a:t>30 :     = 5</a:t>
            </a:r>
          </a:p>
        </p:txBody>
      </p:sp>
      <p:sp>
        <p:nvSpPr>
          <p:cNvPr id="6166" name="Text Box 89"/>
          <p:cNvSpPr txBox="1"/>
          <p:nvPr/>
        </p:nvSpPr>
        <p:spPr>
          <a:xfrm>
            <a:off x="5334000" y="4357688"/>
            <a:ext cx="6096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6167" name="Text Box 89"/>
          <p:cNvSpPr txBox="1"/>
          <p:nvPr/>
        </p:nvSpPr>
        <p:spPr>
          <a:xfrm>
            <a:off x="5334000" y="4738688"/>
            <a:ext cx="6096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x </a:t>
            </a:r>
          </a:p>
        </p:txBody>
      </p:sp>
      <p:sp>
        <p:nvSpPr>
          <p:cNvPr id="6168" name="Text Box 92"/>
          <p:cNvSpPr txBox="1"/>
          <p:nvPr/>
        </p:nvSpPr>
        <p:spPr>
          <a:xfrm>
            <a:off x="5715000" y="4800600"/>
            <a:ext cx="1295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400" b="1" dirty="0">
                <a:latin typeface="Arial" panose="020B0604020202020204" pitchFamily="34" charset="0"/>
              </a:rPr>
              <a:t>= 30 : 5</a:t>
            </a:r>
          </a:p>
        </p:txBody>
      </p:sp>
      <p:sp>
        <p:nvSpPr>
          <p:cNvPr id="6169" name="Text Box 89"/>
          <p:cNvSpPr txBox="1"/>
          <p:nvPr/>
        </p:nvSpPr>
        <p:spPr>
          <a:xfrm>
            <a:off x="5334000" y="5119688"/>
            <a:ext cx="6096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6170" name="Text Box 91"/>
          <p:cNvSpPr txBox="1"/>
          <p:nvPr/>
        </p:nvSpPr>
        <p:spPr>
          <a:xfrm>
            <a:off x="5715000" y="5181600"/>
            <a:ext cx="1295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400" b="1" dirty="0">
                <a:latin typeface="Arial" panose="020B0604020202020204" pitchFamily="34" charset="0"/>
              </a:rPr>
              <a:t>= 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28"/>
          <p:cNvSpPr/>
          <p:nvPr/>
        </p:nvSpPr>
        <p:spPr>
          <a:xfrm>
            <a:off x="3350260" y="762000"/>
            <a:ext cx="2443480" cy="645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Tìm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sè chia</a:t>
            </a:r>
          </a:p>
        </p:txBody>
      </p:sp>
      <p:sp>
        <p:nvSpPr>
          <p:cNvPr id="9" name="Text Box 7"/>
          <p:cNvSpPr txBox="1"/>
          <p:nvPr/>
        </p:nvSpPr>
        <p:spPr>
          <a:xfrm>
            <a:off x="76200" y="1600200"/>
            <a:ext cx="3262313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u="sng" dirty="0">
                <a:latin typeface="Arial" panose="020B0604020202020204" pitchFamily="34" charset="0"/>
              </a:rPr>
              <a:t>Bài 1:</a:t>
            </a:r>
            <a:r>
              <a:rPr sz="2800" b="1" dirty="0">
                <a:latin typeface="Arial" panose="020B0604020202020204" pitchFamily="34" charset="0"/>
              </a:rPr>
              <a:t> Tính nhẩm:</a:t>
            </a:r>
          </a:p>
        </p:txBody>
      </p:sp>
      <p:sp>
        <p:nvSpPr>
          <p:cNvPr id="10" name="Text Box 8"/>
          <p:cNvSpPr txBox="1"/>
          <p:nvPr/>
        </p:nvSpPr>
        <p:spPr>
          <a:xfrm>
            <a:off x="304800" y="2260600"/>
            <a:ext cx="1447800" cy="1016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400" b="1" dirty="0">
                <a:latin typeface="Arial" panose="020B0604020202020204" pitchFamily="34" charset="0"/>
              </a:rPr>
              <a:t>35 : 5 =</a:t>
            </a:r>
          </a:p>
          <a:p>
            <a:pPr>
              <a:spcBef>
                <a:spcPct val="50000"/>
              </a:spcBef>
            </a:pPr>
            <a:r>
              <a:rPr sz="2400" b="1" dirty="0">
                <a:latin typeface="Arial" panose="020B0604020202020204" pitchFamily="34" charset="0"/>
              </a:rPr>
              <a:t>35 : 7 =</a:t>
            </a:r>
          </a:p>
        </p:txBody>
      </p:sp>
      <p:sp>
        <p:nvSpPr>
          <p:cNvPr id="11" name="Text Box 9"/>
          <p:cNvSpPr txBox="1"/>
          <p:nvPr/>
        </p:nvSpPr>
        <p:spPr>
          <a:xfrm>
            <a:off x="2373313" y="2246313"/>
            <a:ext cx="1600200" cy="1016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400" b="1" dirty="0">
                <a:latin typeface="Arial" panose="020B0604020202020204" pitchFamily="34" charset="0"/>
              </a:rPr>
              <a:t>28 : 7 =</a:t>
            </a:r>
          </a:p>
          <a:p>
            <a:pPr>
              <a:spcBef>
                <a:spcPct val="50000"/>
              </a:spcBef>
            </a:pPr>
            <a:r>
              <a:rPr sz="2400" b="1" dirty="0">
                <a:latin typeface="Arial" panose="020B0604020202020204" pitchFamily="34" charset="0"/>
              </a:rPr>
              <a:t>28 : 4 =</a:t>
            </a:r>
          </a:p>
        </p:txBody>
      </p:sp>
      <p:sp>
        <p:nvSpPr>
          <p:cNvPr id="12" name="Text Box 26"/>
          <p:cNvSpPr txBox="1"/>
          <p:nvPr/>
        </p:nvSpPr>
        <p:spPr>
          <a:xfrm>
            <a:off x="4800600" y="2220913"/>
            <a:ext cx="1600200" cy="10144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400" b="1" dirty="0">
                <a:latin typeface="Arial" panose="020B0604020202020204" pitchFamily="34" charset="0"/>
              </a:rPr>
              <a:t>24 : 6 =</a:t>
            </a:r>
          </a:p>
          <a:p>
            <a:pPr>
              <a:spcBef>
                <a:spcPct val="50000"/>
              </a:spcBef>
            </a:pPr>
            <a:r>
              <a:rPr sz="2400" b="1" dirty="0">
                <a:latin typeface="Arial" panose="020B0604020202020204" pitchFamily="34" charset="0"/>
              </a:rPr>
              <a:t>24 : 4 =</a:t>
            </a:r>
          </a:p>
        </p:txBody>
      </p:sp>
      <p:sp>
        <p:nvSpPr>
          <p:cNvPr id="13" name="Text Box 28"/>
          <p:cNvSpPr txBox="1"/>
          <p:nvPr/>
        </p:nvSpPr>
        <p:spPr>
          <a:xfrm>
            <a:off x="7239000" y="2152650"/>
            <a:ext cx="1828800" cy="1016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400" b="1" dirty="0">
                <a:latin typeface="Arial" panose="020B0604020202020204" pitchFamily="34" charset="0"/>
              </a:rPr>
              <a:t>21 :  3  =</a:t>
            </a:r>
          </a:p>
          <a:p>
            <a:pPr>
              <a:spcBef>
                <a:spcPct val="50000"/>
              </a:spcBef>
            </a:pPr>
            <a:r>
              <a:rPr sz="2400" b="1" dirty="0">
                <a:latin typeface="Arial" panose="020B0604020202020204" pitchFamily="34" charset="0"/>
              </a:rPr>
              <a:t>21 : 7 =</a:t>
            </a:r>
          </a:p>
        </p:txBody>
      </p:sp>
      <p:sp>
        <p:nvSpPr>
          <p:cNvPr id="14" name="Text Box 30"/>
          <p:cNvSpPr txBox="1"/>
          <p:nvPr/>
        </p:nvSpPr>
        <p:spPr>
          <a:xfrm>
            <a:off x="1370013" y="2238375"/>
            <a:ext cx="7620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400" b="1" dirty="0">
                <a:solidFill>
                  <a:srgbClr val="FF0000"/>
                </a:solidFill>
                <a:latin typeface="Arial" panose="020B0604020202020204" pitchFamily="34" charset="0"/>
              </a:rPr>
              <a:t>7</a:t>
            </a:r>
          </a:p>
        </p:txBody>
      </p:sp>
      <p:sp>
        <p:nvSpPr>
          <p:cNvPr id="15" name="Text Box 32"/>
          <p:cNvSpPr txBox="1"/>
          <p:nvPr/>
        </p:nvSpPr>
        <p:spPr>
          <a:xfrm>
            <a:off x="1317625" y="2797175"/>
            <a:ext cx="7620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400" b="1" dirty="0">
                <a:solidFill>
                  <a:srgbClr val="FF0000"/>
                </a:solidFill>
                <a:latin typeface="Arial" panose="020B0604020202020204" pitchFamily="34" charset="0"/>
              </a:rPr>
              <a:t> 5</a:t>
            </a:r>
          </a:p>
        </p:txBody>
      </p:sp>
      <p:sp>
        <p:nvSpPr>
          <p:cNvPr id="16" name="Text Box 34"/>
          <p:cNvSpPr txBox="1"/>
          <p:nvPr/>
        </p:nvSpPr>
        <p:spPr>
          <a:xfrm>
            <a:off x="3425825" y="2232025"/>
            <a:ext cx="7620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400" b="1" dirty="0">
                <a:solidFill>
                  <a:srgbClr val="FF0000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17" name="Text Box 35"/>
          <p:cNvSpPr txBox="1"/>
          <p:nvPr/>
        </p:nvSpPr>
        <p:spPr>
          <a:xfrm>
            <a:off x="3425825" y="2768600"/>
            <a:ext cx="7620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400" b="1" dirty="0">
                <a:solidFill>
                  <a:srgbClr val="FF0000"/>
                </a:solidFill>
                <a:latin typeface="Arial" panose="020B0604020202020204" pitchFamily="34" charset="0"/>
              </a:rPr>
              <a:t>7</a:t>
            </a:r>
          </a:p>
        </p:txBody>
      </p:sp>
      <p:sp>
        <p:nvSpPr>
          <p:cNvPr id="18" name="Text Box 36"/>
          <p:cNvSpPr txBox="1"/>
          <p:nvPr/>
        </p:nvSpPr>
        <p:spPr>
          <a:xfrm>
            <a:off x="5867400" y="2200275"/>
            <a:ext cx="7620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400" b="1" dirty="0">
                <a:solidFill>
                  <a:srgbClr val="FF0000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19" name="Text Box 37"/>
          <p:cNvSpPr txBox="1"/>
          <p:nvPr/>
        </p:nvSpPr>
        <p:spPr>
          <a:xfrm>
            <a:off x="5867400" y="2730500"/>
            <a:ext cx="7620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400" b="1" dirty="0">
                <a:solidFill>
                  <a:srgbClr val="FF0000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20" name="Text Box 39"/>
          <p:cNvSpPr txBox="1"/>
          <p:nvPr/>
        </p:nvSpPr>
        <p:spPr>
          <a:xfrm>
            <a:off x="8458200" y="2125663"/>
            <a:ext cx="7620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400" b="1" dirty="0">
                <a:solidFill>
                  <a:srgbClr val="FF0000"/>
                </a:solidFill>
                <a:latin typeface="Arial" panose="020B0604020202020204" pitchFamily="34" charset="0"/>
              </a:rPr>
              <a:t>7</a:t>
            </a:r>
          </a:p>
        </p:txBody>
      </p:sp>
      <p:sp>
        <p:nvSpPr>
          <p:cNvPr id="21" name="Text Box 40"/>
          <p:cNvSpPr txBox="1"/>
          <p:nvPr/>
        </p:nvSpPr>
        <p:spPr>
          <a:xfrm>
            <a:off x="8483600" y="2659063"/>
            <a:ext cx="762000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400" b="1" dirty="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/>
          <p:nvPr/>
        </p:nvSpPr>
        <p:spPr>
          <a:xfrm>
            <a:off x="419100" y="533400"/>
            <a:ext cx="3323590" cy="5334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</a:pPr>
            <a:r>
              <a:rPr sz="3200" b="1" u="sng" dirty="0">
                <a:latin typeface="Arial" panose="020B0604020202020204" pitchFamily="34" charset="0"/>
              </a:rPr>
              <a:t>Bài 2</a:t>
            </a:r>
            <a:r>
              <a:rPr lang="en-US" sz="3200" b="1" u="sng" dirty="0">
                <a:latin typeface="Arial" panose="020B0604020202020204" pitchFamily="34" charset="0"/>
              </a:rPr>
              <a:t>:</a:t>
            </a:r>
            <a:r>
              <a:rPr sz="3200" b="1" u="sng" dirty="0">
                <a:latin typeface="Arial" panose="020B0604020202020204" pitchFamily="34" charset="0"/>
              </a:rPr>
              <a:t> </a:t>
            </a:r>
            <a:r>
              <a:rPr sz="3200" b="1" dirty="0">
                <a:latin typeface="Arial" panose="020B0604020202020204" pitchFamily="34" charset="0"/>
              </a:rPr>
              <a:t>Tìm    :</a:t>
            </a:r>
          </a:p>
        </p:txBody>
      </p:sp>
      <p:sp>
        <p:nvSpPr>
          <p:cNvPr id="3" name="Text Box 19"/>
          <p:cNvSpPr txBox="1"/>
          <p:nvPr/>
        </p:nvSpPr>
        <p:spPr>
          <a:xfrm>
            <a:off x="0" y="1447800"/>
            <a:ext cx="25908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dirty="0">
                <a:latin typeface="Arial" panose="020B0604020202020204" pitchFamily="34" charset="0"/>
              </a:rPr>
              <a:t>a) 12 :    = 2</a:t>
            </a:r>
          </a:p>
        </p:txBody>
      </p:sp>
      <p:sp>
        <p:nvSpPr>
          <p:cNvPr id="4" name="Text Box 21"/>
          <p:cNvSpPr txBox="1"/>
          <p:nvPr/>
        </p:nvSpPr>
        <p:spPr>
          <a:xfrm>
            <a:off x="-38100" y="1905000"/>
            <a:ext cx="32004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dirty="0">
                <a:latin typeface="Arial" panose="020B0604020202020204" pitchFamily="34" charset="0"/>
              </a:rPr>
              <a:t>               = 12 : 2</a:t>
            </a:r>
          </a:p>
        </p:txBody>
      </p:sp>
      <p:sp>
        <p:nvSpPr>
          <p:cNvPr id="5" name="Text Box 22"/>
          <p:cNvSpPr txBox="1"/>
          <p:nvPr/>
        </p:nvSpPr>
        <p:spPr>
          <a:xfrm>
            <a:off x="457200" y="2451100"/>
            <a:ext cx="25908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dirty="0">
                <a:latin typeface="Arial" panose="020B0604020202020204" pitchFamily="34" charset="0"/>
              </a:rPr>
              <a:t>          = </a:t>
            </a:r>
            <a:r>
              <a:rPr sz="2800" b="1" dirty="0">
                <a:solidFill>
                  <a:srgbClr val="FF0000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6" name="Text Box 23"/>
          <p:cNvSpPr txBox="1"/>
          <p:nvPr/>
        </p:nvSpPr>
        <p:spPr>
          <a:xfrm>
            <a:off x="0" y="3276600"/>
            <a:ext cx="25908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dirty="0">
                <a:latin typeface="Arial" panose="020B0604020202020204" pitchFamily="34" charset="0"/>
              </a:rPr>
              <a:t>d) 36 :    = 4</a:t>
            </a:r>
          </a:p>
        </p:txBody>
      </p:sp>
      <p:sp>
        <p:nvSpPr>
          <p:cNvPr id="7" name="Text Box 24"/>
          <p:cNvSpPr txBox="1"/>
          <p:nvPr/>
        </p:nvSpPr>
        <p:spPr>
          <a:xfrm>
            <a:off x="228600" y="3886200"/>
            <a:ext cx="32004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dirty="0">
                <a:latin typeface="Arial" panose="020B0604020202020204" pitchFamily="34" charset="0"/>
              </a:rPr>
              <a:t>            = 36 : 4</a:t>
            </a:r>
          </a:p>
        </p:txBody>
      </p:sp>
      <p:sp>
        <p:nvSpPr>
          <p:cNvPr id="8" name="Text Box 25"/>
          <p:cNvSpPr txBox="1"/>
          <p:nvPr/>
        </p:nvSpPr>
        <p:spPr>
          <a:xfrm>
            <a:off x="685800" y="4572000"/>
            <a:ext cx="25908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dirty="0">
                <a:latin typeface="Arial" panose="020B0604020202020204" pitchFamily="34" charset="0"/>
              </a:rPr>
              <a:t>        = </a:t>
            </a:r>
            <a:r>
              <a:rPr sz="2800" b="1" dirty="0">
                <a:solidFill>
                  <a:srgbClr val="FF0000"/>
                </a:solidFill>
                <a:latin typeface="Arial" panose="020B0604020202020204" pitchFamily="34" charset="0"/>
              </a:rPr>
              <a:t>9</a:t>
            </a:r>
          </a:p>
        </p:txBody>
      </p:sp>
      <p:sp>
        <p:nvSpPr>
          <p:cNvPr id="9" name="Text Box 26"/>
          <p:cNvSpPr txBox="1"/>
          <p:nvPr/>
        </p:nvSpPr>
        <p:spPr>
          <a:xfrm>
            <a:off x="3276600" y="1371600"/>
            <a:ext cx="25908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dirty="0">
                <a:latin typeface="Arial" panose="020B0604020202020204" pitchFamily="34" charset="0"/>
              </a:rPr>
              <a:t>b) 42 : </a:t>
            </a:r>
            <a:r>
              <a:rPr sz="2800" b="1" i="1" dirty="0">
                <a:latin typeface="Arial" panose="020B0604020202020204" pitchFamily="34" charset="0"/>
              </a:rPr>
              <a:t> </a:t>
            </a:r>
            <a:r>
              <a:rPr sz="2800" b="1" dirty="0">
                <a:latin typeface="Arial" panose="020B0604020202020204" pitchFamily="34" charset="0"/>
              </a:rPr>
              <a:t>  = 6</a:t>
            </a:r>
          </a:p>
        </p:txBody>
      </p:sp>
      <p:sp>
        <p:nvSpPr>
          <p:cNvPr id="10" name="Text Box 27"/>
          <p:cNvSpPr txBox="1"/>
          <p:nvPr/>
        </p:nvSpPr>
        <p:spPr>
          <a:xfrm>
            <a:off x="6248400" y="1295400"/>
            <a:ext cx="25908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dirty="0">
                <a:latin typeface="Arial" panose="020B0604020202020204" pitchFamily="34" charset="0"/>
              </a:rPr>
              <a:t>c) 27 : </a:t>
            </a:r>
            <a:r>
              <a:rPr sz="2800" b="1" i="1" dirty="0">
                <a:latin typeface="Arial" panose="020B0604020202020204" pitchFamily="34" charset="0"/>
              </a:rPr>
              <a:t>   </a:t>
            </a:r>
            <a:r>
              <a:rPr sz="2800" b="1" dirty="0">
                <a:latin typeface="Arial" panose="020B0604020202020204" pitchFamily="34" charset="0"/>
              </a:rPr>
              <a:t> = 3</a:t>
            </a:r>
          </a:p>
        </p:txBody>
      </p:sp>
      <p:sp>
        <p:nvSpPr>
          <p:cNvPr id="11" name="Text Box 28"/>
          <p:cNvSpPr txBox="1"/>
          <p:nvPr/>
        </p:nvSpPr>
        <p:spPr>
          <a:xfrm>
            <a:off x="3505200" y="3200400"/>
            <a:ext cx="25908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dirty="0">
                <a:latin typeface="Arial" panose="020B0604020202020204" pitchFamily="34" charset="0"/>
              </a:rPr>
              <a:t>e) </a:t>
            </a:r>
            <a:r>
              <a:rPr sz="2800" b="1" i="1" dirty="0">
                <a:latin typeface="Arial" panose="020B0604020202020204" pitchFamily="34" charset="0"/>
              </a:rPr>
              <a:t> </a:t>
            </a:r>
            <a:r>
              <a:rPr sz="2800" b="1" dirty="0">
                <a:latin typeface="Arial" panose="020B0604020202020204" pitchFamily="34" charset="0"/>
              </a:rPr>
              <a:t>    : 5 = 4</a:t>
            </a:r>
          </a:p>
        </p:txBody>
      </p:sp>
      <p:sp>
        <p:nvSpPr>
          <p:cNvPr id="12" name="Text Box 29"/>
          <p:cNvSpPr txBox="1"/>
          <p:nvPr/>
        </p:nvSpPr>
        <p:spPr>
          <a:xfrm>
            <a:off x="6324600" y="3124200"/>
            <a:ext cx="25908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dirty="0">
                <a:latin typeface="Arial" panose="020B0604020202020204" pitchFamily="34" charset="0"/>
              </a:rPr>
              <a:t>g) </a:t>
            </a:r>
            <a:r>
              <a:rPr sz="2800" b="1" i="1" dirty="0">
                <a:latin typeface="Arial" panose="020B0604020202020204" pitchFamily="34" charset="0"/>
              </a:rPr>
              <a:t>  </a:t>
            </a:r>
            <a:r>
              <a:rPr sz="2800" b="1" dirty="0">
                <a:latin typeface="Arial" panose="020B0604020202020204" pitchFamily="34" charset="0"/>
              </a:rPr>
              <a:t>  x 7 = 70</a:t>
            </a:r>
          </a:p>
        </p:txBody>
      </p:sp>
      <p:sp>
        <p:nvSpPr>
          <p:cNvPr id="13" name="Text Box 30"/>
          <p:cNvSpPr txBox="1"/>
          <p:nvPr/>
        </p:nvSpPr>
        <p:spPr>
          <a:xfrm>
            <a:off x="1143000" y="1447800"/>
            <a:ext cx="6096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i="1" dirty="0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8206" name="Text Box 31"/>
          <p:cNvSpPr txBox="1"/>
          <p:nvPr/>
        </p:nvSpPr>
        <p:spPr>
          <a:xfrm>
            <a:off x="2438400" y="533400"/>
            <a:ext cx="6096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i="1" dirty="0">
                <a:latin typeface="Times New Roman" panose="02020603050405020304" pitchFamily="18" charset="0"/>
              </a:rPr>
              <a:t> x</a:t>
            </a:r>
          </a:p>
        </p:txBody>
      </p:sp>
      <p:sp>
        <p:nvSpPr>
          <p:cNvPr id="15" name="Text Box 32"/>
          <p:cNvSpPr txBox="1"/>
          <p:nvPr/>
        </p:nvSpPr>
        <p:spPr>
          <a:xfrm>
            <a:off x="1066800" y="3848100"/>
            <a:ext cx="6096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i="1" dirty="0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6" name="Text Box 33"/>
          <p:cNvSpPr txBox="1"/>
          <p:nvPr/>
        </p:nvSpPr>
        <p:spPr>
          <a:xfrm>
            <a:off x="1130300" y="3263900"/>
            <a:ext cx="6096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i="1" dirty="0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7" name="Text Box 34"/>
          <p:cNvSpPr txBox="1"/>
          <p:nvPr/>
        </p:nvSpPr>
        <p:spPr>
          <a:xfrm>
            <a:off x="4395788" y="1320800"/>
            <a:ext cx="6096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i="1" dirty="0">
                <a:latin typeface="Times New Roman" panose="02020603050405020304" pitchFamily="18" charset="0"/>
              </a:rPr>
              <a:t> x</a:t>
            </a:r>
          </a:p>
        </p:txBody>
      </p:sp>
      <p:sp>
        <p:nvSpPr>
          <p:cNvPr id="18" name="Text Box 35"/>
          <p:cNvSpPr txBox="1"/>
          <p:nvPr/>
        </p:nvSpPr>
        <p:spPr>
          <a:xfrm>
            <a:off x="1123950" y="4549775"/>
            <a:ext cx="6096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i="1" dirty="0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9" name="Text Box 36"/>
          <p:cNvSpPr txBox="1"/>
          <p:nvPr/>
        </p:nvSpPr>
        <p:spPr>
          <a:xfrm>
            <a:off x="4013200" y="3200400"/>
            <a:ext cx="6096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i="1" dirty="0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0" name="Text Box 38"/>
          <p:cNvSpPr txBox="1"/>
          <p:nvPr/>
        </p:nvSpPr>
        <p:spPr>
          <a:xfrm>
            <a:off x="7442200" y="1270000"/>
            <a:ext cx="6096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i="1" dirty="0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1" name="Text Box 39"/>
          <p:cNvSpPr txBox="1"/>
          <p:nvPr/>
        </p:nvSpPr>
        <p:spPr>
          <a:xfrm>
            <a:off x="6705600" y="3098800"/>
            <a:ext cx="6096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i="1" dirty="0">
                <a:latin typeface="Times New Roman" panose="02020603050405020304" pitchFamily="18" charset="0"/>
              </a:rPr>
              <a:t> x</a:t>
            </a:r>
          </a:p>
        </p:txBody>
      </p:sp>
      <p:sp>
        <p:nvSpPr>
          <p:cNvPr id="22" name="Text Box 40"/>
          <p:cNvSpPr txBox="1"/>
          <p:nvPr/>
        </p:nvSpPr>
        <p:spPr>
          <a:xfrm>
            <a:off x="3357563" y="1828800"/>
            <a:ext cx="32004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dirty="0">
                <a:latin typeface="Arial" panose="020B0604020202020204" pitchFamily="34" charset="0"/>
              </a:rPr>
              <a:t>              = 42 : 6</a:t>
            </a:r>
          </a:p>
        </p:txBody>
      </p:sp>
      <p:sp>
        <p:nvSpPr>
          <p:cNvPr id="23" name="Text Box 41"/>
          <p:cNvSpPr txBox="1"/>
          <p:nvPr/>
        </p:nvSpPr>
        <p:spPr>
          <a:xfrm>
            <a:off x="3427413" y="3789363"/>
            <a:ext cx="32004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dirty="0">
                <a:latin typeface="Arial" panose="020B0604020202020204" pitchFamily="34" charset="0"/>
              </a:rPr>
              <a:t>               = 4 x 5</a:t>
            </a:r>
          </a:p>
        </p:txBody>
      </p:sp>
      <p:sp>
        <p:nvSpPr>
          <p:cNvPr id="24" name="Text Box 42"/>
          <p:cNvSpPr txBox="1"/>
          <p:nvPr/>
        </p:nvSpPr>
        <p:spPr>
          <a:xfrm>
            <a:off x="6280150" y="1905000"/>
            <a:ext cx="32004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dirty="0">
                <a:latin typeface="Arial" panose="020B0604020202020204" pitchFamily="34" charset="0"/>
              </a:rPr>
              <a:t>               = 27 : 3</a:t>
            </a:r>
          </a:p>
        </p:txBody>
      </p:sp>
      <p:sp>
        <p:nvSpPr>
          <p:cNvPr id="25" name="Text Box 43"/>
          <p:cNvSpPr txBox="1"/>
          <p:nvPr/>
        </p:nvSpPr>
        <p:spPr>
          <a:xfrm>
            <a:off x="6181725" y="3800475"/>
            <a:ext cx="32004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dirty="0">
                <a:latin typeface="Arial" panose="020B0604020202020204" pitchFamily="34" charset="0"/>
              </a:rPr>
              <a:t>               = 70 : 7</a:t>
            </a:r>
          </a:p>
        </p:txBody>
      </p:sp>
      <p:sp>
        <p:nvSpPr>
          <p:cNvPr id="26" name="Text Box 45"/>
          <p:cNvSpPr txBox="1"/>
          <p:nvPr/>
        </p:nvSpPr>
        <p:spPr>
          <a:xfrm>
            <a:off x="6791325" y="2362200"/>
            <a:ext cx="25908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dirty="0">
                <a:latin typeface="Arial" panose="020B0604020202020204" pitchFamily="34" charset="0"/>
              </a:rPr>
              <a:t>          = </a:t>
            </a:r>
            <a:r>
              <a:rPr sz="2800" b="1" dirty="0">
                <a:solidFill>
                  <a:srgbClr val="FF0000"/>
                </a:solidFill>
                <a:latin typeface="Arial" panose="020B0604020202020204" pitchFamily="34" charset="0"/>
              </a:rPr>
              <a:t>9</a:t>
            </a:r>
          </a:p>
        </p:txBody>
      </p:sp>
      <p:sp>
        <p:nvSpPr>
          <p:cNvPr id="27" name="Text Box 46"/>
          <p:cNvSpPr txBox="1"/>
          <p:nvPr/>
        </p:nvSpPr>
        <p:spPr>
          <a:xfrm>
            <a:off x="3941763" y="4443413"/>
            <a:ext cx="25908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dirty="0">
                <a:latin typeface="Arial" panose="020B0604020202020204" pitchFamily="34" charset="0"/>
              </a:rPr>
              <a:t>          = </a:t>
            </a:r>
            <a:r>
              <a:rPr sz="2800" b="1" dirty="0">
                <a:solidFill>
                  <a:srgbClr val="FF0000"/>
                </a:solidFill>
                <a:latin typeface="Arial" panose="020B0604020202020204" pitchFamily="34" charset="0"/>
              </a:rPr>
              <a:t>20</a:t>
            </a:r>
          </a:p>
        </p:txBody>
      </p:sp>
      <p:sp>
        <p:nvSpPr>
          <p:cNvPr id="28" name="Text Box 47"/>
          <p:cNvSpPr txBox="1"/>
          <p:nvPr/>
        </p:nvSpPr>
        <p:spPr>
          <a:xfrm>
            <a:off x="6711950" y="4454525"/>
            <a:ext cx="25908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dirty="0">
                <a:latin typeface="Arial" panose="020B0604020202020204" pitchFamily="34" charset="0"/>
              </a:rPr>
              <a:t>          = </a:t>
            </a:r>
            <a:r>
              <a:rPr sz="2800" b="1" dirty="0">
                <a:solidFill>
                  <a:srgbClr val="FF0000"/>
                </a:solidFill>
                <a:latin typeface="Arial" panose="020B0604020202020204" pitchFamily="34" charset="0"/>
              </a:rPr>
              <a:t>10</a:t>
            </a:r>
          </a:p>
        </p:txBody>
      </p:sp>
      <p:sp>
        <p:nvSpPr>
          <p:cNvPr id="29" name="Text Box 48"/>
          <p:cNvSpPr txBox="1"/>
          <p:nvPr/>
        </p:nvSpPr>
        <p:spPr>
          <a:xfrm>
            <a:off x="3743325" y="2362200"/>
            <a:ext cx="25908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dirty="0">
                <a:latin typeface="Arial" panose="020B0604020202020204" pitchFamily="34" charset="0"/>
              </a:rPr>
              <a:t>          = </a:t>
            </a:r>
            <a:r>
              <a:rPr sz="2800" b="1" dirty="0">
                <a:solidFill>
                  <a:srgbClr val="FF0000"/>
                </a:solidFill>
                <a:latin typeface="Arial" panose="020B0604020202020204" pitchFamily="34" charset="0"/>
              </a:rPr>
              <a:t>7</a:t>
            </a:r>
          </a:p>
        </p:txBody>
      </p:sp>
      <p:sp>
        <p:nvSpPr>
          <p:cNvPr id="30" name="Text Box 49"/>
          <p:cNvSpPr txBox="1"/>
          <p:nvPr/>
        </p:nvSpPr>
        <p:spPr>
          <a:xfrm>
            <a:off x="1092200" y="1905000"/>
            <a:ext cx="6096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i="1" dirty="0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1" name="Text Box 50"/>
          <p:cNvSpPr txBox="1"/>
          <p:nvPr/>
        </p:nvSpPr>
        <p:spPr>
          <a:xfrm>
            <a:off x="7391400" y="1892300"/>
            <a:ext cx="6096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i="1" dirty="0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2" name="Text Box 51"/>
          <p:cNvSpPr txBox="1"/>
          <p:nvPr/>
        </p:nvSpPr>
        <p:spPr>
          <a:xfrm>
            <a:off x="1054100" y="2438400"/>
            <a:ext cx="6096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i="1" dirty="0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3" name="Text Box 52"/>
          <p:cNvSpPr txBox="1"/>
          <p:nvPr/>
        </p:nvSpPr>
        <p:spPr>
          <a:xfrm>
            <a:off x="4419600" y="1790700"/>
            <a:ext cx="6096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i="1" dirty="0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4" name="Text Box 53"/>
          <p:cNvSpPr txBox="1"/>
          <p:nvPr/>
        </p:nvSpPr>
        <p:spPr>
          <a:xfrm>
            <a:off x="4394200" y="2298700"/>
            <a:ext cx="6096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i="1" dirty="0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5" name="Text Box 54"/>
          <p:cNvSpPr txBox="1"/>
          <p:nvPr/>
        </p:nvSpPr>
        <p:spPr>
          <a:xfrm>
            <a:off x="4546600" y="3759200"/>
            <a:ext cx="6096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i="1" dirty="0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6" name="Text Box 55"/>
          <p:cNvSpPr txBox="1"/>
          <p:nvPr/>
        </p:nvSpPr>
        <p:spPr>
          <a:xfrm>
            <a:off x="4559300" y="4394200"/>
            <a:ext cx="6096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i="1" dirty="0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7" name="Text Box 56"/>
          <p:cNvSpPr txBox="1"/>
          <p:nvPr/>
        </p:nvSpPr>
        <p:spPr>
          <a:xfrm>
            <a:off x="7289800" y="4470400"/>
            <a:ext cx="6096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i="1" dirty="0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8" name="Text Box 57"/>
          <p:cNvSpPr txBox="1"/>
          <p:nvPr/>
        </p:nvSpPr>
        <p:spPr>
          <a:xfrm>
            <a:off x="7315200" y="3771900"/>
            <a:ext cx="6096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i="1" dirty="0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9" name="Text Box 58"/>
          <p:cNvSpPr txBox="1"/>
          <p:nvPr/>
        </p:nvSpPr>
        <p:spPr>
          <a:xfrm>
            <a:off x="7391400" y="2362200"/>
            <a:ext cx="6096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i="1" dirty="0">
                <a:latin typeface="Times New Roman" panose="02020603050405020304" pitchFamily="18" charset="0"/>
              </a:rPr>
              <a:t>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500"/>
                            </p:stCondLst>
                            <p:childTnLst>
                              <p:par>
                                <p:cTn id="4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500"/>
                            </p:stCondLst>
                            <p:childTnLst>
                              <p:par>
                                <p:cTn id="5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867400"/>
            <a:ext cx="9144000" cy="99060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10243" name="Group 3"/>
          <p:cNvGrpSpPr/>
          <p:nvPr/>
        </p:nvGrpSpPr>
        <p:grpSpPr>
          <a:xfrm>
            <a:off x="-23812" y="1295400"/>
            <a:ext cx="1624012" cy="2133600"/>
            <a:chOff x="48" y="672"/>
            <a:chExt cx="1104" cy="1248"/>
          </a:xfrm>
        </p:grpSpPr>
        <p:sp>
          <p:nvSpPr>
            <p:cNvPr id="9261" name="Homepage"/>
            <p:cNvSpPr>
              <a:spLocks noEditPoints="1"/>
            </p:cNvSpPr>
            <p:nvPr/>
          </p:nvSpPr>
          <p:spPr>
            <a:xfrm>
              <a:off x="48" y="672"/>
              <a:ext cx="1104" cy="1248"/>
            </a:xfrm>
            <a:custGeom>
              <a:avLst/>
              <a:gdLst>
                <a:gd name="txL" fmla="*/ 998 w 21600"/>
                <a:gd name="txT" fmla="*/ 12167 h 21600"/>
                <a:gd name="txR" fmla="*/ 20817 w 21600"/>
                <a:gd name="txB" fmla="*/ 17152 h 21600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21600" h="21600">
                  <a:moveTo>
                    <a:pt x="10757" y="21632"/>
                  </a:moveTo>
                  <a:lnTo>
                    <a:pt x="5187" y="21632"/>
                  </a:lnTo>
                  <a:lnTo>
                    <a:pt x="85" y="17509"/>
                  </a:lnTo>
                  <a:lnTo>
                    <a:pt x="85" y="10849"/>
                  </a:lnTo>
                  <a:lnTo>
                    <a:pt x="85" y="81"/>
                  </a:lnTo>
                  <a:lnTo>
                    <a:pt x="10757" y="81"/>
                  </a:lnTo>
                  <a:lnTo>
                    <a:pt x="21706" y="81"/>
                  </a:lnTo>
                  <a:lnTo>
                    <a:pt x="21706" y="10652"/>
                  </a:lnTo>
                  <a:lnTo>
                    <a:pt x="21706" y="21632"/>
                  </a:lnTo>
                  <a:lnTo>
                    <a:pt x="10757" y="21632"/>
                  </a:lnTo>
                  <a:close/>
                </a:path>
                <a:path w="21600" h="21600">
                  <a:moveTo>
                    <a:pt x="85" y="17509"/>
                  </a:moveTo>
                  <a:lnTo>
                    <a:pt x="5187" y="17509"/>
                  </a:lnTo>
                  <a:lnTo>
                    <a:pt x="5187" y="21632"/>
                  </a:lnTo>
                  <a:lnTo>
                    <a:pt x="85" y="17509"/>
                  </a:lnTo>
                  <a:close/>
                </a:path>
                <a:path w="21600" h="21600">
                  <a:moveTo>
                    <a:pt x="5251" y="7101"/>
                  </a:moveTo>
                  <a:lnTo>
                    <a:pt x="5251" y="11160"/>
                  </a:lnTo>
                  <a:lnTo>
                    <a:pt x="16306" y="11160"/>
                  </a:lnTo>
                  <a:lnTo>
                    <a:pt x="16306" y="7052"/>
                  </a:lnTo>
                  <a:lnTo>
                    <a:pt x="16901" y="6561"/>
                  </a:lnTo>
                  <a:lnTo>
                    <a:pt x="15264" y="5236"/>
                  </a:lnTo>
                  <a:lnTo>
                    <a:pt x="15264" y="1636"/>
                  </a:lnTo>
                  <a:lnTo>
                    <a:pt x="13478" y="1636"/>
                  </a:lnTo>
                  <a:lnTo>
                    <a:pt x="13478" y="3698"/>
                  </a:lnTo>
                  <a:lnTo>
                    <a:pt x="11182" y="1669"/>
                  </a:lnTo>
                  <a:lnTo>
                    <a:pt x="4847" y="6561"/>
                  </a:lnTo>
                  <a:lnTo>
                    <a:pt x="5251" y="7101"/>
                  </a:lnTo>
                  <a:close/>
                </a:path>
                <a:path w="21600" h="21600">
                  <a:moveTo>
                    <a:pt x="9396" y="11160"/>
                  </a:moveTo>
                  <a:lnTo>
                    <a:pt x="9396" y="7772"/>
                  </a:lnTo>
                  <a:lnTo>
                    <a:pt x="11820" y="7772"/>
                  </a:lnTo>
                  <a:lnTo>
                    <a:pt x="11820" y="11160"/>
                  </a:lnTo>
                  <a:lnTo>
                    <a:pt x="9396" y="11160"/>
                  </a:lnTo>
                  <a:close/>
                </a:path>
              </a:pathLst>
            </a:custGeom>
            <a:solidFill>
              <a:srgbClr val="CCFFCC"/>
            </a:soli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  <a:effectLst>
              <a:outerShdw dist="107763" dir="2699999" algn="ctr" rotWithShape="0">
                <a:srgbClr val="808080"/>
              </a:outerShdw>
            </a:effectLst>
          </p:spPr>
          <p:txBody>
            <a:bodyPr/>
            <a:lstStyle/>
            <a:p>
              <a:pPr algn="ctr" eaLnBrk="0" hangingPunct="0"/>
              <a:r>
                <a:rPr sz="2400" b="1" dirty="0">
                  <a:solidFill>
                    <a:srgbClr val="000099"/>
                  </a:solidFill>
                  <a:latin typeface="Verdana" panose="020B0604030504040204" pitchFamily="34" charset="0"/>
                </a:rPr>
                <a:t>6 : x=2</a:t>
              </a:r>
            </a:p>
          </p:txBody>
        </p:sp>
        <p:sp>
          <p:nvSpPr>
            <p:cNvPr id="9262" name="Oval 5"/>
            <p:cNvSpPr/>
            <p:nvPr/>
          </p:nvSpPr>
          <p:spPr>
            <a:xfrm>
              <a:off x="458" y="938"/>
              <a:ext cx="240" cy="240"/>
            </a:xfrm>
            <a:prstGeom prst="ellipse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algn="ctr"/>
              <a:r>
                <a:rPr sz="2400" b="1" dirty="0">
                  <a:solidFill>
                    <a:srgbClr val="FF3300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10246" name="Group 6"/>
          <p:cNvGrpSpPr/>
          <p:nvPr/>
        </p:nvGrpSpPr>
        <p:grpSpPr>
          <a:xfrm>
            <a:off x="1309688" y="1295400"/>
            <a:ext cx="2057400" cy="2057400"/>
            <a:chOff x="960" y="672"/>
            <a:chExt cx="1296" cy="1296"/>
          </a:xfrm>
        </p:grpSpPr>
        <p:sp>
          <p:nvSpPr>
            <p:cNvPr id="9258" name="Homepage"/>
            <p:cNvSpPr>
              <a:spLocks noEditPoints="1"/>
            </p:cNvSpPr>
            <p:nvPr/>
          </p:nvSpPr>
          <p:spPr>
            <a:xfrm>
              <a:off x="1200" y="672"/>
              <a:ext cx="1056" cy="1296"/>
            </a:xfrm>
            <a:custGeom>
              <a:avLst/>
              <a:gdLst>
                <a:gd name="txL" fmla="*/ 1002 w 21600"/>
                <a:gd name="txT" fmla="*/ 12167 h 21600"/>
                <a:gd name="txR" fmla="*/ 20823 w 21600"/>
                <a:gd name="txB" fmla="*/ 17150 h 21600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21600" h="21600">
                  <a:moveTo>
                    <a:pt x="10757" y="21632"/>
                  </a:moveTo>
                  <a:lnTo>
                    <a:pt x="5187" y="21632"/>
                  </a:lnTo>
                  <a:lnTo>
                    <a:pt x="85" y="17509"/>
                  </a:lnTo>
                  <a:lnTo>
                    <a:pt x="85" y="10849"/>
                  </a:lnTo>
                  <a:lnTo>
                    <a:pt x="85" y="81"/>
                  </a:lnTo>
                  <a:lnTo>
                    <a:pt x="10757" y="81"/>
                  </a:lnTo>
                  <a:lnTo>
                    <a:pt x="21706" y="81"/>
                  </a:lnTo>
                  <a:lnTo>
                    <a:pt x="21706" y="10652"/>
                  </a:lnTo>
                  <a:lnTo>
                    <a:pt x="21706" y="21632"/>
                  </a:lnTo>
                  <a:lnTo>
                    <a:pt x="10757" y="21632"/>
                  </a:lnTo>
                  <a:close/>
                </a:path>
                <a:path w="21600" h="21600">
                  <a:moveTo>
                    <a:pt x="85" y="17509"/>
                  </a:moveTo>
                  <a:lnTo>
                    <a:pt x="5187" y="17509"/>
                  </a:lnTo>
                  <a:lnTo>
                    <a:pt x="5187" y="21632"/>
                  </a:lnTo>
                  <a:lnTo>
                    <a:pt x="85" y="17509"/>
                  </a:lnTo>
                  <a:close/>
                </a:path>
                <a:path w="21600" h="21600">
                  <a:moveTo>
                    <a:pt x="5251" y="7101"/>
                  </a:moveTo>
                  <a:lnTo>
                    <a:pt x="5251" y="11160"/>
                  </a:lnTo>
                  <a:lnTo>
                    <a:pt x="16306" y="11160"/>
                  </a:lnTo>
                  <a:lnTo>
                    <a:pt x="16306" y="7052"/>
                  </a:lnTo>
                  <a:lnTo>
                    <a:pt x="16901" y="6561"/>
                  </a:lnTo>
                  <a:lnTo>
                    <a:pt x="15264" y="5236"/>
                  </a:lnTo>
                  <a:lnTo>
                    <a:pt x="15264" y="1636"/>
                  </a:lnTo>
                  <a:lnTo>
                    <a:pt x="13478" y="1636"/>
                  </a:lnTo>
                  <a:lnTo>
                    <a:pt x="13478" y="3698"/>
                  </a:lnTo>
                  <a:lnTo>
                    <a:pt x="11182" y="1669"/>
                  </a:lnTo>
                  <a:lnTo>
                    <a:pt x="4847" y="6561"/>
                  </a:lnTo>
                  <a:lnTo>
                    <a:pt x="5251" y="7101"/>
                  </a:lnTo>
                  <a:close/>
                </a:path>
                <a:path w="21600" h="21600">
                  <a:moveTo>
                    <a:pt x="9396" y="11160"/>
                  </a:moveTo>
                  <a:lnTo>
                    <a:pt x="9396" y="7772"/>
                  </a:lnTo>
                  <a:lnTo>
                    <a:pt x="11820" y="7772"/>
                  </a:lnTo>
                  <a:lnTo>
                    <a:pt x="11820" y="11160"/>
                  </a:lnTo>
                  <a:lnTo>
                    <a:pt x="9396" y="11160"/>
                  </a:lnTo>
                  <a:close/>
                </a:path>
              </a:pathLst>
            </a:custGeom>
            <a:solidFill>
              <a:srgbClr val="FF99FF">
                <a:alpha val="100000"/>
              </a:srgbClr>
            </a:solidFill>
            <a:ln w="9525" cap="flat" cmpd="sng">
              <a:solidFill>
                <a:srgbClr val="000000">
                  <a:alpha val="10000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dist="107763" dir="2699999" algn="ctr" rotWithShape="0">
                <a:srgbClr val="808080">
                  <a:alpha val="100000"/>
                </a:srgb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9259" name="Text Box 8"/>
            <p:cNvSpPr txBox="1"/>
            <p:nvPr/>
          </p:nvSpPr>
          <p:spPr>
            <a:xfrm>
              <a:off x="960" y="1344"/>
              <a:ext cx="1224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sz="2400" b="1" dirty="0">
                  <a:solidFill>
                    <a:srgbClr val="003300"/>
                  </a:solidFill>
                  <a:latin typeface="Verdana" panose="020B0604030504040204" pitchFamily="34" charset="0"/>
                </a:rPr>
                <a:t>    8 : x= 2</a:t>
              </a:r>
            </a:p>
          </p:txBody>
        </p:sp>
        <p:sp>
          <p:nvSpPr>
            <p:cNvPr id="9260" name="Oval 9"/>
            <p:cNvSpPr/>
            <p:nvPr/>
          </p:nvSpPr>
          <p:spPr>
            <a:xfrm>
              <a:off x="1584" y="938"/>
              <a:ext cx="240" cy="240"/>
            </a:xfrm>
            <a:prstGeom prst="ellipse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algn="ctr"/>
              <a:r>
                <a:rPr sz="2400" b="1" dirty="0">
                  <a:solidFill>
                    <a:srgbClr val="FF3300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10250" name="Group 10"/>
          <p:cNvGrpSpPr/>
          <p:nvPr/>
        </p:nvGrpSpPr>
        <p:grpSpPr>
          <a:xfrm>
            <a:off x="2987675" y="1295400"/>
            <a:ext cx="2273300" cy="2133600"/>
            <a:chOff x="2008" y="672"/>
            <a:chExt cx="1432" cy="1344"/>
          </a:xfrm>
        </p:grpSpPr>
        <p:grpSp>
          <p:nvGrpSpPr>
            <p:cNvPr id="9254" name="Group 11"/>
            <p:cNvGrpSpPr/>
            <p:nvPr/>
          </p:nvGrpSpPr>
          <p:grpSpPr>
            <a:xfrm>
              <a:off x="2008" y="672"/>
              <a:ext cx="1432" cy="1344"/>
              <a:chOff x="2008" y="672"/>
              <a:chExt cx="1432" cy="1344"/>
            </a:xfrm>
          </p:grpSpPr>
          <p:sp>
            <p:nvSpPr>
              <p:cNvPr id="9256" name="Homepage"/>
              <p:cNvSpPr>
                <a:spLocks noEditPoints="1"/>
              </p:cNvSpPr>
              <p:nvPr/>
            </p:nvSpPr>
            <p:spPr>
              <a:xfrm>
                <a:off x="2304" y="672"/>
                <a:ext cx="1136" cy="1344"/>
              </a:xfrm>
              <a:custGeom>
                <a:avLst/>
                <a:gdLst>
                  <a:gd name="txL" fmla="*/ 1008 w 21600"/>
                  <a:gd name="txT" fmla="*/ 12166 h 21600"/>
                  <a:gd name="txR" fmla="*/ 20820 w 21600"/>
                  <a:gd name="txB" fmla="*/ 17148 h 21600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  <a:path w="21600" h="21600">
                    <a:moveTo>
                      <a:pt x="5251" y="7101"/>
                    </a:moveTo>
                    <a:lnTo>
                      <a:pt x="5251" y="11160"/>
                    </a:lnTo>
                    <a:lnTo>
                      <a:pt x="16306" y="11160"/>
                    </a:lnTo>
                    <a:lnTo>
                      <a:pt x="16306" y="7052"/>
                    </a:lnTo>
                    <a:lnTo>
                      <a:pt x="16901" y="6561"/>
                    </a:lnTo>
                    <a:lnTo>
                      <a:pt x="15264" y="5236"/>
                    </a:lnTo>
                    <a:lnTo>
                      <a:pt x="15264" y="1636"/>
                    </a:lnTo>
                    <a:lnTo>
                      <a:pt x="13478" y="1636"/>
                    </a:lnTo>
                    <a:lnTo>
                      <a:pt x="13478" y="3698"/>
                    </a:lnTo>
                    <a:lnTo>
                      <a:pt x="11182" y="1669"/>
                    </a:lnTo>
                    <a:lnTo>
                      <a:pt x="4847" y="6561"/>
                    </a:lnTo>
                    <a:lnTo>
                      <a:pt x="5251" y="7101"/>
                    </a:lnTo>
                    <a:close/>
                  </a:path>
                  <a:path w="21600" h="21600">
                    <a:moveTo>
                      <a:pt x="9396" y="11160"/>
                    </a:moveTo>
                    <a:lnTo>
                      <a:pt x="9396" y="7772"/>
                    </a:lnTo>
                    <a:lnTo>
                      <a:pt x="11820" y="7772"/>
                    </a:lnTo>
                    <a:lnTo>
                      <a:pt x="11820" y="11160"/>
                    </a:lnTo>
                    <a:lnTo>
                      <a:pt x="9396" y="11160"/>
                    </a:lnTo>
                    <a:close/>
                  </a:path>
                </a:pathLst>
              </a:custGeom>
              <a:solidFill>
                <a:srgbClr val="FFFF99">
                  <a:alpha val="100000"/>
                </a:srgbClr>
              </a:solidFill>
              <a:ln w="9525" cap="flat" cmpd="sng">
                <a:solidFill>
                  <a:srgbClr val="000000">
                    <a:alpha val="100000"/>
                  </a:srgb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dist="107763" dir="2699999" algn="ctr" rotWithShape="0">
                  <a:srgbClr val="808080">
                    <a:alpha val="100000"/>
                  </a:srgb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57" name="Text Box 13"/>
              <p:cNvSpPr txBox="1"/>
              <p:nvPr/>
            </p:nvSpPr>
            <p:spPr>
              <a:xfrm>
                <a:off x="2008" y="1344"/>
                <a:ext cx="1361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sz="2400" b="1" dirty="0">
                    <a:solidFill>
                      <a:srgbClr val="FF0066"/>
                    </a:solidFill>
                    <a:latin typeface="Verdana" panose="020B0604030504040204" pitchFamily="34" charset="0"/>
                  </a:rPr>
                  <a:t>      18: x=3</a:t>
                </a:r>
              </a:p>
            </p:txBody>
          </p:sp>
        </p:grpSp>
        <p:sp>
          <p:nvSpPr>
            <p:cNvPr id="9255" name="Oval 14"/>
            <p:cNvSpPr/>
            <p:nvPr/>
          </p:nvSpPr>
          <p:spPr>
            <a:xfrm>
              <a:off x="2757" y="865"/>
              <a:ext cx="258" cy="273"/>
            </a:xfrm>
            <a:prstGeom prst="ellipse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algn="ctr"/>
              <a:r>
                <a:rPr sz="2400" b="1" dirty="0">
                  <a:solidFill>
                    <a:srgbClr val="FF3300"/>
                  </a:solidFill>
                  <a:latin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10255" name="Group 15"/>
          <p:cNvGrpSpPr/>
          <p:nvPr/>
        </p:nvGrpSpPr>
        <p:grpSpPr>
          <a:xfrm>
            <a:off x="5345113" y="1295400"/>
            <a:ext cx="1752600" cy="2133600"/>
            <a:chOff x="3502" y="682"/>
            <a:chExt cx="1104" cy="1344"/>
          </a:xfrm>
        </p:grpSpPr>
        <p:sp>
          <p:nvSpPr>
            <p:cNvPr id="9251" name="Homepage"/>
            <p:cNvSpPr>
              <a:spLocks noEditPoints="1"/>
            </p:cNvSpPr>
            <p:nvPr/>
          </p:nvSpPr>
          <p:spPr>
            <a:xfrm>
              <a:off x="3502" y="682"/>
              <a:ext cx="1104" cy="1344"/>
            </a:xfrm>
            <a:custGeom>
              <a:avLst/>
              <a:gdLst>
                <a:gd name="txL" fmla="*/ 998 w 21600"/>
                <a:gd name="txT" fmla="*/ 12166 h 21600"/>
                <a:gd name="txR" fmla="*/ 20817 w 21600"/>
                <a:gd name="txB" fmla="*/ 17148 h 21600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21600" h="21600">
                  <a:moveTo>
                    <a:pt x="10757" y="21632"/>
                  </a:moveTo>
                  <a:lnTo>
                    <a:pt x="5187" y="21632"/>
                  </a:lnTo>
                  <a:lnTo>
                    <a:pt x="85" y="17509"/>
                  </a:lnTo>
                  <a:lnTo>
                    <a:pt x="85" y="10849"/>
                  </a:lnTo>
                  <a:lnTo>
                    <a:pt x="85" y="81"/>
                  </a:lnTo>
                  <a:lnTo>
                    <a:pt x="10757" y="81"/>
                  </a:lnTo>
                  <a:lnTo>
                    <a:pt x="21706" y="81"/>
                  </a:lnTo>
                  <a:lnTo>
                    <a:pt x="21706" y="10652"/>
                  </a:lnTo>
                  <a:lnTo>
                    <a:pt x="21706" y="21632"/>
                  </a:lnTo>
                  <a:lnTo>
                    <a:pt x="10757" y="21632"/>
                  </a:lnTo>
                  <a:close/>
                </a:path>
                <a:path w="21600" h="21600">
                  <a:moveTo>
                    <a:pt x="85" y="17509"/>
                  </a:moveTo>
                  <a:lnTo>
                    <a:pt x="5187" y="17509"/>
                  </a:lnTo>
                  <a:lnTo>
                    <a:pt x="5187" y="21632"/>
                  </a:lnTo>
                  <a:lnTo>
                    <a:pt x="85" y="17509"/>
                  </a:lnTo>
                  <a:close/>
                </a:path>
                <a:path w="21600" h="21600">
                  <a:moveTo>
                    <a:pt x="5251" y="7101"/>
                  </a:moveTo>
                  <a:lnTo>
                    <a:pt x="5251" y="11160"/>
                  </a:lnTo>
                  <a:lnTo>
                    <a:pt x="16306" y="11160"/>
                  </a:lnTo>
                  <a:lnTo>
                    <a:pt x="16306" y="7052"/>
                  </a:lnTo>
                  <a:lnTo>
                    <a:pt x="16901" y="6561"/>
                  </a:lnTo>
                  <a:lnTo>
                    <a:pt x="15264" y="5236"/>
                  </a:lnTo>
                  <a:lnTo>
                    <a:pt x="15264" y="1636"/>
                  </a:lnTo>
                  <a:lnTo>
                    <a:pt x="13478" y="1636"/>
                  </a:lnTo>
                  <a:lnTo>
                    <a:pt x="13478" y="3698"/>
                  </a:lnTo>
                  <a:lnTo>
                    <a:pt x="11182" y="1669"/>
                  </a:lnTo>
                  <a:lnTo>
                    <a:pt x="4847" y="6561"/>
                  </a:lnTo>
                  <a:lnTo>
                    <a:pt x="5251" y="7101"/>
                  </a:lnTo>
                  <a:close/>
                </a:path>
                <a:path w="21600" h="21600">
                  <a:moveTo>
                    <a:pt x="9396" y="11160"/>
                  </a:moveTo>
                  <a:lnTo>
                    <a:pt x="9396" y="7772"/>
                  </a:lnTo>
                  <a:lnTo>
                    <a:pt x="11820" y="7772"/>
                  </a:lnTo>
                  <a:lnTo>
                    <a:pt x="11820" y="11160"/>
                  </a:lnTo>
                  <a:lnTo>
                    <a:pt x="9396" y="11160"/>
                  </a:lnTo>
                  <a:close/>
                </a:path>
              </a:pathLst>
            </a:custGeom>
            <a:solidFill>
              <a:srgbClr val="00FFFF">
                <a:alpha val="100000"/>
              </a:srgbClr>
            </a:solidFill>
            <a:ln w="9525" cap="flat" cmpd="sng">
              <a:solidFill>
                <a:srgbClr val="000000">
                  <a:alpha val="100000"/>
                </a:srgb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dist="107763" dir="2699999" algn="ctr" rotWithShape="0">
                <a:srgbClr val="808080">
                  <a:alpha val="100000"/>
                </a:srgb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9252" name="Text Box 17"/>
            <p:cNvSpPr txBox="1"/>
            <p:nvPr/>
          </p:nvSpPr>
          <p:spPr>
            <a:xfrm>
              <a:off x="3606" y="1392"/>
              <a:ext cx="954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sz="2400" b="1" dirty="0">
                  <a:solidFill>
                    <a:srgbClr val="0000FF"/>
                  </a:solidFill>
                  <a:latin typeface="Verdana" panose="020B0604030504040204" pitchFamily="34" charset="0"/>
                </a:rPr>
                <a:t>28:x=4</a:t>
              </a:r>
            </a:p>
          </p:txBody>
        </p:sp>
        <p:sp>
          <p:nvSpPr>
            <p:cNvPr id="9253" name="Oval 18"/>
            <p:cNvSpPr/>
            <p:nvPr/>
          </p:nvSpPr>
          <p:spPr>
            <a:xfrm>
              <a:off x="3940" y="872"/>
              <a:ext cx="251" cy="269"/>
            </a:xfrm>
            <a:prstGeom prst="ellipse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algn="ctr"/>
              <a:r>
                <a:rPr sz="2400" b="1" dirty="0">
                  <a:solidFill>
                    <a:srgbClr val="FF3300"/>
                  </a:solidFill>
                  <a:latin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10259" name="Group 19"/>
          <p:cNvGrpSpPr/>
          <p:nvPr/>
        </p:nvGrpSpPr>
        <p:grpSpPr>
          <a:xfrm>
            <a:off x="7172325" y="1295400"/>
            <a:ext cx="1752600" cy="2286000"/>
            <a:chOff x="4518" y="690"/>
            <a:chExt cx="1104" cy="1440"/>
          </a:xfrm>
        </p:grpSpPr>
        <p:grpSp>
          <p:nvGrpSpPr>
            <p:cNvPr id="9247" name="Group 20"/>
            <p:cNvGrpSpPr/>
            <p:nvPr/>
          </p:nvGrpSpPr>
          <p:grpSpPr>
            <a:xfrm>
              <a:off x="4518" y="690"/>
              <a:ext cx="1104" cy="1440"/>
              <a:chOff x="4608" y="672"/>
              <a:chExt cx="1104" cy="1440"/>
            </a:xfrm>
          </p:grpSpPr>
          <p:sp>
            <p:nvSpPr>
              <p:cNvPr id="9249" name="Homepage"/>
              <p:cNvSpPr>
                <a:spLocks noEditPoints="1"/>
              </p:cNvSpPr>
              <p:nvPr/>
            </p:nvSpPr>
            <p:spPr>
              <a:xfrm>
                <a:off x="4608" y="672"/>
                <a:ext cx="1104" cy="1440"/>
              </a:xfrm>
              <a:custGeom>
                <a:avLst/>
                <a:gdLst>
                  <a:gd name="txL" fmla="*/ 998 w 21600"/>
                  <a:gd name="txT" fmla="*/ 12180 h 21600"/>
                  <a:gd name="txR" fmla="*/ 20817 w 21600"/>
                  <a:gd name="txB" fmla="*/ 17145 h 21600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  <a:path w="21600" h="21600">
                    <a:moveTo>
                      <a:pt x="5251" y="7101"/>
                    </a:moveTo>
                    <a:lnTo>
                      <a:pt x="5251" y="11160"/>
                    </a:lnTo>
                    <a:lnTo>
                      <a:pt x="16306" y="11160"/>
                    </a:lnTo>
                    <a:lnTo>
                      <a:pt x="16306" y="7052"/>
                    </a:lnTo>
                    <a:lnTo>
                      <a:pt x="16901" y="6561"/>
                    </a:lnTo>
                    <a:lnTo>
                      <a:pt x="15264" y="5236"/>
                    </a:lnTo>
                    <a:lnTo>
                      <a:pt x="15264" y="1636"/>
                    </a:lnTo>
                    <a:lnTo>
                      <a:pt x="13478" y="1636"/>
                    </a:lnTo>
                    <a:lnTo>
                      <a:pt x="13478" y="3698"/>
                    </a:lnTo>
                    <a:lnTo>
                      <a:pt x="11182" y="1669"/>
                    </a:lnTo>
                    <a:lnTo>
                      <a:pt x="4847" y="6561"/>
                    </a:lnTo>
                    <a:lnTo>
                      <a:pt x="5251" y="7101"/>
                    </a:lnTo>
                    <a:close/>
                  </a:path>
                  <a:path w="21600" h="21600">
                    <a:moveTo>
                      <a:pt x="9396" y="11160"/>
                    </a:moveTo>
                    <a:lnTo>
                      <a:pt x="9396" y="7772"/>
                    </a:lnTo>
                    <a:lnTo>
                      <a:pt x="11820" y="7772"/>
                    </a:lnTo>
                    <a:lnTo>
                      <a:pt x="11820" y="11160"/>
                    </a:lnTo>
                    <a:lnTo>
                      <a:pt x="9396" y="11160"/>
                    </a:lnTo>
                    <a:close/>
                  </a:path>
                </a:pathLst>
              </a:custGeom>
              <a:solidFill>
                <a:srgbClr val="CC99FF">
                  <a:alpha val="100000"/>
                </a:srgbClr>
              </a:solidFill>
              <a:ln w="9525" cap="flat" cmpd="sng">
                <a:solidFill>
                  <a:srgbClr val="000000">
                    <a:alpha val="100000"/>
                  </a:srgb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dist="107763" dir="2699999" algn="ctr" rotWithShape="0">
                  <a:srgbClr val="808080">
                    <a:alpha val="100000"/>
                  </a:srgb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50" name="Text Box 22"/>
              <p:cNvSpPr txBox="1"/>
              <p:nvPr/>
            </p:nvSpPr>
            <p:spPr>
              <a:xfrm>
                <a:off x="4722" y="1219"/>
                <a:ext cx="912" cy="46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dirty="0">
                    <a:solidFill>
                      <a:schemeClr val="tx2"/>
                    </a:solidFill>
                    <a:latin typeface="Verdana" panose="020B0604030504040204" pitchFamily="34" charset="0"/>
                  </a:rPr>
                  <a:t>    </a:t>
                </a:r>
                <a:r>
                  <a:rPr sz="2400" b="1" dirty="0">
                    <a:solidFill>
                      <a:srgbClr val="0000FF"/>
                    </a:solidFill>
                    <a:latin typeface="Verdana" panose="020B0604030504040204" pitchFamily="34" charset="0"/>
                  </a:rPr>
                  <a:t>40:x=4</a:t>
                </a:r>
              </a:p>
            </p:txBody>
          </p:sp>
        </p:grpSp>
        <p:sp>
          <p:nvSpPr>
            <p:cNvPr id="9248" name="Oval 23"/>
            <p:cNvSpPr/>
            <p:nvPr/>
          </p:nvSpPr>
          <p:spPr>
            <a:xfrm>
              <a:off x="5075" y="864"/>
              <a:ext cx="240" cy="240"/>
            </a:xfrm>
            <a:prstGeom prst="ellipse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algn="ctr"/>
              <a:r>
                <a:rPr sz="2400" b="1" dirty="0">
                  <a:solidFill>
                    <a:srgbClr val="FF3300"/>
                  </a:solidFill>
                  <a:latin typeface="Arial" panose="020B0604020202020204" pitchFamily="34" charset="0"/>
                </a:rPr>
                <a:t>5</a:t>
              </a:r>
            </a:p>
          </p:txBody>
        </p:sp>
      </p:grpSp>
      <p:sp>
        <p:nvSpPr>
          <p:cNvPr id="10264" name="Text Box 24"/>
          <p:cNvSpPr txBox="1"/>
          <p:nvPr/>
        </p:nvSpPr>
        <p:spPr>
          <a:xfrm>
            <a:off x="7572375" y="2895600"/>
            <a:ext cx="1447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dirty="0">
                <a:solidFill>
                  <a:schemeClr val="tx2"/>
                </a:solidFill>
                <a:latin typeface="Verdana" panose="020B0604030504040204" pitchFamily="34" charset="0"/>
              </a:rPr>
              <a:t>    </a:t>
            </a:r>
            <a:r>
              <a:rPr sz="2400" b="1" dirty="0">
                <a:solidFill>
                  <a:schemeClr val="bg1"/>
                </a:solidFill>
                <a:latin typeface="Verdana" panose="020B0604030504040204" pitchFamily="34" charset="0"/>
              </a:rPr>
              <a:t>x=10</a:t>
            </a:r>
          </a:p>
        </p:txBody>
      </p:sp>
      <p:sp>
        <p:nvSpPr>
          <p:cNvPr id="10265" name="Text Box 25"/>
          <p:cNvSpPr txBox="1"/>
          <p:nvPr/>
        </p:nvSpPr>
        <p:spPr>
          <a:xfrm>
            <a:off x="5791200" y="2895600"/>
            <a:ext cx="1514475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sz="2400" b="1" dirty="0">
                <a:solidFill>
                  <a:srgbClr val="FF9900"/>
                </a:solidFill>
                <a:latin typeface="Verdana" panose="020B0604030504040204" pitchFamily="34" charset="0"/>
              </a:rPr>
              <a:t>x=7</a:t>
            </a:r>
          </a:p>
        </p:txBody>
      </p:sp>
      <p:sp>
        <p:nvSpPr>
          <p:cNvPr id="10266" name="Text Box 26"/>
          <p:cNvSpPr txBox="1"/>
          <p:nvPr/>
        </p:nvSpPr>
        <p:spPr>
          <a:xfrm>
            <a:off x="3638550" y="2819400"/>
            <a:ext cx="1498600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sz="2400" b="1" dirty="0">
                <a:solidFill>
                  <a:srgbClr val="FF0066"/>
                </a:solidFill>
                <a:latin typeface="Verdana" panose="020B0604030504040204" pitchFamily="34" charset="0"/>
              </a:rPr>
              <a:t>      </a:t>
            </a:r>
            <a:r>
              <a:rPr sz="2400" b="1" dirty="0">
                <a:solidFill>
                  <a:srgbClr val="0066FF"/>
                </a:solidFill>
                <a:latin typeface="Verdana" panose="020B0604030504040204" pitchFamily="34" charset="0"/>
              </a:rPr>
              <a:t>x=6</a:t>
            </a:r>
          </a:p>
        </p:txBody>
      </p:sp>
      <p:sp>
        <p:nvSpPr>
          <p:cNvPr id="10267" name="Text Box 27"/>
          <p:cNvSpPr txBox="1"/>
          <p:nvPr/>
        </p:nvSpPr>
        <p:spPr>
          <a:xfrm>
            <a:off x="1866900" y="2895600"/>
            <a:ext cx="1289050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eaLnBrk="0" hangingPunct="0"/>
            <a:r>
              <a:rPr sz="2400" b="1" dirty="0">
                <a:solidFill>
                  <a:srgbClr val="003300"/>
                </a:solidFill>
                <a:latin typeface="Verdana" panose="020B0604030504040204" pitchFamily="34" charset="0"/>
              </a:rPr>
              <a:t>    </a:t>
            </a:r>
            <a:r>
              <a:rPr sz="2400" b="1" dirty="0">
                <a:solidFill>
                  <a:srgbClr val="0000FF"/>
                </a:solidFill>
                <a:latin typeface="Verdana" panose="020B0604030504040204" pitchFamily="34" charset="0"/>
              </a:rPr>
              <a:t>x=4</a:t>
            </a:r>
          </a:p>
        </p:txBody>
      </p:sp>
      <p:sp>
        <p:nvSpPr>
          <p:cNvPr id="9228" name="Rectangle 28"/>
          <p:cNvSpPr/>
          <p:nvPr/>
        </p:nvSpPr>
        <p:spPr>
          <a:xfrm>
            <a:off x="0" y="228600"/>
            <a:ext cx="9144000" cy="5334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algn="ctr"/>
            <a:r>
              <a:rPr sz="40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T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ì</a:t>
            </a:r>
            <a:r>
              <a:rPr sz="40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m </a:t>
            </a:r>
            <a:r>
              <a:rPr sz="4000" b="1" i="1" dirty="0">
                <a:solidFill>
                  <a:srgbClr val="FF0000"/>
                </a:solidFill>
                <a:latin typeface=".VnTime" panose="020B7200000000000000" pitchFamily="34" charset="0"/>
              </a:rPr>
              <a:t>nhµ gióp b¹n.</a:t>
            </a:r>
          </a:p>
        </p:txBody>
      </p:sp>
      <p:pic>
        <p:nvPicPr>
          <p:cNvPr id="9229" name="Picture 29" descr="An06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106363"/>
            <a:ext cx="1295400" cy="97472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10270" name="Group 30"/>
          <p:cNvGrpSpPr/>
          <p:nvPr/>
        </p:nvGrpSpPr>
        <p:grpSpPr>
          <a:xfrm>
            <a:off x="3376613" y="4419600"/>
            <a:ext cx="2052637" cy="1427163"/>
            <a:chOff x="2208" y="2784"/>
            <a:chExt cx="1293" cy="899"/>
          </a:xfrm>
        </p:grpSpPr>
        <p:pic>
          <p:nvPicPr>
            <p:cNvPr id="9245" name="Picture 31" descr="Dog-09-june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208" y="2784"/>
              <a:ext cx="1293" cy="784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9246" name="Text Box 32"/>
            <p:cNvSpPr txBox="1"/>
            <p:nvPr/>
          </p:nvSpPr>
          <p:spPr>
            <a:xfrm>
              <a:off x="2799" y="3312"/>
              <a:ext cx="336" cy="371"/>
            </a:xfrm>
            <a:prstGeom prst="rect">
              <a:avLst/>
            </a:prstGeom>
            <a:noFill/>
            <a:ln w="9525" cap="flat" cmpd="sng">
              <a:solidFill>
                <a:srgbClr val="33CC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3200" b="1" dirty="0">
                  <a:solidFill>
                    <a:srgbClr val="0033CC"/>
                  </a:solidFill>
                  <a:latin typeface="Arial" panose="020B0604020202020204" pitchFamily="34" charset="0"/>
                </a:rPr>
                <a:t> 4</a:t>
              </a:r>
            </a:p>
          </p:txBody>
        </p:sp>
      </p:grpSp>
      <p:grpSp>
        <p:nvGrpSpPr>
          <p:cNvPr id="10273" name="Group 33"/>
          <p:cNvGrpSpPr/>
          <p:nvPr/>
        </p:nvGrpSpPr>
        <p:grpSpPr>
          <a:xfrm>
            <a:off x="1676400" y="3810000"/>
            <a:ext cx="2362200" cy="1808163"/>
            <a:chOff x="1056" y="2400"/>
            <a:chExt cx="1488" cy="1139"/>
          </a:xfrm>
        </p:grpSpPr>
        <p:pic>
          <p:nvPicPr>
            <p:cNvPr id="9243" name="Picture 34" descr="Chim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56" y="2400"/>
              <a:ext cx="1488" cy="1056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9244" name="Text Box 35"/>
            <p:cNvSpPr txBox="1"/>
            <p:nvPr/>
          </p:nvSpPr>
          <p:spPr>
            <a:xfrm>
              <a:off x="1536" y="3168"/>
              <a:ext cx="432" cy="371"/>
            </a:xfrm>
            <a:prstGeom prst="rect">
              <a:avLst/>
            </a:prstGeom>
            <a:noFill/>
            <a:ln w="9525" cap="flat" cmpd="sng">
              <a:solidFill>
                <a:srgbClr val="0033CC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sz="32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6</a:t>
              </a:r>
            </a:p>
          </p:txBody>
        </p:sp>
      </p:grpSp>
      <p:grpSp>
        <p:nvGrpSpPr>
          <p:cNvPr id="10276" name="Group 36"/>
          <p:cNvGrpSpPr/>
          <p:nvPr/>
        </p:nvGrpSpPr>
        <p:grpSpPr>
          <a:xfrm>
            <a:off x="0" y="4297363"/>
            <a:ext cx="1719263" cy="1884362"/>
            <a:chOff x="0" y="2707"/>
            <a:chExt cx="1083" cy="1187"/>
          </a:xfrm>
        </p:grpSpPr>
        <p:pic>
          <p:nvPicPr>
            <p:cNvPr id="9241" name="Picture 37" descr="Elephant-01-june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0" y="2707"/>
              <a:ext cx="1083" cy="984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9242" name="Text Box 38"/>
            <p:cNvSpPr txBox="1"/>
            <p:nvPr/>
          </p:nvSpPr>
          <p:spPr>
            <a:xfrm>
              <a:off x="336" y="3523"/>
              <a:ext cx="432" cy="371"/>
            </a:xfrm>
            <a:prstGeom prst="rect">
              <a:avLst/>
            </a:prstGeom>
            <a:noFill/>
            <a:ln w="9525" cap="flat" cmpd="sng">
              <a:solidFill>
                <a:srgbClr val="0033CC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sz="3200" b="1" dirty="0">
                  <a:solidFill>
                    <a:schemeClr val="tx2"/>
                  </a:solidFill>
                  <a:latin typeface="Arial" panose="020B0604020202020204" pitchFamily="34" charset="0"/>
                </a:rPr>
                <a:t>10</a:t>
              </a:r>
            </a:p>
          </p:txBody>
        </p:sp>
      </p:grpSp>
      <p:grpSp>
        <p:nvGrpSpPr>
          <p:cNvPr id="10279" name="Group 39"/>
          <p:cNvGrpSpPr/>
          <p:nvPr/>
        </p:nvGrpSpPr>
        <p:grpSpPr>
          <a:xfrm>
            <a:off x="5053013" y="4076700"/>
            <a:ext cx="2185987" cy="1436688"/>
            <a:chOff x="3183" y="2568"/>
            <a:chExt cx="1488" cy="1185"/>
          </a:xfrm>
        </p:grpSpPr>
        <p:pic>
          <p:nvPicPr>
            <p:cNvPr id="9239" name="Picture 40" descr="Bao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3183" y="2568"/>
              <a:ext cx="1488" cy="112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9240" name="Text Box 41"/>
            <p:cNvSpPr txBox="1"/>
            <p:nvPr/>
          </p:nvSpPr>
          <p:spPr>
            <a:xfrm>
              <a:off x="4116" y="3216"/>
              <a:ext cx="300" cy="537"/>
            </a:xfrm>
            <a:prstGeom prst="rect">
              <a:avLst/>
            </a:prstGeom>
            <a:noFill/>
            <a:ln w="9525" cap="flat" cmpd="sng">
              <a:solidFill>
                <a:srgbClr val="3399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36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3</a:t>
              </a:r>
              <a:endParaRPr sz="2400" b="1" dirty="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9234" name="Rectangle 42"/>
          <p:cNvSpPr/>
          <p:nvPr/>
        </p:nvSpPr>
        <p:spPr>
          <a:xfrm>
            <a:off x="0" y="1066800"/>
            <a:ext cx="9293225" cy="5791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/>
          <a:lstStyle/>
          <a:p>
            <a:pPr algn="ctr" eaLnBrk="0" hangingPunct="0"/>
            <a:endParaRPr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0283" name="Text Box 43"/>
          <p:cNvSpPr txBox="1"/>
          <p:nvPr/>
        </p:nvSpPr>
        <p:spPr>
          <a:xfrm>
            <a:off x="200025" y="2971800"/>
            <a:ext cx="1289050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eaLnBrk="0" hangingPunct="0"/>
            <a:r>
              <a:rPr sz="2400" b="1" dirty="0">
                <a:solidFill>
                  <a:srgbClr val="003300"/>
                </a:solidFill>
                <a:latin typeface="Verdana" panose="020B0604030504040204" pitchFamily="34" charset="0"/>
              </a:rPr>
              <a:t>    </a:t>
            </a:r>
            <a:r>
              <a:rPr sz="2400" b="1" dirty="0">
                <a:solidFill>
                  <a:srgbClr val="FF0000"/>
                </a:solidFill>
                <a:latin typeface="Verdana" panose="020B0604030504040204" pitchFamily="34" charset="0"/>
              </a:rPr>
              <a:t>x=3</a:t>
            </a:r>
          </a:p>
        </p:txBody>
      </p:sp>
      <p:grpSp>
        <p:nvGrpSpPr>
          <p:cNvPr id="10284" name="Group 44"/>
          <p:cNvGrpSpPr/>
          <p:nvPr/>
        </p:nvGrpSpPr>
        <p:grpSpPr>
          <a:xfrm>
            <a:off x="7400925" y="3657600"/>
            <a:ext cx="1743075" cy="2493963"/>
            <a:chOff x="4662" y="2304"/>
            <a:chExt cx="1098" cy="1571"/>
          </a:xfrm>
        </p:grpSpPr>
        <p:pic>
          <p:nvPicPr>
            <p:cNvPr id="9237" name="Picture 45" descr="bunny_thumping_foot_md_clr">
              <a:hlinkClick r:id="rId8"/>
            </p:cNvPr>
            <p:cNvPicPr>
              <a:picLocks noChangeAspect="1"/>
            </p:cNvPicPr>
            <p:nvPr/>
          </p:nvPicPr>
          <p:blipFill>
            <a:blip r:embed="rId9">
              <a:lum contrast="12000"/>
            </a:blip>
            <a:stretch>
              <a:fillRect/>
            </a:stretch>
          </p:blipFill>
          <p:spPr>
            <a:xfrm>
              <a:off x="4662" y="2304"/>
              <a:ext cx="1098" cy="1506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9238" name="Text Box 46"/>
            <p:cNvSpPr txBox="1"/>
            <p:nvPr/>
          </p:nvSpPr>
          <p:spPr>
            <a:xfrm>
              <a:off x="5050" y="3504"/>
              <a:ext cx="374" cy="371"/>
            </a:xfrm>
            <a:prstGeom prst="rect">
              <a:avLst/>
            </a:prstGeom>
            <a:noFill/>
            <a:ln w="9525" cap="flat" cmpd="sng">
              <a:solidFill>
                <a:srgbClr val="FF99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3200" b="1" dirty="0">
                  <a:solidFill>
                    <a:srgbClr val="CC00FF"/>
                  </a:solidFill>
                  <a:latin typeface="Arial" panose="020B0604020202020204" pitchFamily="34" charset="0"/>
                </a:rPr>
                <a:t> </a:t>
              </a:r>
              <a:r>
                <a:rPr sz="3200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7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10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0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0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0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0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0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10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0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0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0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0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10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99 -0.09064 C 0.00486 -0.09526 0.00191 -0.10312 -0.0033 -0.10659 C -0.00851 -0.11006 -0.01458 -0.11191 -0.01979 -0.11561 C -0.02535 -0.11931 -0.03212 -0.13064 -0.03802 -0.13364 C -0.05799 -0.14382 -0.07951 -0.15052 -0.10052 -0.15653 C -0.10989 -0.16278 -0.1184 -0.16648 -0.12864 -0.17018 C -0.13958 -0.18012 -0.14826 -0.18058 -0.1618 -0.18359 C -0.18038 -0.19237 -0.17448 -0.19214 -0.19965 -0.19723 C -0.21233 -0.19307 -0.21163 -0.18104 -0.2243 -0.17688 C -0.23038 -0.16601 -0.23802 -0.157 -0.24739 -0.15168 C -0.25069 -0.15006 -0.25729 -0.14729 -0.25729 -0.14706 C -0.27517 -0.15075 -0.28628 -0.1563 -0.30347 -0.16093 C -0.31771 -0.17041 -0.33333 -0.17619 -0.34635 -0.18821 C -0.35 -0.19815 -0.35382 -0.20116 -0.35955 -0.20856 C -0.36354 -0.22497 -0.36788 -0.22127 -0.38264 -0.22451 C -0.39462 -0.22706 -0.41528 -0.23052 -0.42726 -0.23399 C -0.43837 -0.23677 -0.44913 -0.24324 -0.46024 -0.2474 C -0.46632 -0.25642 -0.46163 -0.24971 -0.47344 -0.26104 C -0.475 -0.2622 -0.4783 -0.26567 -0.4783 -0.26544 C -0.48108 -0.27075 -0.48403 -0.27584 -0.48663 -0.28162 C -0.48785 -0.28393 -0.48819 -0.28833 -0.48976 -0.29041 C -0.49167 -0.29318 -0.49462 -0.29411 -0.49653 -0.29734 C -0.49896 -0.30104 -0.50295 -0.31052 -0.50295 -0.31029 C -0.51024 -0.34867 -0.50399 -0.39422 -0.50295 -0.43307 C -0.50608 -0.47469 -0.50469 -0.4837 -0.51962 -0.51469 C -0.52465 -0.52509 -0.52864 -0.53549 -0.53767 -0.53966 C -0.54149 -0.54474 -0.54549 -0.54821 -0.54913 -0.5533 C -0.56128 -0.5526 -0.57483 -0.55677 -0.58542 -0.54867 C -0.59097 -0.54428 -0.59809 -0.53804 -0.60208 -0.53064 C -0.60434 -0.52601 -0.60851 -0.517 -0.60851 -0.51677 C -0.60799 -0.51168 -0.60799 -0.50636 -0.60694 -0.50104 C -0.60642 -0.4985 -0.60295 -0.49688 -0.60364 -0.49434 C -0.60573 -0.48717 -0.6151 -0.49318 -0.6151 -0.48509 " pathEditMode="relative" rAng="0" ptsTypes="ffffffffffffffffffffffffffffffffA">
                                      <p:cBhvr>
                                        <p:cTn id="50" dur="2000" fill="hold"/>
                                        <p:tgtEl>
                                          <p:spTgt spid="102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200" y="-23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2000"/>
                                        <p:tgtEl>
                                          <p:spTgt spid="10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652 -0.01341 C -0.0559 -0.16739 -0.0651 -0.32138 -0.09427 -0.39606 C -0.12343 -0.47075 -0.2026 -0.44208 -0.22118 -0.46173 C -0.23975 -0.48138 -0.20746 -0.50612 -0.20538 -0.51445 " pathEditMode="relative" rAng="0" ptsTypes="aaaA">
                                      <p:cBhvr>
                                        <p:cTn id="59" dur="2000" fill="hold"/>
                                        <p:tgtEl>
                                          <p:spTgt spid="102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700" y="-25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-0.05086 C 0.02344 -0.24508 0.05122 -0.43907 0.08472 -0.50728 C 0.11823 -0.57549 0.15781 -0.51815 0.1974 -0.46081 " pathEditMode="relative" rAng="0" ptsTypes="aaA">
                                      <p:cBhvr>
                                        <p:cTn id="69" dur="2000" fill="hold"/>
                                        <p:tgtEl>
                                          <p:spTgt spid="102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00" y="-26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1000"/>
                                        <p:tgtEl>
                                          <p:spTgt spid="10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254 -0.08786 C -0.05035 -0.1059 -0.05087 -0.10497 -0.05452 -0.12093 C -0.05573 -0.12601 -0.05556 -0.13087 -0.05764 -0.13549 C -0.05851 -0.13827 -0.06111 -0.13942 -0.06285 -0.14127 C -0.06441 -0.1533 -0.06841 -0.15861 -0.07344 -0.16994 C -0.07361 -0.19052 -0.08299 -0.21318 -0.09358 -0.23075 C -0.0941 -0.24671 -0.09236 -0.23075 -0.09879 -0.24671 C -0.09983 -0.24948 -0.09966 -0.25225 -0.10052 -0.25595 C -0.10122 -0.25804 -0.10278 -0.26035 -0.10365 -0.26243 C -0.09601 -0.28254 -0.09288 -0.30497 -0.075 -0.31422 C -0.0625 -0.33156 -0.05052 -0.3489 -0.0408 -0.36832 C -0.02709 -0.40462 -0.02518 -0.40509 -0.01771 -0.45804 C -0.01459 -0.48439 -0.01424 -0.48231 -0.02101 -0.49665 C -0.02101 -0.51214 -0.02344 -0.52694 -0.02188 -0.54243 C -0.01962 -0.56856 -0.01615 -0.58659 -0.02101 -0.61318 C -0.0224 -0.62173 -0.02396 -0.64532 -0.02882 -0.65156 C -0.03681 -0.66197 -0.0342 -0.65688 -0.03854 -0.66682 C -0.05452 -0.67376 -0.06406 -0.67723 -0.07917 -0.67954 C -0.08368 -0.68 -0.08854 -0.68046 -0.09271 -0.68116 C -0.09531 -0.68139 -0.09966 -0.68231 -0.09983 -0.68139 C -0.12031 -0.67145 -0.13525 -0.66936 -0.1507 -0.64925 C -0.15712 -0.62405 -0.16007 -0.59723 -0.16806 -0.57318 C -0.17066 -0.56439 -0.17552 -0.55723 -0.179 -0.5489 C -0.17969 -0.54751 -0.18004 -0.54636 -0.18038 -0.54451 " pathEditMode="relative" rAng="1120441408" ptsTypes="fffffffffffffffffffffffA">
                                      <p:cBhvr>
                                        <p:cTn id="78" dur="2000" fill="hold"/>
                                        <p:tgtEl>
                                          <p:spTgt spid="102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00" y="-31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3" dur="10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914 -0.11492 C 0.05469 -0.12625 0.05921 -0.14104 0.0665 -0.15076 C 0.07292 -0.15931 0.07761 -0.16116 0.08559 -0.16763 C 0.10052 -0.17966 0.10486 -0.1822 0.12361 -0.18683 C 0.13924 -0.1822 0.15539 -0.18243 0.17136 -0.18035 C 0.18351 -0.17873 0.20782 -0.17619 0.20782 -0.17596 C 0.21632 -0.17758 0.22518 -0.17665 0.23316 -0.18035 C 0.23542 -0.18128 0.2349 -0.18636 0.23629 -0.18891 C 0.23959 -0.19561 0.24341 -0.20116 0.24896 -0.2037 C 0.24966 -0.20648 0.24931 -0.20972 0.2507 -0.21203 C 0.25348 -0.21642 0.25799 -0.21781 0.26181 -0.22058 C 0.27223 -0.22844 0.27969 -0.23353 0.29184 -0.23746 C 0.36615 -0.23469 0.43993 -0.22544 0.51407 -0.22266 C 0.53368 -0.21989 0.55087 -0.21758 0.57136 -0.21642 C 0.57605 -0.21781 0.58091 -0.2185 0.58559 -0.22058 C 0.59028 -0.22266 0.59236 -0.23145 0.59671 -0.2333 C 0.60226 -0.23584 0.62934 -0.24093 0.63316 -0.24162 C 0.63785 -0.24486 0.64289 -0.24694 0.6474 -0.25018 C 0.6507 -0.25249 0.65348 -0.25665 0.65695 -0.2585 C 0.66233 -0.26128 0.67292 -0.26706 0.67292 -0.26683 C 0.68125 -0.2763 0.69375 -0.2844 0.69983 -0.29665 C 0.70417 -0.30544 0.7066 -0.31515 0.71094 -0.32417 C 0.71268 -0.33341 0.71389 -0.34266 0.7158 -0.35168 C 0.7191 -0.38775 0.71684 -0.42405 0.71094 -0.45943 C 0.71181 -0.48671 0.70712 -0.52833 0.72361 -0.55029 C 0.72587 -0.55954 0.73108 -0.56833 0.73802 -0.57156 C 0.74254 -0.58336 0.75018 -0.58937 0.75851 -0.59677 C 0.76389 -0.60162 0.75955 -0.60162 0.7665 -0.60532 C 0.77014 -0.60717 0.77396 -0.6081 0.77761 -0.60948 C 0.81111 -0.60694 0.79827 -0.61457 0.81094 -0.59677 C 0.81459 -0.58197 0.81285 -0.58821 0.8158 -0.57781 C 0.81789 -0.56024 0.81736 -0.56948 0.81736 -0.55029 " pathEditMode="relative" rAng="0" ptsTypes="fffffffffffffffffffffffffffffffA">
                                      <p:cBhvr>
                                        <p:cTn id="87" dur="2000" fill="hold"/>
                                        <p:tgtEl>
                                          <p:spTgt spid="102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400" y="-2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4" grpId="0"/>
      <p:bldP spid="10265" grpId="0"/>
      <p:bldP spid="10266" grpId="0"/>
      <p:bldP spid="10267" grpId="0"/>
      <p:bldP spid="1028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2"/>
          <p:cNvSpPr>
            <a:spLocks noTextEdit="1"/>
          </p:cNvSpPr>
          <p:nvPr/>
        </p:nvSpPr>
        <p:spPr>
          <a:xfrm>
            <a:off x="838200" y="609600"/>
            <a:ext cx="7391400" cy="5181600"/>
          </a:xfrm>
          <a:prstGeom prst="rect">
            <a:avLst/>
          </a:prstGeom>
        </p:spPr>
        <p:txBody>
          <a:bodyPr wrap="none" fromWordArt="1">
            <a:prstTxWarp prst="textArchUp">
              <a:avLst>
                <a:gd name="adj" fmla="val 10800000"/>
              </a:avLst>
            </a:prstTxWarp>
            <a:normAutofit/>
          </a:bodyPr>
          <a:lstStyle/>
          <a:p>
            <a:pPr algn="ctr" eaLnBrk="0" hangingPunct="0"/>
            <a:r>
              <a:rPr lang="en-US" sz="3200" spc="-320">
                <a:ln w="12700" cap="flat" cmpd="sng">
                  <a:solidFill>
                    <a:srgbClr val="000099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FF3399">
                        <a:alpha val="100000"/>
                      </a:srgbClr>
                    </a:gs>
                    <a:gs pos="25000">
                      <a:srgbClr val="FF6633">
                        <a:alpha val="100000"/>
                      </a:srgbClr>
                    </a:gs>
                    <a:gs pos="50000">
                      <a:srgbClr val="FFFF00">
                        <a:alpha val="100000"/>
                      </a:srgbClr>
                    </a:gs>
                    <a:gs pos="75000">
                      <a:srgbClr val="01A78F">
                        <a:alpha val="100000"/>
                      </a:srgbClr>
                    </a:gs>
                    <a:gs pos="100000">
                      <a:srgbClr val="3366FF">
                        <a:alpha val="100000"/>
                      </a:srgbClr>
                    </a:gs>
                  </a:gsLst>
                  <a:lin ang="5400000" scaled="1"/>
                  <a:tileRect/>
                </a:gradFill>
                <a:effectLst>
                  <a:outerShdw dist="125724" dir="18900000" algn="ctr" rotWithShape="0">
                    <a:srgbClr val="000099"/>
                  </a:outerShdw>
                </a:effectLst>
                <a:latin typeface=".VnBahamasBH" panose="020BE200000000000000" charset="0"/>
                <a:ea typeface=".VnBahamasBH" panose="020BE200000000000000" charset="0"/>
              </a:rPr>
              <a:t>c¶m ¬n c¸c thÇy c« gi¸o ®· vÒ dù giê</a:t>
            </a:r>
          </a:p>
        </p:txBody>
      </p:sp>
      <p:sp>
        <p:nvSpPr>
          <p:cNvPr id="10243" name="WordArt 3"/>
          <p:cNvSpPr>
            <a:spLocks noTextEdit="1"/>
          </p:cNvSpPr>
          <p:nvPr/>
        </p:nvSpPr>
        <p:spPr>
          <a:xfrm>
            <a:off x="3124200" y="2057400"/>
            <a:ext cx="3429000" cy="12954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  <a:normAutofit/>
            <a:scene3d>
              <a:camera prst="legacyPerspectiveBottom">
                <a:rot lat="0" lon="0" rev="0"/>
              </a:camera>
              <a:lightRig rig="legacyFlat3" dir="t"/>
            </a:scene3d>
            <a:sp3d extrusionH="887400" prstMaterial="legacyMatte">
              <a:extrusionClr>
                <a:srgbClr val="66FFFF"/>
              </a:extrusionClr>
            </a:sp3d>
          </a:bodyPr>
          <a:lstStyle/>
          <a:p>
            <a:pPr algn="ctr" eaLnBrk="0" hangingPunct="0"/>
            <a:r>
              <a:rPr lang="en-US" sz="4000" b="1">
                <a:gradFill rotWithShape="1">
                  <a:gsLst>
                    <a:gs pos="0">
                      <a:srgbClr val="3366FF">
                        <a:alpha val="100000"/>
                      </a:srgbClr>
                    </a:gs>
                    <a:gs pos="25000">
                      <a:srgbClr val="01A78F">
                        <a:alpha val="100000"/>
                      </a:srgbClr>
                    </a:gs>
                    <a:gs pos="50000">
                      <a:srgbClr val="FFFF00">
                        <a:alpha val="100000"/>
                      </a:srgbClr>
                    </a:gs>
                    <a:gs pos="75000">
                      <a:srgbClr val="FF6633">
                        <a:alpha val="100000"/>
                      </a:srgbClr>
                    </a:gs>
                    <a:gs pos="100000">
                      <a:srgbClr val="FF3399">
                        <a:alpha val="100000"/>
                      </a:srgbClr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  <a:ea typeface="Times New Roman" panose="02020603050405020304" pitchFamily="18" charset="0"/>
              </a:rPr>
              <a:t>LỚP 3.7</a:t>
            </a:r>
          </a:p>
        </p:txBody>
      </p:sp>
      <p:sp>
        <p:nvSpPr>
          <p:cNvPr id="10244" name="WordArt 4"/>
          <p:cNvSpPr>
            <a:spLocks noTextEdit="1"/>
          </p:cNvSpPr>
          <p:nvPr/>
        </p:nvSpPr>
        <p:spPr>
          <a:xfrm>
            <a:off x="762000" y="3581400"/>
            <a:ext cx="7543800" cy="4572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  <a:normAutofit fontScale="77500" lnSpcReduction="20000"/>
          </a:bodyPr>
          <a:lstStyle/>
          <a:p>
            <a:pPr algn="ctr" eaLnBrk="0" hangingPunct="0"/>
            <a:r>
              <a:rPr lang="en-US" sz="3600" b="1">
                <a:ln w="12700" cap="flat" cmpd="sng">
                  <a:solidFill>
                    <a:srgbClr val="FF6600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FFFF00">
                        <a:alpha val="50000"/>
                      </a:srgbClr>
                    </a:gs>
                    <a:gs pos="100000">
                      <a:srgbClr val="00FF00"/>
                    </a:gs>
                  </a:gsLst>
                  <a:lin ang="5400000" scaled="1"/>
                  <a:tileRect/>
                </a:gra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CHÚC CÁC EM</a:t>
            </a:r>
          </a:p>
        </p:txBody>
      </p:sp>
      <p:pic>
        <p:nvPicPr>
          <p:cNvPr id="58373" name="Picture 5" descr="Bellcoll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886200" y="990600"/>
            <a:ext cx="1371600" cy="137160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10246" name="Group 6"/>
          <p:cNvGrpSpPr/>
          <p:nvPr/>
        </p:nvGrpSpPr>
        <p:grpSpPr>
          <a:xfrm rot="5400000">
            <a:off x="8053388" y="-174625"/>
            <a:ext cx="731837" cy="1295400"/>
            <a:chOff x="240" y="132"/>
            <a:chExt cx="2352" cy="2412"/>
          </a:xfrm>
        </p:grpSpPr>
        <p:sp>
          <p:nvSpPr>
            <p:cNvPr id="10295" name="Freeform 7"/>
            <p:cNvSpPr/>
            <p:nvPr/>
          </p:nvSpPr>
          <p:spPr>
            <a:xfrm rot="-3872960">
              <a:off x="403" y="144"/>
              <a:ext cx="228" cy="459"/>
            </a:xfrm>
            <a:custGeom>
              <a:avLst/>
              <a:gdLst/>
              <a:ahLst/>
              <a:cxnLst>
                <a:cxn ang="0">
                  <a:pos x="6" y="46"/>
                </a:cxn>
                <a:cxn ang="0">
                  <a:pos x="6" y="41"/>
                </a:cxn>
                <a:cxn ang="0">
                  <a:pos x="5" y="38"/>
                </a:cxn>
                <a:cxn ang="0">
                  <a:pos x="4" y="36"/>
                </a:cxn>
                <a:cxn ang="0">
                  <a:pos x="2" y="33"/>
                </a:cxn>
                <a:cxn ang="0">
                  <a:pos x="1" y="27"/>
                </a:cxn>
                <a:cxn ang="0">
                  <a:pos x="1" y="24"/>
                </a:cxn>
                <a:cxn ang="0">
                  <a:pos x="3" y="22"/>
                </a:cxn>
                <a:cxn ang="0">
                  <a:pos x="4" y="23"/>
                </a:cxn>
                <a:cxn ang="0">
                  <a:pos x="5" y="26"/>
                </a:cxn>
                <a:cxn ang="0">
                  <a:pos x="8" y="26"/>
                </a:cxn>
                <a:cxn ang="0">
                  <a:pos x="7" y="22"/>
                </a:cxn>
                <a:cxn ang="0">
                  <a:pos x="5" y="18"/>
                </a:cxn>
                <a:cxn ang="0">
                  <a:pos x="4" y="14"/>
                </a:cxn>
                <a:cxn ang="0">
                  <a:pos x="8" y="14"/>
                </a:cxn>
                <a:cxn ang="0">
                  <a:pos x="10" y="17"/>
                </a:cxn>
                <a:cxn ang="0">
                  <a:pos x="12" y="17"/>
                </a:cxn>
                <a:cxn ang="0">
                  <a:pos x="11" y="13"/>
                </a:cxn>
                <a:cxn ang="0">
                  <a:pos x="10" y="11"/>
                </a:cxn>
                <a:cxn ang="0">
                  <a:pos x="9" y="9"/>
                </a:cxn>
                <a:cxn ang="0">
                  <a:pos x="8" y="4"/>
                </a:cxn>
                <a:cxn ang="0">
                  <a:pos x="12" y="4"/>
                </a:cxn>
                <a:cxn ang="0">
                  <a:pos x="13" y="7"/>
                </a:cxn>
                <a:cxn ang="0">
                  <a:pos x="14" y="11"/>
                </a:cxn>
                <a:cxn ang="0">
                  <a:pos x="15" y="12"/>
                </a:cxn>
                <a:cxn ang="0">
                  <a:pos x="15" y="2"/>
                </a:cxn>
                <a:cxn ang="0">
                  <a:pos x="18" y="0"/>
                </a:cxn>
                <a:cxn ang="0">
                  <a:pos x="19" y="3"/>
                </a:cxn>
                <a:cxn ang="0">
                  <a:pos x="18" y="6"/>
                </a:cxn>
                <a:cxn ang="0">
                  <a:pos x="24" y="6"/>
                </a:cxn>
                <a:cxn ang="0">
                  <a:pos x="22" y="8"/>
                </a:cxn>
                <a:cxn ang="0">
                  <a:pos x="18" y="12"/>
                </a:cxn>
                <a:cxn ang="0">
                  <a:pos x="26" y="13"/>
                </a:cxn>
                <a:cxn ang="0">
                  <a:pos x="26" y="16"/>
                </a:cxn>
                <a:cxn ang="0">
                  <a:pos x="19" y="19"/>
                </a:cxn>
                <a:cxn ang="0">
                  <a:pos x="19" y="22"/>
                </a:cxn>
                <a:cxn ang="0">
                  <a:pos x="25" y="20"/>
                </a:cxn>
                <a:cxn ang="0">
                  <a:pos x="29" y="23"/>
                </a:cxn>
                <a:cxn ang="0">
                  <a:pos x="27" y="26"/>
                </a:cxn>
                <a:cxn ang="0">
                  <a:pos x="18" y="28"/>
                </a:cxn>
                <a:cxn ang="0">
                  <a:pos x="20" y="29"/>
                </a:cxn>
                <a:cxn ang="0">
                  <a:pos x="24" y="31"/>
                </a:cxn>
                <a:cxn ang="0">
                  <a:pos x="24" y="34"/>
                </a:cxn>
                <a:cxn ang="0">
                  <a:pos x="22" y="37"/>
                </a:cxn>
                <a:cxn ang="0">
                  <a:pos x="20" y="40"/>
                </a:cxn>
                <a:cxn ang="0">
                  <a:pos x="16" y="42"/>
                </a:cxn>
                <a:cxn ang="0">
                  <a:pos x="11" y="45"/>
                </a:cxn>
                <a:cxn ang="0">
                  <a:pos x="22" y="32"/>
                </a:cxn>
                <a:cxn ang="0">
                  <a:pos x="24" y="15"/>
                </a:cxn>
                <a:cxn ang="0">
                  <a:pos x="16" y="11"/>
                </a:cxn>
                <a:cxn ang="0">
                  <a:pos x="12" y="28"/>
                </a:cxn>
                <a:cxn ang="0">
                  <a:pos x="9" y="42"/>
                </a:cxn>
                <a:cxn ang="0">
                  <a:pos x="9" y="46"/>
                </a:cxn>
                <a:cxn ang="0">
                  <a:pos x="8" y="49"/>
                </a:cxn>
                <a:cxn ang="0">
                  <a:pos x="6" y="51"/>
                </a:cxn>
                <a:cxn ang="0">
                  <a:pos x="5" y="53"/>
                </a:cxn>
                <a:cxn ang="0">
                  <a:pos x="2" y="56"/>
                </a:cxn>
                <a:cxn ang="0">
                  <a:pos x="5" y="48"/>
                </a:cxn>
              </a:cxnLst>
              <a:rect l="0" t="0" r="0" b="0"/>
              <a:pathLst>
                <a:path w="456" h="919">
                  <a:moveTo>
                    <a:pt x="78" y="780"/>
                  </a:moveTo>
                  <a:lnTo>
                    <a:pt x="80" y="778"/>
                  </a:lnTo>
                  <a:lnTo>
                    <a:pt x="83" y="770"/>
                  </a:lnTo>
                  <a:lnTo>
                    <a:pt x="87" y="763"/>
                  </a:lnTo>
                  <a:lnTo>
                    <a:pt x="91" y="757"/>
                  </a:lnTo>
                  <a:lnTo>
                    <a:pt x="93" y="749"/>
                  </a:lnTo>
                  <a:lnTo>
                    <a:pt x="95" y="740"/>
                  </a:lnTo>
                  <a:lnTo>
                    <a:pt x="99" y="719"/>
                  </a:lnTo>
                  <a:lnTo>
                    <a:pt x="99" y="694"/>
                  </a:lnTo>
                  <a:lnTo>
                    <a:pt x="99" y="681"/>
                  </a:lnTo>
                  <a:lnTo>
                    <a:pt x="97" y="673"/>
                  </a:lnTo>
                  <a:lnTo>
                    <a:pt x="95" y="666"/>
                  </a:lnTo>
                  <a:lnTo>
                    <a:pt x="93" y="658"/>
                  </a:lnTo>
                  <a:lnTo>
                    <a:pt x="89" y="650"/>
                  </a:lnTo>
                  <a:lnTo>
                    <a:pt x="87" y="645"/>
                  </a:lnTo>
                  <a:lnTo>
                    <a:pt x="83" y="637"/>
                  </a:lnTo>
                  <a:lnTo>
                    <a:pt x="80" y="630"/>
                  </a:lnTo>
                  <a:lnTo>
                    <a:pt x="76" y="622"/>
                  </a:lnTo>
                  <a:lnTo>
                    <a:pt x="72" y="614"/>
                  </a:lnTo>
                  <a:lnTo>
                    <a:pt x="66" y="607"/>
                  </a:lnTo>
                  <a:lnTo>
                    <a:pt x="63" y="601"/>
                  </a:lnTo>
                  <a:lnTo>
                    <a:pt x="59" y="593"/>
                  </a:lnTo>
                  <a:lnTo>
                    <a:pt x="55" y="588"/>
                  </a:lnTo>
                  <a:lnTo>
                    <a:pt x="51" y="580"/>
                  </a:lnTo>
                  <a:lnTo>
                    <a:pt x="47" y="574"/>
                  </a:lnTo>
                  <a:lnTo>
                    <a:pt x="44" y="569"/>
                  </a:lnTo>
                  <a:lnTo>
                    <a:pt x="36" y="557"/>
                  </a:lnTo>
                  <a:lnTo>
                    <a:pt x="34" y="552"/>
                  </a:lnTo>
                  <a:lnTo>
                    <a:pt x="30" y="544"/>
                  </a:lnTo>
                  <a:lnTo>
                    <a:pt x="23" y="535"/>
                  </a:lnTo>
                  <a:lnTo>
                    <a:pt x="17" y="523"/>
                  </a:lnTo>
                  <a:lnTo>
                    <a:pt x="13" y="512"/>
                  </a:lnTo>
                  <a:lnTo>
                    <a:pt x="7" y="502"/>
                  </a:lnTo>
                  <a:lnTo>
                    <a:pt x="4" y="491"/>
                  </a:lnTo>
                  <a:lnTo>
                    <a:pt x="0" y="470"/>
                  </a:lnTo>
                  <a:lnTo>
                    <a:pt x="2" y="447"/>
                  </a:lnTo>
                  <a:lnTo>
                    <a:pt x="4" y="436"/>
                  </a:lnTo>
                  <a:lnTo>
                    <a:pt x="6" y="426"/>
                  </a:lnTo>
                  <a:lnTo>
                    <a:pt x="7" y="420"/>
                  </a:lnTo>
                  <a:lnTo>
                    <a:pt x="9" y="415"/>
                  </a:lnTo>
                  <a:lnTo>
                    <a:pt x="11" y="405"/>
                  </a:lnTo>
                  <a:lnTo>
                    <a:pt x="15" y="396"/>
                  </a:lnTo>
                  <a:lnTo>
                    <a:pt x="19" y="388"/>
                  </a:lnTo>
                  <a:lnTo>
                    <a:pt x="23" y="381"/>
                  </a:lnTo>
                  <a:lnTo>
                    <a:pt x="26" y="375"/>
                  </a:lnTo>
                  <a:lnTo>
                    <a:pt x="30" y="369"/>
                  </a:lnTo>
                  <a:lnTo>
                    <a:pt x="32" y="363"/>
                  </a:lnTo>
                  <a:lnTo>
                    <a:pt x="38" y="356"/>
                  </a:lnTo>
                  <a:lnTo>
                    <a:pt x="44" y="348"/>
                  </a:lnTo>
                  <a:lnTo>
                    <a:pt x="45" y="352"/>
                  </a:lnTo>
                  <a:lnTo>
                    <a:pt x="47" y="362"/>
                  </a:lnTo>
                  <a:lnTo>
                    <a:pt x="49" y="367"/>
                  </a:lnTo>
                  <a:lnTo>
                    <a:pt x="51" y="375"/>
                  </a:lnTo>
                  <a:lnTo>
                    <a:pt x="53" y="382"/>
                  </a:lnTo>
                  <a:lnTo>
                    <a:pt x="55" y="390"/>
                  </a:lnTo>
                  <a:lnTo>
                    <a:pt x="59" y="398"/>
                  </a:lnTo>
                  <a:lnTo>
                    <a:pt x="63" y="405"/>
                  </a:lnTo>
                  <a:lnTo>
                    <a:pt x="64" y="413"/>
                  </a:lnTo>
                  <a:lnTo>
                    <a:pt x="70" y="420"/>
                  </a:lnTo>
                  <a:lnTo>
                    <a:pt x="74" y="428"/>
                  </a:lnTo>
                  <a:lnTo>
                    <a:pt x="78" y="432"/>
                  </a:lnTo>
                  <a:lnTo>
                    <a:pt x="89" y="440"/>
                  </a:lnTo>
                  <a:lnTo>
                    <a:pt x="99" y="441"/>
                  </a:lnTo>
                  <a:lnTo>
                    <a:pt x="108" y="436"/>
                  </a:lnTo>
                  <a:lnTo>
                    <a:pt x="116" y="428"/>
                  </a:lnTo>
                  <a:lnTo>
                    <a:pt x="122" y="417"/>
                  </a:lnTo>
                  <a:lnTo>
                    <a:pt x="123" y="403"/>
                  </a:lnTo>
                  <a:lnTo>
                    <a:pt x="123" y="388"/>
                  </a:lnTo>
                  <a:lnTo>
                    <a:pt x="122" y="373"/>
                  </a:lnTo>
                  <a:lnTo>
                    <a:pt x="118" y="365"/>
                  </a:lnTo>
                  <a:lnTo>
                    <a:pt x="114" y="360"/>
                  </a:lnTo>
                  <a:lnTo>
                    <a:pt x="110" y="352"/>
                  </a:lnTo>
                  <a:lnTo>
                    <a:pt x="106" y="344"/>
                  </a:lnTo>
                  <a:lnTo>
                    <a:pt x="99" y="335"/>
                  </a:lnTo>
                  <a:lnTo>
                    <a:pt x="93" y="325"/>
                  </a:lnTo>
                  <a:lnTo>
                    <a:pt x="87" y="314"/>
                  </a:lnTo>
                  <a:lnTo>
                    <a:pt x="80" y="303"/>
                  </a:lnTo>
                  <a:lnTo>
                    <a:pt x="74" y="291"/>
                  </a:lnTo>
                  <a:lnTo>
                    <a:pt x="70" y="282"/>
                  </a:lnTo>
                  <a:lnTo>
                    <a:pt x="64" y="270"/>
                  </a:lnTo>
                  <a:lnTo>
                    <a:pt x="63" y="259"/>
                  </a:lnTo>
                  <a:lnTo>
                    <a:pt x="59" y="238"/>
                  </a:lnTo>
                  <a:lnTo>
                    <a:pt x="61" y="230"/>
                  </a:lnTo>
                  <a:lnTo>
                    <a:pt x="63" y="227"/>
                  </a:lnTo>
                  <a:lnTo>
                    <a:pt x="64" y="223"/>
                  </a:lnTo>
                  <a:lnTo>
                    <a:pt x="70" y="215"/>
                  </a:lnTo>
                  <a:lnTo>
                    <a:pt x="80" y="210"/>
                  </a:lnTo>
                  <a:lnTo>
                    <a:pt x="99" y="208"/>
                  </a:lnTo>
                  <a:lnTo>
                    <a:pt x="114" y="215"/>
                  </a:lnTo>
                  <a:lnTo>
                    <a:pt x="120" y="225"/>
                  </a:lnTo>
                  <a:lnTo>
                    <a:pt x="127" y="232"/>
                  </a:lnTo>
                  <a:lnTo>
                    <a:pt x="133" y="244"/>
                  </a:lnTo>
                  <a:lnTo>
                    <a:pt x="139" y="253"/>
                  </a:lnTo>
                  <a:lnTo>
                    <a:pt x="144" y="265"/>
                  </a:lnTo>
                  <a:lnTo>
                    <a:pt x="150" y="276"/>
                  </a:lnTo>
                  <a:lnTo>
                    <a:pt x="154" y="286"/>
                  </a:lnTo>
                  <a:lnTo>
                    <a:pt x="160" y="295"/>
                  </a:lnTo>
                  <a:lnTo>
                    <a:pt x="169" y="306"/>
                  </a:lnTo>
                  <a:lnTo>
                    <a:pt x="180" y="306"/>
                  </a:lnTo>
                  <a:lnTo>
                    <a:pt x="184" y="301"/>
                  </a:lnTo>
                  <a:lnTo>
                    <a:pt x="184" y="291"/>
                  </a:lnTo>
                  <a:lnTo>
                    <a:pt x="182" y="278"/>
                  </a:lnTo>
                  <a:lnTo>
                    <a:pt x="180" y="270"/>
                  </a:lnTo>
                  <a:lnTo>
                    <a:pt x="179" y="261"/>
                  </a:lnTo>
                  <a:lnTo>
                    <a:pt x="175" y="251"/>
                  </a:lnTo>
                  <a:lnTo>
                    <a:pt x="173" y="242"/>
                  </a:lnTo>
                  <a:lnTo>
                    <a:pt x="169" y="230"/>
                  </a:lnTo>
                  <a:lnTo>
                    <a:pt x="165" y="221"/>
                  </a:lnTo>
                  <a:lnTo>
                    <a:pt x="163" y="215"/>
                  </a:lnTo>
                  <a:lnTo>
                    <a:pt x="160" y="210"/>
                  </a:lnTo>
                  <a:lnTo>
                    <a:pt x="160" y="204"/>
                  </a:lnTo>
                  <a:lnTo>
                    <a:pt x="156" y="198"/>
                  </a:lnTo>
                  <a:lnTo>
                    <a:pt x="154" y="192"/>
                  </a:lnTo>
                  <a:lnTo>
                    <a:pt x="152" y="187"/>
                  </a:lnTo>
                  <a:lnTo>
                    <a:pt x="150" y="181"/>
                  </a:lnTo>
                  <a:lnTo>
                    <a:pt x="148" y="175"/>
                  </a:lnTo>
                  <a:lnTo>
                    <a:pt x="144" y="162"/>
                  </a:lnTo>
                  <a:lnTo>
                    <a:pt x="142" y="156"/>
                  </a:lnTo>
                  <a:lnTo>
                    <a:pt x="141" y="151"/>
                  </a:lnTo>
                  <a:lnTo>
                    <a:pt x="139" y="145"/>
                  </a:lnTo>
                  <a:lnTo>
                    <a:pt x="137" y="139"/>
                  </a:lnTo>
                  <a:lnTo>
                    <a:pt x="133" y="130"/>
                  </a:lnTo>
                  <a:lnTo>
                    <a:pt x="131" y="118"/>
                  </a:lnTo>
                  <a:lnTo>
                    <a:pt x="127" y="107"/>
                  </a:lnTo>
                  <a:lnTo>
                    <a:pt x="123" y="88"/>
                  </a:lnTo>
                  <a:lnTo>
                    <a:pt x="123" y="73"/>
                  </a:lnTo>
                  <a:lnTo>
                    <a:pt x="125" y="59"/>
                  </a:lnTo>
                  <a:lnTo>
                    <a:pt x="131" y="50"/>
                  </a:lnTo>
                  <a:lnTo>
                    <a:pt x="142" y="44"/>
                  </a:lnTo>
                  <a:lnTo>
                    <a:pt x="163" y="48"/>
                  </a:lnTo>
                  <a:lnTo>
                    <a:pt x="179" y="61"/>
                  </a:lnTo>
                  <a:lnTo>
                    <a:pt x="186" y="71"/>
                  </a:lnTo>
                  <a:lnTo>
                    <a:pt x="192" y="84"/>
                  </a:lnTo>
                  <a:lnTo>
                    <a:pt x="196" y="95"/>
                  </a:lnTo>
                  <a:lnTo>
                    <a:pt x="198" y="103"/>
                  </a:lnTo>
                  <a:lnTo>
                    <a:pt x="199" y="111"/>
                  </a:lnTo>
                  <a:lnTo>
                    <a:pt x="201" y="116"/>
                  </a:lnTo>
                  <a:lnTo>
                    <a:pt x="203" y="124"/>
                  </a:lnTo>
                  <a:lnTo>
                    <a:pt x="205" y="132"/>
                  </a:lnTo>
                  <a:lnTo>
                    <a:pt x="207" y="139"/>
                  </a:lnTo>
                  <a:lnTo>
                    <a:pt x="213" y="168"/>
                  </a:lnTo>
                  <a:lnTo>
                    <a:pt x="213" y="173"/>
                  </a:lnTo>
                  <a:lnTo>
                    <a:pt x="215" y="181"/>
                  </a:lnTo>
                  <a:lnTo>
                    <a:pt x="217" y="185"/>
                  </a:lnTo>
                  <a:lnTo>
                    <a:pt x="217" y="190"/>
                  </a:lnTo>
                  <a:lnTo>
                    <a:pt x="220" y="200"/>
                  </a:lnTo>
                  <a:lnTo>
                    <a:pt x="224" y="208"/>
                  </a:lnTo>
                  <a:lnTo>
                    <a:pt x="228" y="210"/>
                  </a:lnTo>
                  <a:lnTo>
                    <a:pt x="228" y="204"/>
                  </a:lnTo>
                  <a:lnTo>
                    <a:pt x="228" y="194"/>
                  </a:lnTo>
                  <a:lnTo>
                    <a:pt x="226" y="168"/>
                  </a:lnTo>
                  <a:lnTo>
                    <a:pt x="222" y="133"/>
                  </a:lnTo>
                  <a:lnTo>
                    <a:pt x="220" y="97"/>
                  </a:lnTo>
                  <a:lnTo>
                    <a:pt x="222" y="61"/>
                  </a:lnTo>
                  <a:lnTo>
                    <a:pt x="224" y="46"/>
                  </a:lnTo>
                  <a:lnTo>
                    <a:pt x="228" y="33"/>
                  </a:lnTo>
                  <a:lnTo>
                    <a:pt x="232" y="25"/>
                  </a:lnTo>
                  <a:lnTo>
                    <a:pt x="234" y="21"/>
                  </a:lnTo>
                  <a:lnTo>
                    <a:pt x="243" y="14"/>
                  </a:lnTo>
                  <a:lnTo>
                    <a:pt x="251" y="8"/>
                  </a:lnTo>
                  <a:lnTo>
                    <a:pt x="258" y="4"/>
                  </a:lnTo>
                  <a:lnTo>
                    <a:pt x="274" y="0"/>
                  </a:lnTo>
                  <a:lnTo>
                    <a:pt x="295" y="4"/>
                  </a:lnTo>
                  <a:lnTo>
                    <a:pt x="300" y="12"/>
                  </a:lnTo>
                  <a:lnTo>
                    <a:pt x="304" y="19"/>
                  </a:lnTo>
                  <a:lnTo>
                    <a:pt x="306" y="31"/>
                  </a:lnTo>
                  <a:lnTo>
                    <a:pt x="304" y="42"/>
                  </a:lnTo>
                  <a:lnTo>
                    <a:pt x="302" y="50"/>
                  </a:lnTo>
                  <a:lnTo>
                    <a:pt x="300" y="56"/>
                  </a:lnTo>
                  <a:lnTo>
                    <a:pt x="296" y="67"/>
                  </a:lnTo>
                  <a:lnTo>
                    <a:pt x="293" y="73"/>
                  </a:lnTo>
                  <a:lnTo>
                    <a:pt x="291" y="78"/>
                  </a:lnTo>
                  <a:lnTo>
                    <a:pt x="289" y="88"/>
                  </a:lnTo>
                  <a:lnTo>
                    <a:pt x="285" y="101"/>
                  </a:lnTo>
                  <a:lnTo>
                    <a:pt x="289" y="105"/>
                  </a:lnTo>
                  <a:lnTo>
                    <a:pt x="295" y="105"/>
                  </a:lnTo>
                  <a:lnTo>
                    <a:pt x="319" y="101"/>
                  </a:lnTo>
                  <a:lnTo>
                    <a:pt x="352" y="99"/>
                  </a:lnTo>
                  <a:lnTo>
                    <a:pt x="374" y="105"/>
                  </a:lnTo>
                  <a:lnTo>
                    <a:pt x="376" y="109"/>
                  </a:lnTo>
                  <a:lnTo>
                    <a:pt x="376" y="113"/>
                  </a:lnTo>
                  <a:lnTo>
                    <a:pt x="376" y="118"/>
                  </a:lnTo>
                  <a:lnTo>
                    <a:pt x="371" y="126"/>
                  </a:lnTo>
                  <a:lnTo>
                    <a:pt x="365" y="132"/>
                  </a:lnTo>
                  <a:lnTo>
                    <a:pt x="357" y="137"/>
                  </a:lnTo>
                  <a:lnTo>
                    <a:pt x="352" y="143"/>
                  </a:lnTo>
                  <a:lnTo>
                    <a:pt x="344" y="149"/>
                  </a:lnTo>
                  <a:lnTo>
                    <a:pt x="327" y="158"/>
                  </a:lnTo>
                  <a:lnTo>
                    <a:pt x="312" y="168"/>
                  </a:lnTo>
                  <a:lnTo>
                    <a:pt x="298" y="175"/>
                  </a:lnTo>
                  <a:lnTo>
                    <a:pt x="289" y="185"/>
                  </a:lnTo>
                  <a:lnTo>
                    <a:pt x="283" y="194"/>
                  </a:lnTo>
                  <a:lnTo>
                    <a:pt x="283" y="204"/>
                  </a:lnTo>
                  <a:lnTo>
                    <a:pt x="287" y="210"/>
                  </a:lnTo>
                  <a:lnTo>
                    <a:pt x="293" y="213"/>
                  </a:lnTo>
                  <a:lnTo>
                    <a:pt x="310" y="217"/>
                  </a:lnTo>
                  <a:lnTo>
                    <a:pt x="357" y="217"/>
                  </a:lnTo>
                  <a:lnTo>
                    <a:pt x="403" y="221"/>
                  </a:lnTo>
                  <a:lnTo>
                    <a:pt x="416" y="227"/>
                  </a:lnTo>
                  <a:lnTo>
                    <a:pt x="418" y="232"/>
                  </a:lnTo>
                  <a:lnTo>
                    <a:pt x="418" y="240"/>
                  </a:lnTo>
                  <a:lnTo>
                    <a:pt x="416" y="248"/>
                  </a:lnTo>
                  <a:lnTo>
                    <a:pt x="410" y="253"/>
                  </a:lnTo>
                  <a:lnTo>
                    <a:pt x="405" y="259"/>
                  </a:lnTo>
                  <a:lnTo>
                    <a:pt x="397" y="263"/>
                  </a:lnTo>
                  <a:lnTo>
                    <a:pt x="380" y="272"/>
                  </a:lnTo>
                  <a:lnTo>
                    <a:pt x="359" y="278"/>
                  </a:lnTo>
                  <a:lnTo>
                    <a:pt x="338" y="286"/>
                  </a:lnTo>
                  <a:lnTo>
                    <a:pt x="319" y="293"/>
                  </a:lnTo>
                  <a:lnTo>
                    <a:pt x="289" y="312"/>
                  </a:lnTo>
                  <a:lnTo>
                    <a:pt x="283" y="324"/>
                  </a:lnTo>
                  <a:lnTo>
                    <a:pt x="279" y="335"/>
                  </a:lnTo>
                  <a:lnTo>
                    <a:pt x="279" y="344"/>
                  </a:lnTo>
                  <a:lnTo>
                    <a:pt x="279" y="348"/>
                  </a:lnTo>
                  <a:lnTo>
                    <a:pt x="283" y="352"/>
                  </a:lnTo>
                  <a:lnTo>
                    <a:pt x="289" y="360"/>
                  </a:lnTo>
                  <a:lnTo>
                    <a:pt x="300" y="363"/>
                  </a:lnTo>
                  <a:lnTo>
                    <a:pt x="329" y="362"/>
                  </a:lnTo>
                  <a:lnTo>
                    <a:pt x="357" y="350"/>
                  </a:lnTo>
                  <a:lnTo>
                    <a:pt x="369" y="343"/>
                  </a:lnTo>
                  <a:lnTo>
                    <a:pt x="378" y="335"/>
                  </a:lnTo>
                  <a:lnTo>
                    <a:pt x="390" y="329"/>
                  </a:lnTo>
                  <a:lnTo>
                    <a:pt x="401" y="325"/>
                  </a:lnTo>
                  <a:lnTo>
                    <a:pt x="428" y="322"/>
                  </a:lnTo>
                  <a:lnTo>
                    <a:pt x="443" y="327"/>
                  </a:lnTo>
                  <a:lnTo>
                    <a:pt x="452" y="339"/>
                  </a:lnTo>
                  <a:lnTo>
                    <a:pt x="456" y="354"/>
                  </a:lnTo>
                  <a:lnTo>
                    <a:pt x="456" y="373"/>
                  </a:lnTo>
                  <a:lnTo>
                    <a:pt x="454" y="382"/>
                  </a:lnTo>
                  <a:lnTo>
                    <a:pt x="452" y="392"/>
                  </a:lnTo>
                  <a:lnTo>
                    <a:pt x="449" y="400"/>
                  </a:lnTo>
                  <a:lnTo>
                    <a:pt x="443" y="409"/>
                  </a:lnTo>
                  <a:lnTo>
                    <a:pt x="437" y="415"/>
                  </a:lnTo>
                  <a:lnTo>
                    <a:pt x="431" y="422"/>
                  </a:lnTo>
                  <a:lnTo>
                    <a:pt x="422" y="428"/>
                  </a:lnTo>
                  <a:lnTo>
                    <a:pt x="414" y="432"/>
                  </a:lnTo>
                  <a:lnTo>
                    <a:pt x="393" y="436"/>
                  </a:lnTo>
                  <a:lnTo>
                    <a:pt x="369" y="440"/>
                  </a:lnTo>
                  <a:lnTo>
                    <a:pt x="315" y="445"/>
                  </a:lnTo>
                  <a:lnTo>
                    <a:pt x="274" y="455"/>
                  </a:lnTo>
                  <a:lnTo>
                    <a:pt x="262" y="462"/>
                  </a:lnTo>
                  <a:lnTo>
                    <a:pt x="256" y="472"/>
                  </a:lnTo>
                  <a:lnTo>
                    <a:pt x="258" y="478"/>
                  </a:lnTo>
                  <a:lnTo>
                    <a:pt x="262" y="481"/>
                  </a:lnTo>
                  <a:lnTo>
                    <a:pt x="276" y="483"/>
                  </a:lnTo>
                  <a:lnTo>
                    <a:pt x="315" y="478"/>
                  </a:lnTo>
                  <a:lnTo>
                    <a:pt x="336" y="472"/>
                  </a:lnTo>
                  <a:lnTo>
                    <a:pt x="357" y="472"/>
                  </a:lnTo>
                  <a:lnTo>
                    <a:pt x="372" y="474"/>
                  </a:lnTo>
                  <a:lnTo>
                    <a:pt x="382" y="483"/>
                  </a:lnTo>
                  <a:lnTo>
                    <a:pt x="384" y="491"/>
                  </a:lnTo>
                  <a:lnTo>
                    <a:pt x="384" y="500"/>
                  </a:lnTo>
                  <a:lnTo>
                    <a:pt x="382" y="514"/>
                  </a:lnTo>
                  <a:lnTo>
                    <a:pt x="382" y="519"/>
                  </a:lnTo>
                  <a:lnTo>
                    <a:pt x="380" y="527"/>
                  </a:lnTo>
                  <a:lnTo>
                    <a:pt x="376" y="535"/>
                  </a:lnTo>
                  <a:lnTo>
                    <a:pt x="374" y="542"/>
                  </a:lnTo>
                  <a:lnTo>
                    <a:pt x="371" y="550"/>
                  </a:lnTo>
                  <a:lnTo>
                    <a:pt x="367" y="559"/>
                  </a:lnTo>
                  <a:lnTo>
                    <a:pt x="365" y="567"/>
                  </a:lnTo>
                  <a:lnTo>
                    <a:pt x="359" y="574"/>
                  </a:lnTo>
                  <a:lnTo>
                    <a:pt x="355" y="584"/>
                  </a:lnTo>
                  <a:lnTo>
                    <a:pt x="352" y="592"/>
                  </a:lnTo>
                  <a:lnTo>
                    <a:pt x="346" y="599"/>
                  </a:lnTo>
                  <a:lnTo>
                    <a:pt x="342" y="607"/>
                  </a:lnTo>
                  <a:lnTo>
                    <a:pt x="336" y="616"/>
                  </a:lnTo>
                  <a:lnTo>
                    <a:pt x="331" y="624"/>
                  </a:lnTo>
                  <a:lnTo>
                    <a:pt x="325" y="630"/>
                  </a:lnTo>
                  <a:lnTo>
                    <a:pt x="319" y="637"/>
                  </a:lnTo>
                  <a:lnTo>
                    <a:pt x="314" y="645"/>
                  </a:lnTo>
                  <a:lnTo>
                    <a:pt x="306" y="650"/>
                  </a:lnTo>
                  <a:lnTo>
                    <a:pt x="300" y="656"/>
                  </a:lnTo>
                  <a:lnTo>
                    <a:pt x="295" y="660"/>
                  </a:lnTo>
                  <a:lnTo>
                    <a:pt x="281" y="670"/>
                  </a:lnTo>
                  <a:lnTo>
                    <a:pt x="268" y="675"/>
                  </a:lnTo>
                  <a:lnTo>
                    <a:pt x="255" y="679"/>
                  </a:lnTo>
                  <a:lnTo>
                    <a:pt x="230" y="685"/>
                  </a:lnTo>
                  <a:lnTo>
                    <a:pt x="207" y="694"/>
                  </a:lnTo>
                  <a:lnTo>
                    <a:pt x="190" y="708"/>
                  </a:lnTo>
                  <a:lnTo>
                    <a:pt x="182" y="715"/>
                  </a:lnTo>
                  <a:lnTo>
                    <a:pt x="177" y="723"/>
                  </a:lnTo>
                  <a:lnTo>
                    <a:pt x="171" y="728"/>
                  </a:lnTo>
                  <a:lnTo>
                    <a:pt x="165" y="736"/>
                  </a:lnTo>
                  <a:lnTo>
                    <a:pt x="158" y="747"/>
                  </a:lnTo>
                  <a:lnTo>
                    <a:pt x="154" y="755"/>
                  </a:lnTo>
                  <a:lnTo>
                    <a:pt x="152" y="759"/>
                  </a:lnTo>
                  <a:lnTo>
                    <a:pt x="182" y="626"/>
                  </a:lnTo>
                  <a:lnTo>
                    <a:pt x="344" y="517"/>
                  </a:lnTo>
                  <a:lnTo>
                    <a:pt x="190" y="584"/>
                  </a:lnTo>
                  <a:lnTo>
                    <a:pt x="228" y="426"/>
                  </a:lnTo>
                  <a:lnTo>
                    <a:pt x="409" y="384"/>
                  </a:lnTo>
                  <a:lnTo>
                    <a:pt x="234" y="394"/>
                  </a:lnTo>
                  <a:lnTo>
                    <a:pt x="253" y="287"/>
                  </a:lnTo>
                  <a:lnTo>
                    <a:pt x="380" y="244"/>
                  </a:lnTo>
                  <a:lnTo>
                    <a:pt x="258" y="259"/>
                  </a:lnTo>
                  <a:lnTo>
                    <a:pt x="270" y="171"/>
                  </a:lnTo>
                  <a:lnTo>
                    <a:pt x="334" y="124"/>
                  </a:lnTo>
                  <a:lnTo>
                    <a:pt x="264" y="149"/>
                  </a:lnTo>
                  <a:lnTo>
                    <a:pt x="262" y="33"/>
                  </a:lnTo>
                  <a:lnTo>
                    <a:pt x="249" y="181"/>
                  </a:lnTo>
                  <a:lnTo>
                    <a:pt x="232" y="293"/>
                  </a:lnTo>
                  <a:lnTo>
                    <a:pt x="161" y="84"/>
                  </a:lnTo>
                  <a:lnTo>
                    <a:pt x="218" y="335"/>
                  </a:lnTo>
                  <a:lnTo>
                    <a:pt x="198" y="419"/>
                  </a:lnTo>
                  <a:lnTo>
                    <a:pt x="97" y="244"/>
                  </a:lnTo>
                  <a:lnTo>
                    <a:pt x="184" y="459"/>
                  </a:lnTo>
                  <a:lnTo>
                    <a:pt x="156" y="584"/>
                  </a:lnTo>
                  <a:lnTo>
                    <a:pt x="44" y="457"/>
                  </a:lnTo>
                  <a:lnTo>
                    <a:pt x="148" y="622"/>
                  </a:lnTo>
                  <a:lnTo>
                    <a:pt x="146" y="639"/>
                  </a:lnTo>
                  <a:lnTo>
                    <a:pt x="144" y="656"/>
                  </a:lnTo>
                  <a:lnTo>
                    <a:pt x="142" y="679"/>
                  </a:lnTo>
                  <a:lnTo>
                    <a:pt x="139" y="704"/>
                  </a:lnTo>
                  <a:lnTo>
                    <a:pt x="135" y="727"/>
                  </a:lnTo>
                  <a:lnTo>
                    <a:pt x="133" y="734"/>
                  </a:lnTo>
                  <a:lnTo>
                    <a:pt x="131" y="740"/>
                  </a:lnTo>
                  <a:lnTo>
                    <a:pt x="131" y="746"/>
                  </a:lnTo>
                  <a:lnTo>
                    <a:pt x="129" y="749"/>
                  </a:lnTo>
                  <a:lnTo>
                    <a:pt x="127" y="755"/>
                  </a:lnTo>
                  <a:lnTo>
                    <a:pt x="127" y="761"/>
                  </a:lnTo>
                  <a:lnTo>
                    <a:pt x="123" y="768"/>
                  </a:lnTo>
                  <a:lnTo>
                    <a:pt x="120" y="778"/>
                  </a:lnTo>
                  <a:lnTo>
                    <a:pt x="118" y="784"/>
                  </a:lnTo>
                  <a:lnTo>
                    <a:pt x="114" y="789"/>
                  </a:lnTo>
                  <a:lnTo>
                    <a:pt x="112" y="793"/>
                  </a:lnTo>
                  <a:lnTo>
                    <a:pt x="108" y="799"/>
                  </a:lnTo>
                  <a:lnTo>
                    <a:pt x="104" y="804"/>
                  </a:lnTo>
                  <a:lnTo>
                    <a:pt x="101" y="810"/>
                  </a:lnTo>
                  <a:lnTo>
                    <a:pt x="97" y="818"/>
                  </a:lnTo>
                  <a:lnTo>
                    <a:pt x="93" y="823"/>
                  </a:lnTo>
                  <a:lnTo>
                    <a:pt x="87" y="829"/>
                  </a:lnTo>
                  <a:lnTo>
                    <a:pt x="83" y="835"/>
                  </a:lnTo>
                  <a:lnTo>
                    <a:pt x="80" y="842"/>
                  </a:lnTo>
                  <a:lnTo>
                    <a:pt x="74" y="848"/>
                  </a:lnTo>
                  <a:lnTo>
                    <a:pt x="70" y="854"/>
                  </a:lnTo>
                  <a:lnTo>
                    <a:pt x="66" y="860"/>
                  </a:lnTo>
                  <a:lnTo>
                    <a:pt x="57" y="873"/>
                  </a:lnTo>
                  <a:lnTo>
                    <a:pt x="53" y="879"/>
                  </a:lnTo>
                  <a:lnTo>
                    <a:pt x="47" y="882"/>
                  </a:lnTo>
                  <a:lnTo>
                    <a:pt x="40" y="894"/>
                  </a:lnTo>
                  <a:lnTo>
                    <a:pt x="34" y="901"/>
                  </a:lnTo>
                  <a:lnTo>
                    <a:pt x="28" y="909"/>
                  </a:lnTo>
                  <a:lnTo>
                    <a:pt x="25" y="915"/>
                  </a:lnTo>
                  <a:lnTo>
                    <a:pt x="19" y="919"/>
                  </a:lnTo>
                  <a:lnTo>
                    <a:pt x="19" y="799"/>
                  </a:lnTo>
                  <a:lnTo>
                    <a:pt x="26" y="801"/>
                  </a:lnTo>
                  <a:lnTo>
                    <a:pt x="51" y="795"/>
                  </a:lnTo>
                  <a:lnTo>
                    <a:pt x="78" y="780"/>
                  </a:lnTo>
                  <a:close/>
                </a:path>
              </a:pathLst>
            </a:custGeom>
            <a:solidFill>
              <a:srgbClr val="FF0066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96" name="Freeform 8"/>
            <p:cNvSpPr/>
            <p:nvPr/>
          </p:nvSpPr>
          <p:spPr>
            <a:xfrm rot="1411064">
              <a:off x="338" y="480"/>
              <a:ext cx="286" cy="407"/>
            </a:xfrm>
            <a:custGeom>
              <a:avLst/>
              <a:gdLst/>
              <a:ahLst/>
              <a:cxnLst>
                <a:cxn ang="0">
                  <a:pos x="29" y="9"/>
                </a:cxn>
                <a:cxn ang="0">
                  <a:pos x="27" y="14"/>
                </a:cxn>
                <a:cxn ang="0">
                  <a:pos x="28" y="17"/>
                </a:cxn>
                <a:cxn ang="0">
                  <a:pos x="29" y="20"/>
                </a:cxn>
                <a:cxn ang="0">
                  <a:pos x="29" y="23"/>
                </a:cxn>
                <a:cxn ang="0">
                  <a:pos x="29" y="29"/>
                </a:cxn>
                <a:cxn ang="0">
                  <a:pos x="28" y="32"/>
                </a:cxn>
                <a:cxn ang="0">
                  <a:pos x="26" y="34"/>
                </a:cxn>
                <a:cxn ang="0">
                  <a:pos x="25" y="32"/>
                </a:cxn>
                <a:cxn ang="0">
                  <a:pos x="25" y="29"/>
                </a:cxn>
                <a:cxn ang="0">
                  <a:pos x="22" y="29"/>
                </a:cxn>
                <a:cxn ang="0">
                  <a:pos x="21" y="33"/>
                </a:cxn>
                <a:cxn ang="0">
                  <a:pos x="22" y="37"/>
                </a:cxn>
                <a:cxn ang="0">
                  <a:pos x="22" y="41"/>
                </a:cxn>
                <a:cxn ang="0">
                  <a:pos x="18" y="40"/>
                </a:cxn>
                <a:cxn ang="0">
                  <a:pos x="17" y="36"/>
                </a:cxn>
                <a:cxn ang="0">
                  <a:pos x="15" y="36"/>
                </a:cxn>
                <a:cxn ang="0">
                  <a:pos x="16" y="40"/>
                </a:cxn>
                <a:cxn ang="0">
                  <a:pos x="16" y="42"/>
                </a:cxn>
                <a:cxn ang="0">
                  <a:pos x="16" y="45"/>
                </a:cxn>
                <a:cxn ang="0">
                  <a:pos x="16" y="50"/>
                </a:cxn>
                <a:cxn ang="0">
                  <a:pos x="12" y="49"/>
                </a:cxn>
                <a:cxn ang="0">
                  <a:pos x="12" y="45"/>
                </a:cxn>
                <a:cxn ang="0">
                  <a:pos x="12" y="41"/>
                </a:cxn>
                <a:cxn ang="0">
                  <a:pos x="11" y="40"/>
                </a:cxn>
                <a:cxn ang="0">
                  <a:pos x="9" y="50"/>
                </a:cxn>
                <a:cxn ang="0">
                  <a:pos x="5" y="51"/>
                </a:cxn>
                <a:cxn ang="0">
                  <a:pos x="4" y="48"/>
                </a:cxn>
                <a:cxn ang="0">
                  <a:pos x="6" y="45"/>
                </a:cxn>
                <a:cxn ang="0">
                  <a:pos x="1" y="43"/>
                </a:cxn>
                <a:cxn ang="0">
                  <a:pos x="3" y="41"/>
                </a:cxn>
                <a:cxn ang="0">
                  <a:pos x="8" y="40"/>
                </a:cxn>
                <a:cxn ang="0">
                  <a:pos x="1" y="36"/>
                </a:cxn>
                <a:cxn ang="0">
                  <a:pos x="2" y="33"/>
                </a:cxn>
                <a:cxn ang="0">
                  <a:pos x="10" y="32"/>
                </a:cxn>
                <a:cxn ang="0">
                  <a:pos x="10" y="29"/>
                </a:cxn>
                <a:cxn ang="0">
                  <a:pos x="4" y="30"/>
                </a:cxn>
                <a:cxn ang="0">
                  <a:pos x="1" y="26"/>
                </a:cxn>
                <a:cxn ang="0">
                  <a:pos x="3" y="23"/>
                </a:cxn>
                <a:cxn ang="0">
                  <a:pos x="13" y="24"/>
                </a:cxn>
                <a:cxn ang="0">
                  <a:pos x="11" y="22"/>
                </a:cxn>
                <a:cxn ang="0">
                  <a:pos x="7" y="19"/>
                </a:cxn>
                <a:cxn ang="0">
                  <a:pos x="9" y="17"/>
                </a:cxn>
                <a:cxn ang="0">
                  <a:pos x="11" y="14"/>
                </a:cxn>
                <a:cxn ang="0">
                  <a:pos x="14" y="12"/>
                </a:cxn>
                <a:cxn ang="0">
                  <a:pos x="18" y="11"/>
                </a:cxn>
                <a:cxn ang="0">
                  <a:pos x="24" y="9"/>
                </a:cxn>
                <a:cxn ang="0">
                  <a:pos x="10" y="19"/>
                </a:cxn>
                <a:cxn ang="0">
                  <a:pos x="3" y="35"/>
                </a:cxn>
                <a:cxn ang="0">
                  <a:pos x="10" y="41"/>
                </a:cxn>
                <a:cxn ang="0">
                  <a:pos x="19" y="25"/>
                </a:cxn>
                <a:cxn ang="0">
                  <a:pos x="25" y="13"/>
                </a:cxn>
                <a:cxn ang="0">
                  <a:pos x="27" y="9"/>
                </a:cxn>
                <a:cxn ang="0">
                  <a:pos x="28" y="7"/>
                </a:cxn>
                <a:cxn ang="0">
                  <a:pos x="30" y="5"/>
                </a:cxn>
                <a:cxn ang="0">
                  <a:pos x="33" y="3"/>
                </a:cxn>
                <a:cxn ang="0">
                  <a:pos x="36" y="1"/>
                </a:cxn>
                <a:cxn ang="0">
                  <a:pos x="30" y="8"/>
                </a:cxn>
              </a:cxnLst>
              <a:rect l="0" t="0" r="0" b="0"/>
              <a:pathLst>
                <a:path w="572" h="813">
                  <a:moveTo>
                    <a:pt x="479" y="118"/>
                  </a:moveTo>
                  <a:lnTo>
                    <a:pt x="477" y="119"/>
                  </a:lnTo>
                  <a:lnTo>
                    <a:pt x="470" y="125"/>
                  </a:lnTo>
                  <a:lnTo>
                    <a:pt x="466" y="131"/>
                  </a:lnTo>
                  <a:lnTo>
                    <a:pt x="460" y="137"/>
                  </a:lnTo>
                  <a:lnTo>
                    <a:pt x="456" y="144"/>
                  </a:lnTo>
                  <a:lnTo>
                    <a:pt x="451" y="152"/>
                  </a:lnTo>
                  <a:lnTo>
                    <a:pt x="441" y="171"/>
                  </a:lnTo>
                  <a:lnTo>
                    <a:pt x="435" y="194"/>
                  </a:lnTo>
                  <a:lnTo>
                    <a:pt x="432" y="207"/>
                  </a:lnTo>
                  <a:lnTo>
                    <a:pt x="432" y="215"/>
                  </a:lnTo>
                  <a:lnTo>
                    <a:pt x="432" y="222"/>
                  </a:lnTo>
                  <a:lnTo>
                    <a:pt x="432" y="230"/>
                  </a:lnTo>
                  <a:lnTo>
                    <a:pt x="432" y="237"/>
                  </a:lnTo>
                  <a:lnTo>
                    <a:pt x="433" y="245"/>
                  </a:lnTo>
                  <a:lnTo>
                    <a:pt x="435" y="254"/>
                  </a:lnTo>
                  <a:lnTo>
                    <a:pt x="437" y="262"/>
                  </a:lnTo>
                  <a:lnTo>
                    <a:pt x="437" y="270"/>
                  </a:lnTo>
                  <a:lnTo>
                    <a:pt x="439" y="279"/>
                  </a:lnTo>
                  <a:lnTo>
                    <a:pt x="441" y="287"/>
                  </a:lnTo>
                  <a:lnTo>
                    <a:pt x="445" y="294"/>
                  </a:lnTo>
                  <a:lnTo>
                    <a:pt x="445" y="302"/>
                  </a:lnTo>
                  <a:lnTo>
                    <a:pt x="449" y="310"/>
                  </a:lnTo>
                  <a:lnTo>
                    <a:pt x="451" y="315"/>
                  </a:lnTo>
                  <a:lnTo>
                    <a:pt x="452" y="323"/>
                  </a:lnTo>
                  <a:lnTo>
                    <a:pt x="454" y="330"/>
                  </a:lnTo>
                  <a:lnTo>
                    <a:pt x="458" y="344"/>
                  </a:lnTo>
                  <a:lnTo>
                    <a:pt x="460" y="349"/>
                  </a:lnTo>
                  <a:lnTo>
                    <a:pt x="462" y="357"/>
                  </a:lnTo>
                  <a:lnTo>
                    <a:pt x="464" y="368"/>
                  </a:lnTo>
                  <a:lnTo>
                    <a:pt x="468" y="380"/>
                  </a:lnTo>
                  <a:lnTo>
                    <a:pt x="470" y="393"/>
                  </a:lnTo>
                  <a:lnTo>
                    <a:pt x="472" y="405"/>
                  </a:lnTo>
                  <a:lnTo>
                    <a:pt x="472" y="416"/>
                  </a:lnTo>
                  <a:lnTo>
                    <a:pt x="470" y="437"/>
                  </a:lnTo>
                  <a:lnTo>
                    <a:pt x="462" y="458"/>
                  </a:lnTo>
                  <a:lnTo>
                    <a:pt x="456" y="469"/>
                  </a:lnTo>
                  <a:lnTo>
                    <a:pt x="452" y="479"/>
                  </a:lnTo>
                  <a:lnTo>
                    <a:pt x="449" y="483"/>
                  </a:lnTo>
                  <a:lnTo>
                    <a:pt x="447" y="486"/>
                  </a:lnTo>
                  <a:lnTo>
                    <a:pt x="441" y="496"/>
                  </a:lnTo>
                  <a:lnTo>
                    <a:pt x="435" y="503"/>
                  </a:lnTo>
                  <a:lnTo>
                    <a:pt x="430" y="509"/>
                  </a:lnTo>
                  <a:lnTo>
                    <a:pt x="424" y="517"/>
                  </a:lnTo>
                  <a:lnTo>
                    <a:pt x="418" y="521"/>
                  </a:lnTo>
                  <a:lnTo>
                    <a:pt x="413" y="526"/>
                  </a:lnTo>
                  <a:lnTo>
                    <a:pt x="409" y="530"/>
                  </a:lnTo>
                  <a:lnTo>
                    <a:pt x="401" y="538"/>
                  </a:lnTo>
                  <a:lnTo>
                    <a:pt x="394" y="541"/>
                  </a:lnTo>
                  <a:lnTo>
                    <a:pt x="394" y="538"/>
                  </a:lnTo>
                  <a:lnTo>
                    <a:pt x="394" y="528"/>
                  </a:lnTo>
                  <a:lnTo>
                    <a:pt x="394" y="522"/>
                  </a:lnTo>
                  <a:lnTo>
                    <a:pt x="394" y="515"/>
                  </a:lnTo>
                  <a:lnTo>
                    <a:pt x="395" y="507"/>
                  </a:lnTo>
                  <a:lnTo>
                    <a:pt x="394" y="500"/>
                  </a:lnTo>
                  <a:lnTo>
                    <a:pt x="394" y="490"/>
                  </a:lnTo>
                  <a:lnTo>
                    <a:pt x="392" y="481"/>
                  </a:lnTo>
                  <a:lnTo>
                    <a:pt x="392" y="473"/>
                  </a:lnTo>
                  <a:lnTo>
                    <a:pt x="390" y="465"/>
                  </a:lnTo>
                  <a:lnTo>
                    <a:pt x="388" y="458"/>
                  </a:lnTo>
                  <a:lnTo>
                    <a:pt x="384" y="450"/>
                  </a:lnTo>
                  <a:lnTo>
                    <a:pt x="375" y="441"/>
                  </a:lnTo>
                  <a:lnTo>
                    <a:pt x="365" y="437"/>
                  </a:lnTo>
                  <a:lnTo>
                    <a:pt x="356" y="439"/>
                  </a:lnTo>
                  <a:lnTo>
                    <a:pt x="346" y="445"/>
                  </a:lnTo>
                  <a:lnTo>
                    <a:pt x="338" y="454"/>
                  </a:lnTo>
                  <a:lnTo>
                    <a:pt x="333" y="467"/>
                  </a:lnTo>
                  <a:lnTo>
                    <a:pt x="327" y="481"/>
                  </a:lnTo>
                  <a:lnTo>
                    <a:pt x="327" y="496"/>
                  </a:lnTo>
                  <a:lnTo>
                    <a:pt x="327" y="503"/>
                  </a:lnTo>
                  <a:lnTo>
                    <a:pt x="329" y="511"/>
                  </a:lnTo>
                  <a:lnTo>
                    <a:pt x="331" y="521"/>
                  </a:lnTo>
                  <a:lnTo>
                    <a:pt x="333" y="528"/>
                  </a:lnTo>
                  <a:lnTo>
                    <a:pt x="337" y="540"/>
                  </a:lnTo>
                  <a:lnTo>
                    <a:pt x="340" y="551"/>
                  </a:lnTo>
                  <a:lnTo>
                    <a:pt x="342" y="562"/>
                  </a:lnTo>
                  <a:lnTo>
                    <a:pt x="346" y="576"/>
                  </a:lnTo>
                  <a:lnTo>
                    <a:pt x="348" y="587"/>
                  </a:lnTo>
                  <a:lnTo>
                    <a:pt x="352" y="598"/>
                  </a:lnTo>
                  <a:lnTo>
                    <a:pt x="352" y="612"/>
                  </a:lnTo>
                  <a:lnTo>
                    <a:pt x="352" y="623"/>
                  </a:lnTo>
                  <a:lnTo>
                    <a:pt x="348" y="642"/>
                  </a:lnTo>
                  <a:lnTo>
                    <a:pt x="344" y="650"/>
                  </a:lnTo>
                  <a:lnTo>
                    <a:pt x="342" y="654"/>
                  </a:lnTo>
                  <a:lnTo>
                    <a:pt x="338" y="657"/>
                  </a:lnTo>
                  <a:lnTo>
                    <a:pt x="331" y="661"/>
                  </a:lnTo>
                  <a:lnTo>
                    <a:pt x="321" y="665"/>
                  </a:lnTo>
                  <a:lnTo>
                    <a:pt x="302" y="663"/>
                  </a:lnTo>
                  <a:lnTo>
                    <a:pt x="291" y="650"/>
                  </a:lnTo>
                  <a:lnTo>
                    <a:pt x="285" y="640"/>
                  </a:lnTo>
                  <a:lnTo>
                    <a:pt x="281" y="629"/>
                  </a:lnTo>
                  <a:lnTo>
                    <a:pt x="279" y="617"/>
                  </a:lnTo>
                  <a:lnTo>
                    <a:pt x="278" y="606"/>
                  </a:lnTo>
                  <a:lnTo>
                    <a:pt x="276" y="595"/>
                  </a:lnTo>
                  <a:lnTo>
                    <a:pt x="272" y="581"/>
                  </a:lnTo>
                  <a:lnTo>
                    <a:pt x="270" y="572"/>
                  </a:lnTo>
                  <a:lnTo>
                    <a:pt x="268" y="562"/>
                  </a:lnTo>
                  <a:lnTo>
                    <a:pt x="260" y="547"/>
                  </a:lnTo>
                  <a:lnTo>
                    <a:pt x="251" y="543"/>
                  </a:lnTo>
                  <a:lnTo>
                    <a:pt x="245" y="547"/>
                  </a:lnTo>
                  <a:lnTo>
                    <a:pt x="241" y="557"/>
                  </a:lnTo>
                  <a:lnTo>
                    <a:pt x="240" y="570"/>
                  </a:lnTo>
                  <a:lnTo>
                    <a:pt x="240" y="579"/>
                  </a:lnTo>
                  <a:lnTo>
                    <a:pt x="240" y="589"/>
                  </a:lnTo>
                  <a:lnTo>
                    <a:pt x="240" y="598"/>
                  </a:lnTo>
                  <a:lnTo>
                    <a:pt x="241" y="608"/>
                  </a:lnTo>
                  <a:lnTo>
                    <a:pt x="241" y="619"/>
                  </a:lnTo>
                  <a:lnTo>
                    <a:pt x="241" y="631"/>
                  </a:lnTo>
                  <a:lnTo>
                    <a:pt x="243" y="636"/>
                  </a:lnTo>
                  <a:lnTo>
                    <a:pt x="243" y="644"/>
                  </a:lnTo>
                  <a:lnTo>
                    <a:pt x="243" y="650"/>
                  </a:lnTo>
                  <a:lnTo>
                    <a:pt x="243" y="655"/>
                  </a:lnTo>
                  <a:lnTo>
                    <a:pt x="245" y="661"/>
                  </a:lnTo>
                  <a:lnTo>
                    <a:pt x="245" y="667"/>
                  </a:lnTo>
                  <a:lnTo>
                    <a:pt x="245" y="675"/>
                  </a:lnTo>
                  <a:lnTo>
                    <a:pt x="245" y="680"/>
                  </a:lnTo>
                  <a:lnTo>
                    <a:pt x="247" y="692"/>
                  </a:lnTo>
                  <a:lnTo>
                    <a:pt x="247" y="699"/>
                  </a:lnTo>
                  <a:lnTo>
                    <a:pt x="247" y="705"/>
                  </a:lnTo>
                  <a:lnTo>
                    <a:pt x="247" y="711"/>
                  </a:lnTo>
                  <a:lnTo>
                    <a:pt x="247" y="716"/>
                  </a:lnTo>
                  <a:lnTo>
                    <a:pt x="247" y="728"/>
                  </a:lnTo>
                  <a:lnTo>
                    <a:pt x="247" y="739"/>
                  </a:lnTo>
                  <a:lnTo>
                    <a:pt x="247" y="751"/>
                  </a:lnTo>
                  <a:lnTo>
                    <a:pt x="245" y="770"/>
                  </a:lnTo>
                  <a:lnTo>
                    <a:pt x="241" y="785"/>
                  </a:lnTo>
                  <a:lnTo>
                    <a:pt x="236" y="798"/>
                  </a:lnTo>
                  <a:lnTo>
                    <a:pt x="228" y="806"/>
                  </a:lnTo>
                  <a:lnTo>
                    <a:pt x="217" y="806"/>
                  </a:lnTo>
                  <a:lnTo>
                    <a:pt x="198" y="798"/>
                  </a:lnTo>
                  <a:lnTo>
                    <a:pt x="184" y="781"/>
                  </a:lnTo>
                  <a:lnTo>
                    <a:pt x="183" y="770"/>
                  </a:lnTo>
                  <a:lnTo>
                    <a:pt x="179" y="756"/>
                  </a:lnTo>
                  <a:lnTo>
                    <a:pt x="179" y="743"/>
                  </a:lnTo>
                  <a:lnTo>
                    <a:pt x="179" y="735"/>
                  </a:lnTo>
                  <a:lnTo>
                    <a:pt x="179" y="728"/>
                  </a:lnTo>
                  <a:lnTo>
                    <a:pt x="179" y="720"/>
                  </a:lnTo>
                  <a:lnTo>
                    <a:pt x="179" y="713"/>
                  </a:lnTo>
                  <a:lnTo>
                    <a:pt x="179" y="705"/>
                  </a:lnTo>
                  <a:lnTo>
                    <a:pt x="181" y="697"/>
                  </a:lnTo>
                  <a:lnTo>
                    <a:pt x="183" y="669"/>
                  </a:lnTo>
                  <a:lnTo>
                    <a:pt x="183" y="663"/>
                  </a:lnTo>
                  <a:lnTo>
                    <a:pt x="183" y="657"/>
                  </a:lnTo>
                  <a:lnTo>
                    <a:pt x="184" y="652"/>
                  </a:lnTo>
                  <a:lnTo>
                    <a:pt x="184" y="646"/>
                  </a:lnTo>
                  <a:lnTo>
                    <a:pt x="183" y="635"/>
                  </a:lnTo>
                  <a:lnTo>
                    <a:pt x="183" y="627"/>
                  </a:lnTo>
                  <a:lnTo>
                    <a:pt x="179" y="625"/>
                  </a:lnTo>
                  <a:lnTo>
                    <a:pt x="177" y="629"/>
                  </a:lnTo>
                  <a:lnTo>
                    <a:pt x="175" y="638"/>
                  </a:lnTo>
                  <a:lnTo>
                    <a:pt x="169" y="665"/>
                  </a:lnTo>
                  <a:lnTo>
                    <a:pt x="164" y="699"/>
                  </a:lnTo>
                  <a:lnTo>
                    <a:pt x="154" y="735"/>
                  </a:lnTo>
                  <a:lnTo>
                    <a:pt x="144" y="770"/>
                  </a:lnTo>
                  <a:lnTo>
                    <a:pt x="137" y="783"/>
                  </a:lnTo>
                  <a:lnTo>
                    <a:pt x="129" y="796"/>
                  </a:lnTo>
                  <a:lnTo>
                    <a:pt x="125" y="800"/>
                  </a:lnTo>
                  <a:lnTo>
                    <a:pt x="120" y="804"/>
                  </a:lnTo>
                  <a:lnTo>
                    <a:pt x="110" y="809"/>
                  </a:lnTo>
                  <a:lnTo>
                    <a:pt x="101" y="811"/>
                  </a:lnTo>
                  <a:lnTo>
                    <a:pt x="93" y="813"/>
                  </a:lnTo>
                  <a:lnTo>
                    <a:pt x="78" y="813"/>
                  </a:lnTo>
                  <a:lnTo>
                    <a:pt x="59" y="804"/>
                  </a:lnTo>
                  <a:lnTo>
                    <a:pt x="53" y="796"/>
                  </a:lnTo>
                  <a:lnTo>
                    <a:pt x="53" y="785"/>
                  </a:lnTo>
                  <a:lnTo>
                    <a:pt x="55" y="775"/>
                  </a:lnTo>
                  <a:lnTo>
                    <a:pt x="59" y="764"/>
                  </a:lnTo>
                  <a:lnTo>
                    <a:pt x="63" y="758"/>
                  </a:lnTo>
                  <a:lnTo>
                    <a:pt x="67" y="754"/>
                  </a:lnTo>
                  <a:lnTo>
                    <a:pt x="74" y="743"/>
                  </a:lnTo>
                  <a:lnTo>
                    <a:pt x="78" y="739"/>
                  </a:lnTo>
                  <a:lnTo>
                    <a:pt x="82" y="733"/>
                  </a:lnTo>
                  <a:lnTo>
                    <a:pt x="87" y="726"/>
                  </a:lnTo>
                  <a:lnTo>
                    <a:pt x="93" y="713"/>
                  </a:lnTo>
                  <a:lnTo>
                    <a:pt x="91" y="709"/>
                  </a:lnTo>
                  <a:lnTo>
                    <a:pt x="86" y="707"/>
                  </a:lnTo>
                  <a:lnTo>
                    <a:pt x="61" y="703"/>
                  </a:lnTo>
                  <a:lnTo>
                    <a:pt x="29" y="695"/>
                  </a:lnTo>
                  <a:lnTo>
                    <a:pt x="10" y="684"/>
                  </a:lnTo>
                  <a:lnTo>
                    <a:pt x="8" y="680"/>
                  </a:lnTo>
                  <a:lnTo>
                    <a:pt x="10" y="676"/>
                  </a:lnTo>
                  <a:lnTo>
                    <a:pt x="11" y="671"/>
                  </a:lnTo>
                  <a:lnTo>
                    <a:pt x="17" y="665"/>
                  </a:lnTo>
                  <a:lnTo>
                    <a:pt x="25" y="661"/>
                  </a:lnTo>
                  <a:lnTo>
                    <a:pt x="34" y="657"/>
                  </a:lnTo>
                  <a:lnTo>
                    <a:pt x="42" y="654"/>
                  </a:lnTo>
                  <a:lnTo>
                    <a:pt x="51" y="652"/>
                  </a:lnTo>
                  <a:lnTo>
                    <a:pt x="68" y="646"/>
                  </a:lnTo>
                  <a:lnTo>
                    <a:pt x="86" y="642"/>
                  </a:lnTo>
                  <a:lnTo>
                    <a:pt x="103" y="638"/>
                  </a:lnTo>
                  <a:lnTo>
                    <a:pt x="114" y="633"/>
                  </a:lnTo>
                  <a:lnTo>
                    <a:pt x="122" y="625"/>
                  </a:lnTo>
                  <a:lnTo>
                    <a:pt x="124" y="614"/>
                  </a:lnTo>
                  <a:lnTo>
                    <a:pt x="122" y="610"/>
                  </a:lnTo>
                  <a:lnTo>
                    <a:pt x="118" y="604"/>
                  </a:lnTo>
                  <a:lnTo>
                    <a:pt x="101" y="595"/>
                  </a:lnTo>
                  <a:lnTo>
                    <a:pt x="55" y="581"/>
                  </a:lnTo>
                  <a:lnTo>
                    <a:pt x="13" y="566"/>
                  </a:lnTo>
                  <a:lnTo>
                    <a:pt x="4" y="555"/>
                  </a:lnTo>
                  <a:lnTo>
                    <a:pt x="2" y="549"/>
                  </a:lnTo>
                  <a:lnTo>
                    <a:pt x="4" y="543"/>
                  </a:lnTo>
                  <a:lnTo>
                    <a:pt x="10" y="538"/>
                  </a:lnTo>
                  <a:lnTo>
                    <a:pt x="15" y="532"/>
                  </a:lnTo>
                  <a:lnTo>
                    <a:pt x="23" y="528"/>
                  </a:lnTo>
                  <a:lnTo>
                    <a:pt x="30" y="526"/>
                  </a:lnTo>
                  <a:lnTo>
                    <a:pt x="49" y="522"/>
                  </a:lnTo>
                  <a:lnTo>
                    <a:pt x="70" y="522"/>
                  </a:lnTo>
                  <a:lnTo>
                    <a:pt x="93" y="521"/>
                  </a:lnTo>
                  <a:lnTo>
                    <a:pt x="114" y="521"/>
                  </a:lnTo>
                  <a:lnTo>
                    <a:pt x="146" y="509"/>
                  </a:lnTo>
                  <a:lnTo>
                    <a:pt x="158" y="500"/>
                  </a:lnTo>
                  <a:lnTo>
                    <a:pt x="164" y="490"/>
                  </a:lnTo>
                  <a:lnTo>
                    <a:pt x="167" y="481"/>
                  </a:lnTo>
                  <a:lnTo>
                    <a:pt x="167" y="477"/>
                  </a:lnTo>
                  <a:lnTo>
                    <a:pt x="165" y="471"/>
                  </a:lnTo>
                  <a:lnTo>
                    <a:pt x="160" y="464"/>
                  </a:lnTo>
                  <a:lnTo>
                    <a:pt x="152" y="458"/>
                  </a:lnTo>
                  <a:lnTo>
                    <a:pt x="124" y="450"/>
                  </a:lnTo>
                  <a:lnTo>
                    <a:pt x="93" y="454"/>
                  </a:lnTo>
                  <a:lnTo>
                    <a:pt x="80" y="458"/>
                  </a:lnTo>
                  <a:lnTo>
                    <a:pt x="68" y="462"/>
                  </a:lnTo>
                  <a:lnTo>
                    <a:pt x="57" y="465"/>
                  </a:lnTo>
                  <a:lnTo>
                    <a:pt x="44" y="465"/>
                  </a:lnTo>
                  <a:lnTo>
                    <a:pt x="17" y="462"/>
                  </a:lnTo>
                  <a:lnTo>
                    <a:pt x="4" y="452"/>
                  </a:lnTo>
                  <a:lnTo>
                    <a:pt x="0" y="439"/>
                  </a:lnTo>
                  <a:lnTo>
                    <a:pt x="0" y="424"/>
                  </a:lnTo>
                  <a:lnTo>
                    <a:pt x="4" y="405"/>
                  </a:lnTo>
                  <a:lnTo>
                    <a:pt x="8" y="397"/>
                  </a:lnTo>
                  <a:lnTo>
                    <a:pt x="13" y="387"/>
                  </a:lnTo>
                  <a:lnTo>
                    <a:pt x="19" y="382"/>
                  </a:lnTo>
                  <a:lnTo>
                    <a:pt x="27" y="374"/>
                  </a:lnTo>
                  <a:lnTo>
                    <a:pt x="32" y="368"/>
                  </a:lnTo>
                  <a:lnTo>
                    <a:pt x="42" y="365"/>
                  </a:lnTo>
                  <a:lnTo>
                    <a:pt x="51" y="361"/>
                  </a:lnTo>
                  <a:lnTo>
                    <a:pt x="61" y="361"/>
                  </a:lnTo>
                  <a:lnTo>
                    <a:pt x="82" y="361"/>
                  </a:lnTo>
                  <a:lnTo>
                    <a:pt x="106" y="365"/>
                  </a:lnTo>
                  <a:lnTo>
                    <a:pt x="158" y="374"/>
                  </a:lnTo>
                  <a:lnTo>
                    <a:pt x="202" y="376"/>
                  </a:lnTo>
                  <a:lnTo>
                    <a:pt x="215" y="372"/>
                  </a:lnTo>
                  <a:lnTo>
                    <a:pt x="222" y="363"/>
                  </a:lnTo>
                  <a:lnTo>
                    <a:pt x="222" y="357"/>
                  </a:lnTo>
                  <a:lnTo>
                    <a:pt x="221" y="353"/>
                  </a:lnTo>
                  <a:lnTo>
                    <a:pt x="209" y="348"/>
                  </a:lnTo>
                  <a:lnTo>
                    <a:pt x="169" y="344"/>
                  </a:lnTo>
                  <a:lnTo>
                    <a:pt x="146" y="342"/>
                  </a:lnTo>
                  <a:lnTo>
                    <a:pt x="127" y="338"/>
                  </a:lnTo>
                  <a:lnTo>
                    <a:pt x="112" y="330"/>
                  </a:lnTo>
                  <a:lnTo>
                    <a:pt x="105" y="319"/>
                  </a:lnTo>
                  <a:lnTo>
                    <a:pt x="105" y="311"/>
                  </a:lnTo>
                  <a:lnTo>
                    <a:pt x="108" y="302"/>
                  </a:lnTo>
                  <a:lnTo>
                    <a:pt x="114" y="289"/>
                  </a:lnTo>
                  <a:lnTo>
                    <a:pt x="116" y="285"/>
                  </a:lnTo>
                  <a:lnTo>
                    <a:pt x="120" y="277"/>
                  </a:lnTo>
                  <a:lnTo>
                    <a:pt x="125" y="272"/>
                  </a:lnTo>
                  <a:lnTo>
                    <a:pt x="129" y="264"/>
                  </a:lnTo>
                  <a:lnTo>
                    <a:pt x="135" y="258"/>
                  </a:lnTo>
                  <a:lnTo>
                    <a:pt x="141" y="251"/>
                  </a:lnTo>
                  <a:lnTo>
                    <a:pt x="144" y="243"/>
                  </a:lnTo>
                  <a:lnTo>
                    <a:pt x="152" y="237"/>
                  </a:lnTo>
                  <a:lnTo>
                    <a:pt x="158" y="230"/>
                  </a:lnTo>
                  <a:lnTo>
                    <a:pt x="165" y="224"/>
                  </a:lnTo>
                  <a:lnTo>
                    <a:pt x="171" y="216"/>
                  </a:lnTo>
                  <a:lnTo>
                    <a:pt x="179" y="211"/>
                  </a:lnTo>
                  <a:lnTo>
                    <a:pt x="186" y="205"/>
                  </a:lnTo>
                  <a:lnTo>
                    <a:pt x="194" y="199"/>
                  </a:lnTo>
                  <a:lnTo>
                    <a:pt x="202" y="194"/>
                  </a:lnTo>
                  <a:lnTo>
                    <a:pt x="209" y="188"/>
                  </a:lnTo>
                  <a:lnTo>
                    <a:pt x="217" y="184"/>
                  </a:lnTo>
                  <a:lnTo>
                    <a:pt x="224" y="178"/>
                  </a:lnTo>
                  <a:lnTo>
                    <a:pt x="232" y="175"/>
                  </a:lnTo>
                  <a:lnTo>
                    <a:pt x="240" y="173"/>
                  </a:lnTo>
                  <a:lnTo>
                    <a:pt x="255" y="167"/>
                  </a:lnTo>
                  <a:lnTo>
                    <a:pt x="268" y="165"/>
                  </a:lnTo>
                  <a:lnTo>
                    <a:pt x="281" y="165"/>
                  </a:lnTo>
                  <a:lnTo>
                    <a:pt x="308" y="167"/>
                  </a:lnTo>
                  <a:lnTo>
                    <a:pt x="331" y="163"/>
                  </a:lnTo>
                  <a:lnTo>
                    <a:pt x="352" y="156"/>
                  </a:lnTo>
                  <a:lnTo>
                    <a:pt x="359" y="152"/>
                  </a:lnTo>
                  <a:lnTo>
                    <a:pt x="369" y="146"/>
                  </a:lnTo>
                  <a:lnTo>
                    <a:pt x="376" y="140"/>
                  </a:lnTo>
                  <a:lnTo>
                    <a:pt x="382" y="135"/>
                  </a:lnTo>
                  <a:lnTo>
                    <a:pt x="394" y="127"/>
                  </a:lnTo>
                  <a:lnTo>
                    <a:pt x="399" y="119"/>
                  </a:lnTo>
                  <a:lnTo>
                    <a:pt x="401" y="118"/>
                  </a:lnTo>
                  <a:lnTo>
                    <a:pt x="337" y="237"/>
                  </a:lnTo>
                  <a:lnTo>
                    <a:pt x="152" y="296"/>
                  </a:lnTo>
                  <a:lnTo>
                    <a:pt x="318" y="275"/>
                  </a:lnTo>
                  <a:lnTo>
                    <a:pt x="238" y="416"/>
                  </a:lnTo>
                  <a:lnTo>
                    <a:pt x="53" y="406"/>
                  </a:lnTo>
                  <a:lnTo>
                    <a:pt x="224" y="446"/>
                  </a:lnTo>
                  <a:lnTo>
                    <a:pt x="175" y="541"/>
                  </a:lnTo>
                  <a:lnTo>
                    <a:pt x="42" y="549"/>
                  </a:lnTo>
                  <a:lnTo>
                    <a:pt x="162" y="568"/>
                  </a:lnTo>
                  <a:lnTo>
                    <a:pt x="127" y="648"/>
                  </a:lnTo>
                  <a:lnTo>
                    <a:pt x="53" y="676"/>
                  </a:lnTo>
                  <a:lnTo>
                    <a:pt x="127" y="673"/>
                  </a:lnTo>
                  <a:lnTo>
                    <a:pt x="97" y="787"/>
                  </a:lnTo>
                  <a:lnTo>
                    <a:pt x="150" y="646"/>
                  </a:lnTo>
                  <a:lnTo>
                    <a:pt x="200" y="543"/>
                  </a:lnTo>
                  <a:lnTo>
                    <a:pt x="209" y="764"/>
                  </a:lnTo>
                  <a:lnTo>
                    <a:pt x="222" y="507"/>
                  </a:lnTo>
                  <a:lnTo>
                    <a:pt x="266" y="431"/>
                  </a:lnTo>
                  <a:lnTo>
                    <a:pt x="314" y="627"/>
                  </a:lnTo>
                  <a:lnTo>
                    <a:pt x="289" y="399"/>
                  </a:lnTo>
                  <a:lnTo>
                    <a:pt x="350" y="285"/>
                  </a:lnTo>
                  <a:lnTo>
                    <a:pt x="424" y="437"/>
                  </a:lnTo>
                  <a:lnTo>
                    <a:pt x="367" y="251"/>
                  </a:lnTo>
                  <a:lnTo>
                    <a:pt x="375" y="235"/>
                  </a:lnTo>
                  <a:lnTo>
                    <a:pt x="380" y="218"/>
                  </a:lnTo>
                  <a:lnTo>
                    <a:pt x="390" y="197"/>
                  </a:lnTo>
                  <a:lnTo>
                    <a:pt x="399" y="175"/>
                  </a:lnTo>
                  <a:lnTo>
                    <a:pt x="411" y="152"/>
                  </a:lnTo>
                  <a:lnTo>
                    <a:pt x="414" y="146"/>
                  </a:lnTo>
                  <a:lnTo>
                    <a:pt x="416" y="142"/>
                  </a:lnTo>
                  <a:lnTo>
                    <a:pt x="418" y="137"/>
                  </a:lnTo>
                  <a:lnTo>
                    <a:pt x="422" y="131"/>
                  </a:lnTo>
                  <a:lnTo>
                    <a:pt x="424" y="127"/>
                  </a:lnTo>
                  <a:lnTo>
                    <a:pt x="428" y="123"/>
                  </a:lnTo>
                  <a:lnTo>
                    <a:pt x="432" y="116"/>
                  </a:lnTo>
                  <a:lnTo>
                    <a:pt x="439" y="108"/>
                  </a:lnTo>
                  <a:lnTo>
                    <a:pt x="443" y="104"/>
                  </a:lnTo>
                  <a:lnTo>
                    <a:pt x="447" y="99"/>
                  </a:lnTo>
                  <a:lnTo>
                    <a:pt x="451" y="95"/>
                  </a:lnTo>
                  <a:lnTo>
                    <a:pt x="456" y="91"/>
                  </a:lnTo>
                  <a:lnTo>
                    <a:pt x="460" y="85"/>
                  </a:lnTo>
                  <a:lnTo>
                    <a:pt x="466" y="81"/>
                  </a:lnTo>
                  <a:lnTo>
                    <a:pt x="472" y="76"/>
                  </a:lnTo>
                  <a:lnTo>
                    <a:pt x="477" y="72"/>
                  </a:lnTo>
                  <a:lnTo>
                    <a:pt x="483" y="66"/>
                  </a:lnTo>
                  <a:lnTo>
                    <a:pt x="489" y="62"/>
                  </a:lnTo>
                  <a:lnTo>
                    <a:pt x="494" y="57"/>
                  </a:lnTo>
                  <a:lnTo>
                    <a:pt x="502" y="53"/>
                  </a:lnTo>
                  <a:lnTo>
                    <a:pt x="508" y="47"/>
                  </a:lnTo>
                  <a:lnTo>
                    <a:pt x="513" y="43"/>
                  </a:lnTo>
                  <a:lnTo>
                    <a:pt x="525" y="34"/>
                  </a:lnTo>
                  <a:lnTo>
                    <a:pt x="530" y="30"/>
                  </a:lnTo>
                  <a:lnTo>
                    <a:pt x="536" y="26"/>
                  </a:lnTo>
                  <a:lnTo>
                    <a:pt x="546" y="19"/>
                  </a:lnTo>
                  <a:lnTo>
                    <a:pt x="555" y="13"/>
                  </a:lnTo>
                  <a:lnTo>
                    <a:pt x="563" y="7"/>
                  </a:lnTo>
                  <a:lnTo>
                    <a:pt x="568" y="4"/>
                  </a:lnTo>
                  <a:lnTo>
                    <a:pt x="572" y="0"/>
                  </a:lnTo>
                  <a:lnTo>
                    <a:pt x="542" y="114"/>
                  </a:lnTo>
                  <a:lnTo>
                    <a:pt x="534" y="110"/>
                  </a:lnTo>
                  <a:lnTo>
                    <a:pt x="510" y="110"/>
                  </a:lnTo>
                  <a:lnTo>
                    <a:pt x="479" y="118"/>
                  </a:lnTo>
                  <a:close/>
                </a:path>
              </a:pathLst>
            </a:custGeom>
            <a:solidFill>
              <a:srgbClr val="FF0066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97" name="Freeform 9"/>
            <p:cNvSpPr/>
            <p:nvPr/>
          </p:nvSpPr>
          <p:spPr>
            <a:xfrm>
              <a:off x="240" y="480"/>
              <a:ext cx="432" cy="2064"/>
            </a:xfrm>
            <a:custGeom>
              <a:avLst/>
              <a:gdLst/>
              <a:ahLst/>
              <a:cxnLst>
                <a:cxn ang="0">
                  <a:pos x="40" y="598"/>
                </a:cxn>
                <a:cxn ang="0">
                  <a:pos x="40" y="881"/>
                </a:cxn>
                <a:cxn ang="0">
                  <a:pos x="42" y="1040"/>
                </a:cxn>
                <a:cxn ang="0">
                  <a:pos x="44" y="1183"/>
                </a:cxn>
                <a:cxn ang="0">
                  <a:pos x="48" y="1343"/>
                </a:cxn>
                <a:cxn ang="0">
                  <a:pos x="50" y="1648"/>
                </a:cxn>
                <a:cxn ang="0">
                  <a:pos x="49" y="1824"/>
                </a:cxn>
                <a:cxn ang="0">
                  <a:pos x="46" y="1971"/>
                </a:cxn>
                <a:cxn ang="0">
                  <a:pos x="44" y="1875"/>
                </a:cxn>
                <a:cxn ang="0">
                  <a:pos x="42" y="1716"/>
                </a:cxn>
                <a:cxn ang="0">
                  <a:pos x="37" y="1751"/>
                </a:cxn>
                <a:cxn ang="0">
                  <a:pos x="38" y="1983"/>
                </a:cxn>
                <a:cxn ang="0">
                  <a:pos x="42" y="2191"/>
                </a:cxn>
                <a:cxn ang="0">
                  <a:pos x="43" y="2420"/>
                </a:cxn>
                <a:cxn ang="0">
                  <a:pos x="37" y="2431"/>
                </a:cxn>
                <a:cxn ang="0">
                  <a:pos x="33" y="2215"/>
                </a:cxn>
                <a:cxn ang="0">
                  <a:pos x="30" y="2238"/>
                </a:cxn>
                <a:cxn ang="0">
                  <a:pos x="32" y="2441"/>
                </a:cxn>
                <a:cxn ang="0">
                  <a:pos x="34" y="2562"/>
                </a:cxn>
                <a:cxn ang="0">
                  <a:pos x="35" y="2703"/>
                </a:cxn>
                <a:cxn ang="0">
                  <a:pos x="37" y="2959"/>
                </a:cxn>
                <a:cxn ang="0">
                  <a:pos x="30" y="2961"/>
                </a:cxn>
                <a:cxn ang="0">
                  <a:pos x="28" y="2773"/>
                </a:cxn>
                <a:cxn ang="0">
                  <a:pos x="26" y="2562"/>
                </a:cxn>
                <a:cxn ang="0">
                  <a:pos x="25" y="2530"/>
                </a:cxn>
                <a:cxn ang="0">
                  <a:pos x="25" y="3099"/>
                </a:cxn>
                <a:cxn ang="0">
                  <a:pos x="21" y="3212"/>
                </a:cxn>
                <a:cxn ang="0">
                  <a:pos x="17" y="3041"/>
                </a:cxn>
                <a:cxn ang="0">
                  <a:pos x="19" y="2857"/>
                </a:cxn>
                <a:cxn ang="0">
                  <a:pos x="9" y="2829"/>
                </a:cxn>
                <a:cxn ang="0">
                  <a:pos x="11" y="2711"/>
                </a:cxn>
                <a:cxn ang="0">
                  <a:pos x="19" y="2535"/>
                </a:cxn>
                <a:cxn ang="0">
                  <a:pos x="6" y="2441"/>
                </a:cxn>
                <a:cxn ang="0">
                  <a:pos x="5" y="2306"/>
                </a:cxn>
                <a:cxn ang="0">
                  <a:pos x="19" y="2123"/>
                </a:cxn>
                <a:cxn ang="0">
                  <a:pos x="19" y="1957"/>
                </a:cxn>
                <a:cxn ang="0">
                  <a:pos x="7" y="2059"/>
                </a:cxn>
                <a:cxn ang="0">
                  <a:pos x="0" y="1910"/>
                </a:cxn>
                <a:cxn ang="0">
                  <a:pos x="3" y="1735"/>
                </a:cxn>
                <a:cxn ang="0">
                  <a:pos x="21" y="1625"/>
                </a:cxn>
                <a:cxn ang="0">
                  <a:pos x="16" y="1541"/>
                </a:cxn>
                <a:cxn ang="0">
                  <a:pos x="8" y="1461"/>
                </a:cxn>
                <a:cxn ang="0">
                  <a:pos x="10" y="1285"/>
                </a:cxn>
                <a:cxn ang="0">
                  <a:pos x="12" y="1115"/>
                </a:cxn>
                <a:cxn ang="0">
                  <a:pos x="16" y="961"/>
                </a:cxn>
                <a:cxn ang="0">
                  <a:pos x="22" y="837"/>
                </a:cxn>
                <a:cxn ang="0">
                  <a:pos x="32" y="662"/>
                </a:cxn>
                <a:cxn ang="0">
                  <a:pos x="12" y="1401"/>
                </a:cxn>
                <a:cxn ang="0">
                  <a:pos x="8" y="2360"/>
                </a:cxn>
                <a:cxn ang="0">
                  <a:pos x="23" y="2577"/>
                </a:cxn>
                <a:cxn ang="0">
                  <a:pos x="30" y="1611"/>
                </a:cxn>
                <a:cxn ang="0">
                  <a:pos x="35" y="840"/>
                </a:cxn>
                <a:cxn ang="0">
                  <a:pos x="36" y="590"/>
                </a:cxn>
                <a:cxn ang="0">
                  <a:pos x="38" y="457"/>
                </a:cxn>
                <a:cxn ang="0">
                  <a:pos x="41" y="331"/>
                </a:cxn>
                <a:cxn ang="0">
                  <a:pos x="43" y="203"/>
                </a:cxn>
                <a:cxn ang="0">
                  <a:pos x="47" y="34"/>
                </a:cxn>
                <a:cxn ang="0">
                  <a:pos x="42" y="483"/>
                </a:cxn>
              </a:cxnLst>
              <a:rect l="0" t="0" r="0" b="0"/>
              <a:pathLst>
                <a:path w="884" h="1781">
                  <a:moveTo>
                    <a:pt x="734" y="268"/>
                  </a:moveTo>
                  <a:lnTo>
                    <a:pt x="730" y="274"/>
                  </a:lnTo>
                  <a:lnTo>
                    <a:pt x="720" y="289"/>
                  </a:lnTo>
                  <a:lnTo>
                    <a:pt x="715" y="300"/>
                  </a:lnTo>
                  <a:lnTo>
                    <a:pt x="709" y="314"/>
                  </a:lnTo>
                  <a:lnTo>
                    <a:pt x="703" y="331"/>
                  </a:lnTo>
                  <a:lnTo>
                    <a:pt x="697" y="348"/>
                  </a:lnTo>
                  <a:lnTo>
                    <a:pt x="692" y="390"/>
                  </a:lnTo>
                  <a:lnTo>
                    <a:pt x="692" y="437"/>
                  </a:lnTo>
                  <a:lnTo>
                    <a:pt x="694" y="462"/>
                  </a:lnTo>
                  <a:lnTo>
                    <a:pt x="697" y="475"/>
                  </a:lnTo>
                  <a:lnTo>
                    <a:pt x="699" y="488"/>
                  </a:lnTo>
                  <a:lnTo>
                    <a:pt x="705" y="504"/>
                  </a:lnTo>
                  <a:lnTo>
                    <a:pt x="709" y="519"/>
                  </a:lnTo>
                  <a:lnTo>
                    <a:pt x="715" y="532"/>
                  </a:lnTo>
                  <a:lnTo>
                    <a:pt x="722" y="547"/>
                  </a:lnTo>
                  <a:lnTo>
                    <a:pt x="730" y="563"/>
                  </a:lnTo>
                  <a:lnTo>
                    <a:pt x="737" y="576"/>
                  </a:lnTo>
                  <a:lnTo>
                    <a:pt x="745" y="591"/>
                  </a:lnTo>
                  <a:lnTo>
                    <a:pt x="753" y="602"/>
                  </a:lnTo>
                  <a:lnTo>
                    <a:pt x="760" y="618"/>
                  </a:lnTo>
                  <a:lnTo>
                    <a:pt x="768" y="631"/>
                  </a:lnTo>
                  <a:lnTo>
                    <a:pt x="777" y="642"/>
                  </a:lnTo>
                  <a:lnTo>
                    <a:pt x="783" y="656"/>
                  </a:lnTo>
                  <a:lnTo>
                    <a:pt x="791" y="667"/>
                  </a:lnTo>
                  <a:lnTo>
                    <a:pt x="798" y="679"/>
                  </a:lnTo>
                  <a:lnTo>
                    <a:pt x="813" y="701"/>
                  </a:lnTo>
                  <a:lnTo>
                    <a:pt x="819" y="713"/>
                  </a:lnTo>
                  <a:lnTo>
                    <a:pt x="827" y="724"/>
                  </a:lnTo>
                  <a:lnTo>
                    <a:pt x="838" y="745"/>
                  </a:lnTo>
                  <a:lnTo>
                    <a:pt x="851" y="766"/>
                  </a:lnTo>
                  <a:lnTo>
                    <a:pt x="861" y="787"/>
                  </a:lnTo>
                  <a:lnTo>
                    <a:pt x="869" y="808"/>
                  </a:lnTo>
                  <a:lnTo>
                    <a:pt x="876" y="829"/>
                  </a:lnTo>
                  <a:lnTo>
                    <a:pt x="884" y="871"/>
                  </a:lnTo>
                  <a:lnTo>
                    <a:pt x="882" y="914"/>
                  </a:lnTo>
                  <a:lnTo>
                    <a:pt x="878" y="935"/>
                  </a:lnTo>
                  <a:lnTo>
                    <a:pt x="872" y="956"/>
                  </a:lnTo>
                  <a:lnTo>
                    <a:pt x="870" y="966"/>
                  </a:lnTo>
                  <a:lnTo>
                    <a:pt x="869" y="975"/>
                  </a:lnTo>
                  <a:lnTo>
                    <a:pt x="861" y="994"/>
                  </a:lnTo>
                  <a:lnTo>
                    <a:pt x="855" y="1011"/>
                  </a:lnTo>
                  <a:lnTo>
                    <a:pt x="848" y="1026"/>
                  </a:lnTo>
                  <a:lnTo>
                    <a:pt x="840" y="1042"/>
                  </a:lnTo>
                  <a:lnTo>
                    <a:pt x="834" y="1055"/>
                  </a:lnTo>
                  <a:lnTo>
                    <a:pt x="827" y="1066"/>
                  </a:lnTo>
                  <a:lnTo>
                    <a:pt x="821" y="1076"/>
                  </a:lnTo>
                  <a:lnTo>
                    <a:pt x="810" y="1093"/>
                  </a:lnTo>
                  <a:lnTo>
                    <a:pt x="798" y="1106"/>
                  </a:lnTo>
                  <a:lnTo>
                    <a:pt x="796" y="1099"/>
                  </a:lnTo>
                  <a:lnTo>
                    <a:pt x="794" y="1081"/>
                  </a:lnTo>
                  <a:lnTo>
                    <a:pt x="791" y="1070"/>
                  </a:lnTo>
                  <a:lnTo>
                    <a:pt x="787" y="1055"/>
                  </a:lnTo>
                  <a:lnTo>
                    <a:pt x="783" y="1040"/>
                  </a:lnTo>
                  <a:lnTo>
                    <a:pt x="777" y="1024"/>
                  </a:lnTo>
                  <a:lnTo>
                    <a:pt x="772" y="1009"/>
                  </a:lnTo>
                  <a:lnTo>
                    <a:pt x="764" y="994"/>
                  </a:lnTo>
                  <a:lnTo>
                    <a:pt x="758" y="979"/>
                  </a:lnTo>
                  <a:lnTo>
                    <a:pt x="751" y="966"/>
                  </a:lnTo>
                  <a:lnTo>
                    <a:pt x="741" y="952"/>
                  </a:lnTo>
                  <a:lnTo>
                    <a:pt x="732" y="943"/>
                  </a:lnTo>
                  <a:lnTo>
                    <a:pt x="711" y="928"/>
                  </a:lnTo>
                  <a:lnTo>
                    <a:pt x="692" y="926"/>
                  </a:lnTo>
                  <a:lnTo>
                    <a:pt x="675" y="933"/>
                  </a:lnTo>
                  <a:lnTo>
                    <a:pt x="659" y="950"/>
                  </a:lnTo>
                  <a:lnTo>
                    <a:pt x="650" y="971"/>
                  </a:lnTo>
                  <a:lnTo>
                    <a:pt x="644" y="998"/>
                  </a:lnTo>
                  <a:lnTo>
                    <a:pt x="644" y="1028"/>
                  </a:lnTo>
                  <a:lnTo>
                    <a:pt x="650" y="1057"/>
                  </a:lnTo>
                  <a:lnTo>
                    <a:pt x="654" y="1070"/>
                  </a:lnTo>
                  <a:lnTo>
                    <a:pt x="661" y="1083"/>
                  </a:lnTo>
                  <a:lnTo>
                    <a:pt x="669" y="1099"/>
                  </a:lnTo>
                  <a:lnTo>
                    <a:pt x="680" y="1114"/>
                  </a:lnTo>
                  <a:lnTo>
                    <a:pt x="692" y="1131"/>
                  </a:lnTo>
                  <a:lnTo>
                    <a:pt x="703" y="1152"/>
                  </a:lnTo>
                  <a:lnTo>
                    <a:pt x="715" y="1173"/>
                  </a:lnTo>
                  <a:lnTo>
                    <a:pt x="728" y="1194"/>
                  </a:lnTo>
                  <a:lnTo>
                    <a:pt x="739" y="1215"/>
                  </a:lnTo>
                  <a:lnTo>
                    <a:pt x="751" y="1235"/>
                  </a:lnTo>
                  <a:lnTo>
                    <a:pt x="758" y="1258"/>
                  </a:lnTo>
                  <a:lnTo>
                    <a:pt x="764" y="1277"/>
                  </a:lnTo>
                  <a:lnTo>
                    <a:pt x="770" y="1317"/>
                  </a:lnTo>
                  <a:lnTo>
                    <a:pt x="766" y="1334"/>
                  </a:lnTo>
                  <a:lnTo>
                    <a:pt x="764" y="1342"/>
                  </a:lnTo>
                  <a:lnTo>
                    <a:pt x="758" y="1350"/>
                  </a:lnTo>
                  <a:lnTo>
                    <a:pt x="747" y="1363"/>
                  </a:lnTo>
                  <a:lnTo>
                    <a:pt x="730" y="1374"/>
                  </a:lnTo>
                  <a:lnTo>
                    <a:pt x="694" y="1380"/>
                  </a:lnTo>
                  <a:lnTo>
                    <a:pt x="663" y="1363"/>
                  </a:lnTo>
                  <a:lnTo>
                    <a:pt x="650" y="1348"/>
                  </a:lnTo>
                  <a:lnTo>
                    <a:pt x="639" y="1329"/>
                  </a:lnTo>
                  <a:lnTo>
                    <a:pt x="627" y="1310"/>
                  </a:lnTo>
                  <a:lnTo>
                    <a:pt x="616" y="1289"/>
                  </a:lnTo>
                  <a:lnTo>
                    <a:pt x="606" y="1266"/>
                  </a:lnTo>
                  <a:lnTo>
                    <a:pt x="595" y="1245"/>
                  </a:lnTo>
                  <a:lnTo>
                    <a:pt x="585" y="1228"/>
                  </a:lnTo>
                  <a:lnTo>
                    <a:pt x="576" y="1211"/>
                  </a:lnTo>
                  <a:lnTo>
                    <a:pt x="555" y="1188"/>
                  </a:lnTo>
                  <a:lnTo>
                    <a:pt x="534" y="1186"/>
                  </a:lnTo>
                  <a:lnTo>
                    <a:pt x="526" y="1196"/>
                  </a:lnTo>
                  <a:lnTo>
                    <a:pt x="524" y="1215"/>
                  </a:lnTo>
                  <a:lnTo>
                    <a:pt x="528" y="1241"/>
                  </a:lnTo>
                  <a:lnTo>
                    <a:pt x="532" y="1256"/>
                  </a:lnTo>
                  <a:lnTo>
                    <a:pt x="538" y="1273"/>
                  </a:lnTo>
                  <a:lnTo>
                    <a:pt x="543" y="1292"/>
                  </a:lnTo>
                  <a:lnTo>
                    <a:pt x="549" y="1311"/>
                  </a:lnTo>
                  <a:lnTo>
                    <a:pt x="557" y="1332"/>
                  </a:lnTo>
                  <a:lnTo>
                    <a:pt x="564" y="1353"/>
                  </a:lnTo>
                  <a:lnTo>
                    <a:pt x="568" y="1365"/>
                  </a:lnTo>
                  <a:lnTo>
                    <a:pt x="572" y="1374"/>
                  </a:lnTo>
                  <a:lnTo>
                    <a:pt x="576" y="1386"/>
                  </a:lnTo>
                  <a:lnTo>
                    <a:pt x="580" y="1397"/>
                  </a:lnTo>
                  <a:lnTo>
                    <a:pt x="585" y="1408"/>
                  </a:lnTo>
                  <a:lnTo>
                    <a:pt x="589" y="1420"/>
                  </a:lnTo>
                  <a:lnTo>
                    <a:pt x="593" y="1431"/>
                  </a:lnTo>
                  <a:lnTo>
                    <a:pt x="597" y="1443"/>
                  </a:lnTo>
                  <a:lnTo>
                    <a:pt x="604" y="1465"/>
                  </a:lnTo>
                  <a:lnTo>
                    <a:pt x="608" y="1477"/>
                  </a:lnTo>
                  <a:lnTo>
                    <a:pt x="612" y="1488"/>
                  </a:lnTo>
                  <a:lnTo>
                    <a:pt x="616" y="1498"/>
                  </a:lnTo>
                  <a:lnTo>
                    <a:pt x="620" y="1509"/>
                  </a:lnTo>
                  <a:lnTo>
                    <a:pt x="625" y="1530"/>
                  </a:lnTo>
                  <a:lnTo>
                    <a:pt x="631" y="1551"/>
                  </a:lnTo>
                  <a:lnTo>
                    <a:pt x="637" y="1572"/>
                  </a:lnTo>
                  <a:lnTo>
                    <a:pt x="644" y="1608"/>
                  </a:lnTo>
                  <a:lnTo>
                    <a:pt x="644" y="1640"/>
                  </a:lnTo>
                  <a:lnTo>
                    <a:pt x="640" y="1667"/>
                  </a:lnTo>
                  <a:lnTo>
                    <a:pt x="629" y="1684"/>
                  </a:lnTo>
                  <a:lnTo>
                    <a:pt x="610" y="1694"/>
                  </a:lnTo>
                  <a:lnTo>
                    <a:pt x="568" y="1688"/>
                  </a:lnTo>
                  <a:lnTo>
                    <a:pt x="538" y="1663"/>
                  </a:lnTo>
                  <a:lnTo>
                    <a:pt x="524" y="1642"/>
                  </a:lnTo>
                  <a:lnTo>
                    <a:pt x="513" y="1619"/>
                  </a:lnTo>
                  <a:lnTo>
                    <a:pt x="504" y="1593"/>
                  </a:lnTo>
                  <a:lnTo>
                    <a:pt x="502" y="1580"/>
                  </a:lnTo>
                  <a:lnTo>
                    <a:pt x="496" y="1566"/>
                  </a:lnTo>
                  <a:lnTo>
                    <a:pt x="494" y="1553"/>
                  </a:lnTo>
                  <a:lnTo>
                    <a:pt x="490" y="1538"/>
                  </a:lnTo>
                  <a:lnTo>
                    <a:pt x="486" y="1524"/>
                  </a:lnTo>
                  <a:lnTo>
                    <a:pt x="485" y="1511"/>
                  </a:lnTo>
                  <a:lnTo>
                    <a:pt x="473" y="1456"/>
                  </a:lnTo>
                  <a:lnTo>
                    <a:pt x="471" y="1443"/>
                  </a:lnTo>
                  <a:lnTo>
                    <a:pt x="467" y="1431"/>
                  </a:lnTo>
                  <a:lnTo>
                    <a:pt x="466" y="1420"/>
                  </a:lnTo>
                  <a:lnTo>
                    <a:pt x="464" y="1410"/>
                  </a:lnTo>
                  <a:lnTo>
                    <a:pt x="456" y="1391"/>
                  </a:lnTo>
                  <a:lnTo>
                    <a:pt x="450" y="1378"/>
                  </a:lnTo>
                  <a:lnTo>
                    <a:pt x="443" y="1374"/>
                  </a:lnTo>
                  <a:lnTo>
                    <a:pt x="443" y="1384"/>
                  </a:lnTo>
                  <a:lnTo>
                    <a:pt x="443" y="1403"/>
                  </a:lnTo>
                  <a:lnTo>
                    <a:pt x="446" y="1454"/>
                  </a:lnTo>
                  <a:lnTo>
                    <a:pt x="454" y="1521"/>
                  </a:lnTo>
                  <a:lnTo>
                    <a:pt x="456" y="1593"/>
                  </a:lnTo>
                  <a:lnTo>
                    <a:pt x="454" y="1661"/>
                  </a:lnTo>
                  <a:lnTo>
                    <a:pt x="448" y="1692"/>
                  </a:lnTo>
                  <a:lnTo>
                    <a:pt x="441" y="1718"/>
                  </a:lnTo>
                  <a:lnTo>
                    <a:pt x="435" y="1730"/>
                  </a:lnTo>
                  <a:lnTo>
                    <a:pt x="429" y="1739"/>
                  </a:lnTo>
                  <a:lnTo>
                    <a:pt x="414" y="1754"/>
                  </a:lnTo>
                  <a:lnTo>
                    <a:pt x="399" y="1766"/>
                  </a:lnTo>
                  <a:lnTo>
                    <a:pt x="382" y="1773"/>
                  </a:lnTo>
                  <a:lnTo>
                    <a:pt x="355" y="1781"/>
                  </a:lnTo>
                  <a:lnTo>
                    <a:pt x="313" y="1771"/>
                  </a:lnTo>
                  <a:lnTo>
                    <a:pt x="300" y="1758"/>
                  </a:lnTo>
                  <a:lnTo>
                    <a:pt x="292" y="1741"/>
                  </a:lnTo>
                  <a:lnTo>
                    <a:pt x="291" y="1720"/>
                  </a:lnTo>
                  <a:lnTo>
                    <a:pt x="294" y="1697"/>
                  </a:lnTo>
                  <a:lnTo>
                    <a:pt x="298" y="1686"/>
                  </a:lnTo>
                  <a:lnTo>
                    <a:pt x="302" y="1675"/>
                  </a:lnTo>
                  <a:lnTo>
                    <a:pt x="312" y="1652"/>
                  </a:lnTo>
                  <a:lnTo>
                    <a:pt x="315" y="1640"/>
                  </a:lnTo>
                  <a:lnTo>
                    <a:pt x="319" y="1631"/>
                  </a:lnTo>
                  <a:lnTo>
                    <a:pt x="327" y="1612"/>
                  </a:lnTo>
                  <a:lnTo>
                    <a:pt x="331" y="1583"/>
                  </a:lnTo>
                  <a:lnTo>
                    <a:pt x="325" y="1578"/>
                  </a:lnTo>
                  <a:lnTo>
                    <a:pt x="313" y="1578"/>
                  </a:lnTo>
                  <a:lnTo>
                    <a:pt x="266" y="1583"/>
                  </a:lnTo>
                  <a:lnTo>
                    <a:pt x="201" y="1587"/>
                  </a:lnTo>
                  <a:lnTo>
                    <a:pt x="158" y="1576"/>
                  </a:lnTo>
                  <a:lnTo>
                    <a:pt x="154" y="1568"/>
                  </a:lnTo>
                  <a:lnTo>
                    <a:pt x="154" y="1561"/>
                  </a:lnTo>
                  <a:lnTo>
                    <a:pt x="156" y="1549"/>
                  </a:lnTo>
                  <a:lnTo>
                    <a:pt x="165" y="1538"/>
                  </a:lnTo>
                  <a:lnTo>
                    <a:pt x="177" y="1524"/>
                  </a:lnTo>
                  <a:lnTo>
                    <a:pt x="190" y="1513"/>
                  </a:lnTo>
                  <a:lnTo>
                    <a:pt x="203" y="1502"/>
                  </a:lnTo>
                  <a:lnTo>
                    <a:pt x="218" y="1492"/>
                  </a:lnTo>
                  <a:lnTo>
                    <a:pt x="249" y="1473"/>
                  </a:lnTo>
                  <a:lnTo>
                    <a:pt x="279" y="1456"/>
                  </a:lnTo>
                  <a:lnTo>
                    <a:pt x="306" y="1441"/>
                  </a:lnTo>
                  <a:lnTo>
                    <a:pt x="325" y="1424"/>
                  </a:lnTo>
                  <a:lnTo>
                    <a:pt x="336" y="1405"/>
                  </a:lnTo>
                  <a:lnTo>
                    <a:pt x="334" y="1384"/>
                  </a:lnTo>
                  <a:lnTo>
                    <a:pt x="329" y="1376"/>
                  </a:lnTo>
                  <a:lnTo>
                    <a:pt x="317" y="1369"/>
                  </a:lnTo>
                  <a:lnTo>
                    <a:pt x="283" y="1361"/>
                  </a:lnTo>
                  <a:lnTo>
                    <a:pt x="190" y="1359"/>
                  </a:lnTo>
                  <a:lnTo>
                    <a:pt x="104" y="1353"/>
                  </a:lnTo>
                  <a:lnTo>
                    <a:pt x="80" y="1340"/>
                  </a:lnTo>
                  <a:lnTo>
                    <a:pt x="74" y="1331"/>
                  </a:lnTo>
                  <a:lnTo>
                    <a:pt x="74" y="1317"/>
                  </a:lnTo>
                  <a:lnTo>
                    <a:pt x="80" y="1302"/>
                  </a:lnTo>
                  <a:lnTo>
                    <a:pt x="87" y="1289"/>
                  </a:lnTo>
                  <a:lnTo>
                    <a:pt x="99" y="1279"/>
                  </a:lnTo>
                  <a:lnTo>
                    <a:pt x="114" y="1270"/>
                  </a:lnTo>
                  <a:lnTo>
                    <a:pt x="148" y="1254"/>
                  </a:lnTo>
                  <a:lnTo>
                    <a:pt x="186" y="1241"/>
                  </a:lnTo>
                  <a:lnTo>
                    <a:pt x="228" y="1228"/>
                  </a:lnTo>
                  <a:lnTo>
                    <a:pt x="266" y="1215"/>
                  </a:lnTo>
                  <a:lnTo>
                    <a:pt x="323" y="1177"/>
                  </a:lnTo>
                  <a:lnTo>
                    <a:pt x="336" y="1154"/>
                  </a:lnTo>
                  <a:lnTo>
                    <a:pt x="344" y="1131"/>
                  </a:lnTo>
                  <a:lnTo>
                    <a:pt x="344" y="1112"/>
                  </a:lnTo>
                  <a:lnTo>
                    <a:pt x="340" y="1104"/>
                  </a:lnTo>
                  <a:lnTo>
                    <a:pt x="336" y="1097"/>
                  </a:lnTo>
                  <a:lnTo>
                    <a:pt x="323" y="1085"/>
                  </a:lnTo>
                  <a:lnTo>
                    <a:pt x="304" y="1078"/>
                  </a:lnTo>
                  <a:lnTo>
                    <a:pt x="249" y="1081"/>
                  </a:lnTo>
                  <a:lnTo>
                    <a:pt x="192" y="1102"/>
                  </a:lnTo>
                  <a:lnTo>
                    <a:pt x="171" y="1116"/>
                  </a:lnTo>
                  <a:lnTo>
                    <a:pt x="150" y="1129"/>
                  </a:lnTo>
                  <a:lnTo>
                    <a:pt x="129" y="1142"/>
                  </a:lnTo>
                  <a:lnTo>
                    <a:pt x="108" y="1152"/>
                  </a:lnTo>
                  <a:lnTo>
                    <a:pt x="55" y="1156"/>
                  </a:lnTo>
                  <a:lnTo>
                    <a:pt x="26" y="1146"/>
                  </a:lnTo>
                  <a:lnTo>
                    <a:pt x="9" y="1123"/>
                  </a:lnTo>
                  <a:lnTo>
                    <a:pt x="0" y="1093"/>
                  </a:lnTo>
                  <a:lnTo>
                    <a:pt x="0" y="1059"/>
                  </a:lnTo>
                  <a:lnTo>
                    <a:pt x="4" y="1040"/>
                  </a:lnTo>
                  <a:lnTo>
                    <a:pt x="7" y="1023"/>
                  </a:lnTo>
                  <a:lnTo>
                    <a:pt x="15" y="1005"/>
                  </a:lnTo>
                  <a:lnTo>
                    <a:pt x="24" y="988"/>
                  </a:lnTo>
                  <a:lnTo>
                    <a:pt x="36" y="975"/>
                  </a:lnTo>
                  <a:lnTo>
                    <a:pt x="49" y="962"/>
                  </a:lnTo>
                  <a:lnTo>
                    <a:pt x="64" y="952"/>
                  </a:lnTo>
                  <a:lnTo>
                    <a:pt x="81" y="945"/>
                  </a:lnTo>
                  <a:lnTo>
                    <a:pt x="121" y="935"/>
                  </a:lnTo>
                  <a:lnTo>
                    <a:pt x="171" y="928"/>
                  </a:lnTo>
                  <a:lnTo>
                    <a:pt x="272" y="918"/>
                  </a:lnTo>
                  <a:lnTo>
                    <a:pt x="353" y="901"/>
                  </a:lnTo>
                  <a:lnTo>
                    <a:pt x="378" y="886"/>
                  </a:lnTo>
                  <a:lnTo>
                    <a:pt x="386" y="865"/>
                  </a:lnTo>
                  <a:lnTo>
                    <a:pt x="382" y="855"/>
                  </a:lnTo>
                  <a:lnTo>
                    <a:pt x="376" y="848"/>
                  </a:lnTo>
                  <a:lnTo>
                    <a:pt x="351" y="844"/>
                  </a:lnTo>
                  <a:lnTo>
                    <a:pt x="273" y="855"/>
                  </a:lnTo>
                  <a:lnTo>
                    <a:pt x="232" y="865"/>
                  </a:lnTo>
                  <a:lnTo>
                    <a:pt x="194" y="869"/>
                  </a:lnTo>
                  <a:lnTo>
                    <a:pt x="161" y="863"/>
                  </a:lnTo>
                  <a:lnTo>
                    <a:pt x="142" y="844"/>
                  </a:lnTo>
                  <a:lnTo>
                    <a:pt x="138" y="829"/>
                  </a:lnTo>
                  <a:lnTo>
                    <a:pt x="138" y="810"/>
                  </a:lnTo>
                  <a:lnTo>
                    <a:pt x="142" y="785"/>
                  </a:lnTo>
                  <a:lnTo>
                    <a:pt x="146" y="772"/>
                  </a:lnTo>
                  <a:lnTo>
                    <a:pt x="150" y="758"/>
                  </a:lnTo>
                  <a:lnTo>
                    <a:pt x="154" y="743"/>
                  </a:lnTo>
                  <a:lnTo>
                    <a:pt x="159" y="730"/>
                  </a:lnTo>
                  <a:lnTo>
                    <a:pt x="165" y="713"/>
                  </a:lnTo>
                  <a:lnTo>
                    <a:pt x="171" y="698"/>
                  </a:lnTo>
                  <a:lnTo>
                    <a:pt x="178" y="682"/>
                  </a:lnTo>
                  <a:lnTo>
                    <a:pt x="186" y="667"/>
                  </a:lnTo>
                  <a:lnTo>
                    <a:pt x="196" y="650"/>
                  </a:lnTo>
                  <a:lnTo>
                    <a:pt x="203" y="635"/>
                  </a:lnTo>
                  <a:lnTo>
                    <a:pt x="213" y="618"/>
                  </a:lnTo>
                  <a:lnTo>
                    <a:pt x="222" y="602"/>
                  </a:lnTo>
                  <a:lnTo>
                    <a:pt x="234" y="587"/>
                  </a:lnTo>
                  <a:lnTo>
                    <a:pt x="243" y="572"/>
                  </a:lnTo>
                  <a:lnTo>
                    <a:pt x="254" y="559"/>
                  </a:lnTo>
                  <a:lnTo>
                    <a:pt x="266" y="545"/>
                  </a:lnTo>
                  <a:lnTo>
                    <a:pt x="277" y="532"/>
                  </a:lnTo>
                  <a:lnTo>
                    <a:pt x="291" y="521"/>
                  </a:lnTo>
                  <a:lnTo>
                    <a:pt x="302" y="509"/>
                  </a:lnTo>
                  <a:lnTo>
                    <a:pt x="313" y="500"/>
                  </a:lnTo>
                  <a:lnTo>
                    <a:pt x="340" y="483"/>
                  </a:lnTo>
                  <a:lnTo>
                    <a:pt x="365" y="469"/>
                  </a:lnTo>
                  <a:lnTo>
                    <a:pt x="391" y="464"/>
                  </a:lnTo>
                  <a:lnTo>
                    <a:pt x="439" y="452"/>
                  </a:lnTo>
                  <a:lnTo>
                    <a:pt x="481" y="433"/>
                  </a:lnTo>
                  <a:lnTo>
                    <a:pt x="515" y="409"/>
                  </a:lnTo>
                  <a:lnTo>
                    <a:pt x="528" y="395"/>
                  </a:lnTo>
                  <a:lnTo>
                    <a:pt x="542" y="382"/>
                  </a:lnTo>
                  <a:lnTo>
                    <a:pt x="553" y="367"/>
                  </a:lnTo>
                  <a:lnTo>
                    <a:pt x="562" y="353"/>
                  </a:lnTo>
                  <a:lnTo>
                    <a:pt x="578" y="333"/>
                  </a:lnTo>
                  <a:lnTo>
                    <a:pt x="585" y="315"/>
                  </a:lnTo>
                  <a:lnTo>
                    <a:pt x="589" y="310"/>
                  </a:lnTo>
                  <a:lnTo>
                    <a:pt x="530" y="566"/>
                  </a:lnTo>
                  <a:lnTo>
                    <a:pt x="216" y="777"/>
                  </a:lnTo>
                  <a:lnTo>
                    <a:pt x="517" y="650"/>
                  </a:lnTo>
                  <a:lnTo>
                    <a:pt x="443" y="956"/>
                  </a:lnTo>
                  <a:lnTo>
                    <a:pt x="93" y="1036"/>
                  </a:lnTo>
                  <a:lnTo>
                    <a:pt x="433" y="1019"/>
                  </a:lnTo>
                  <a:lnTo>
                    <a:pt x="393" y="1222"/>
                  </a:lnTo>
                  <a:lnTo>
                    <a:pt x="148" y="1308"/>
                  </a:lnTo>
                  <a:lnTo>
                    <a:pt x="382" y="1277"/>
                  </a:lnTo>
                  <a:lnTo>
                    <a:pt x="361" y="1446"/>
                  </a:lnTo>
                  <a:lnTo>
                    <a:pt x="237" y="1540"/>
                  </a:lnTo>
                  <a:lnTo>
                    <a:pt x="370" y="1490"/>
                  </a:lnTo>
                  <a:lnTo>
                    <a:pt x="376" y="1718"/>
                  </a:lnTo>
                  <a:lnTo>
                    <a:pt x="403" y="1429"/>
                  </a:lnTo>
                  <a:lnTo>
                    <a:pt x="435" y="1211"/>
                  </a:lnTo>
                  <a:lnTo>
                    <a:pt x="572" y="1619"/>
                  </a:lnTo>
                  <a:lnTo>
                    <a:pt x="462" y="1131"/>
                  </a:lnTo>
                  <a:lnTo>
                    <a:pt x="502" y="967"/>
                  </a:lnTo>
                  <a:lnTo>
                    <a:pt x="696" y="1308"/>
                  </a:lnTo>
                  <a:lnTo>
                    <a:pt x="526" y="893"/>
                  </a:lnTo>
                  <a:lnTo>
                    <a:pt x="581" y="650"/>
                  </a:lnTo>
                  <a:lnTo>
                    <a:pt x="800" y="895"/>
                  </a:lnTo>
                  <a:lnTo>
                    <a:pt x="595" y="576"/>
                  </a:lnTo>
                  <a:lnTo>
                    <a:pt x="599" y="544"/>
                  </a:lnTo>
                  <a:lnTo>
                    <a:pt x="602" y="509"/>
                  </a:lnTo>
                  <a:lnTo>
                    <a:pt x="608" y="466"/>
                  </a:lnTo>
                  <a:lnTo>
                    <a:pt x="616" y="418"/>
                  </a:lnTo>
                  <a:lnTo>
                    <a:pt x="623" y="371"/>
                  </a:lnTo>
                  <a:lnTo>
                    <a:pt x="627" y="359"/>
                  </a:lnTo>
                  <a:lnTo>
                    <a:pt x="629" y="348"/>
                  </a:lnTo>
                  <a:lnTo>
                    <a:pt x="631" y="336"/>
                  </a:lnTo>
                  <a:lnTo>
                    <a:pt x="635" y="327"/>
                  </a:lnTo>
                  <a:lnTo>
                    <a:pt x="637" y="317"/>
                  </a:lnTo>
                  <a:lnTo>
                    <a:pt x="639" y="306"/>
                  </a:lnTo>
                  <a:lnTo>
                    <a:pt x="644" y="291"/>
                  </a:lnTo>
                  <a:lnTo>
                    <a:pt x="652" y="274"/>
                  </a:lnTo>
                  <a:lnTo>
                    <a:pt x="658" y="262"/>
                  </a:lnTo>
                  <a:lnTo>
                    <a:pt x="661" y="253"/>
                  </a:lnTo>
                  <a:lnTo>
                    <a:pt x="667" y="241"/>
                  </a:lnTo>
                  <a:lnTo>
                    <a:pt x="675" y="232"/>
                  </a:lnTo>
                  <a:lnTo>
                    <a:pt x="680" y="220"/>
                  </a:lnTo>
                  <a:lnTo>
                    <a:pt x="688" y="209"/>
                  </a:lnTo>
                  <a:lnTo>
                    <a:pt x="697" y="196"/>
                  </a:lnTo>
                  <a:lnTo>
                    <a:pt x="705" y="184"/>
                  </a:lnTo>
                  <a:lnTo>
                    <a:pt x="713" y="173"/>
                  </a:lnTo>
                  <a:lnTo>
                    <a:pt x="722" y="160"/>
                  </a:lnTo>
                  <a:lnTo>
                    <a:pt x="730" y="148"/>
                  </a:lnTo>
                  <a:lnTo>
                    <a:pt x="739" y="137"/>
                  </a:lnTo>
                  <a:lnTo>
                    <a:pt x="749" y="123"/>
                  </a:lnTo>
                  <a:lnTo>
                    <a:pt x="756" y="112"/>
                  </a:lnTo>
                  <a:lnTo>
                    <a:pt x="773" y="91"/>
                  </a:lnTo>
                  <a:lnTo>
                    <a:pt x="783" y="80"/>
                  </a:lnTo>
                  <a:lnTo>
                    <a:pt x="791" y="68"/>
                  </a:lnTo>
                  <a:lnTo>
                    <a:pt x="806" y="49"/>
                  </a:lnTo>
                  <a:lnTo>
                    <a:pt x="819" y="32"/>
                  </a:lnTo>
                  <a:lnTo>
                    <a:pt x="831" y="19"/>
                  </a:lnTo>
                  <a:lnTo>
                    <a:pt x="838" y="8"/>
                  </a:lnTo>
                  <a:lnTo>
                    <a:pt x="846" y="0"/>
                  </a:lnTo>
                  <a:lnTo>
                    <a:pt x="850" y="230"/>
                  </a:lnTo>
                  <a:lnTo>
                    <a:pt x="832" y="226"/>
                  </a:lnTo>
                  <a:lnTo>
                    <a:pt x="787" y="239"/>
                  </a:lnTo>
                  <a:lnTo>
                    <a:pt x="734" y="268"/>
                  </a:lnTo>
                  <a:close/>
                </a:path>
              </a:pathLst>
            </a:custGeom>
            <a:solidFill>
              <a:srgbClr val="FF0066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98" name="Freeform 10"/>
            <p:cNvSpPr/>
            <p:nvPr/>
          </p:nvSpPr>
          <p:spPr>
            <a:xfrm rot="-4460609">
              <a:off x="506" y="250"/>
              <a:ext cx="466" cy="230"/>
            </a:xfrm>
            <a:custGeom>
              <a:avLst/>
              <a:gdLst/>
              <a:ahLst/>
              <a:cxnLst>
                <a:cxn ang="0">
                  <a:pos x="12" y="20"/>
                </a:cxn>
                <a:cxn ang="0">
                  <a:pos x="16" y="18"/>
                </a:cxn>
                <a:cxn ang="0">
                  <a:pos x="18" y="15"/>
                </a:cxn>
                <a:cxn ang="0">
                  <a:pos x="20" y="13"/>
                </a:cxn>
                <a:cxn ang="0">
                  <a:pos x="21" y="10"/>
                </a:cxn>
                <a:cxn ang="0">
                  <a:pos x="26" y="6"/>
                </a:cxn>
                <a:cxn ang="0">
                  <a:pos x="29" y="5"/>
                </a:cxn>
                <a:cxn ang="0">
                  <a:pos x="32" y="5"/>
                </a:cxn>
                <a:cxn ang="0">
                  <a:pos x="31" y="6"/>
                </a:cxn>
                <a:cxn ang="0">
                  <a:pos x="29" y="9"/>
                </a:cxn>
                <a:cxn ang="0">
                  <a:pos x="31" y="11"/>
                </a:cxn>
                <a:cxn ang="0">
                  <a:pos x="34" y="9"/>
                </a:cxn>
                <a:cxn ang="0">
                  <a:pos x="36" y="5"/>
                </a:cxn>
                <a:cxn ang="0">
                  <a:pos x="39" y="2"/>
                </a:cxn>
                <a:cxn ang="0">
                  <a:pos x="41" y="5"/>
                </a:cxn>
                <a:cxn ang="0">
                  <a:pos x="39" y="9"/>
                </a:cxn>
                <a:cxn ang="0">
                  <a:pos x="40" y="10"/>
                </a:cxn>
                <a:cxn ang="0">
                  <a:pos x="43" y="8"/>
                </a:cxn>
                <a:cxn ang="0">
                  <a:pos x="44" y="6"/>
                </a:cxn>
                <a:cxn ang="0">
                  <a:pos x="46" y="4"/>
                </a:cxn>
                <a:cxn ang="0">
                  <a:pos x="50" y="1"/>
                </a:cxn>
                <a:cxn ang="0">
                  <a:pos x="52" y="4"/>
                </a:cxn>
                <a:cxn ang="0">
                  <a:pos x="49" y="7"/>
                </a:cxn>
                <a:cxn ang="0">
                  <a:pos x="46" y="9"/>
                </a:cxn>
                <a:cxn ang="0">
                  <a:pos x="46" y="10"/>
                </a:cxn>
                <a:cxn ang="0">
                  <a:pos x="55" y="5"/>
                </a:cxn>
                <a:cxn ang="0">
                  <a:pos x="58" y="7"/>
                </a:cxn>
                <a:cxn ang="0">
                  <a:pos x="56" y="10"/>
                </a:cxn>
                <a:cxn ang="0">
                  <a:pos x="53" y="11"/>
                </a:cxn>
                <a:cxn ang="0">
                  <a:pos x="55" y="16"/>
                </a:cxn>
                <a:cxn ang="0">
                  <a:pos x="53" y="15"/>
                </a:cxn>
                <a:cxn ang="0">
                  <a:pos x="48" y="13"/>
                </a:cxn>
                <a:cxn ang="0">
                  <a:pos x="50" y="21"/>
                </a:cxn>
                <a:cxn ang="0">
                  <a:pos x="48" y="22"/>
                </a:cxn>
                <a:cxn ang="0">
                  <a:pos x="42" y="17"/>
                </a:cxn>
                <a:cxn ang="0">
                  <a:pos x="39" y="19"/>
                </a:cxn>
                <a:cxn ang="0">
                  <a:pos x="44" y="23"/>
                </a:cxn>
                <a:cxn ang="0">
                  <a:pos x="44" y="28"/>
                </a:cxn>
                <a:cxn ang="0">
                  <a:pos x="40" y="28"/>
                </a:cxn>
                <a:cxn ang="0">
                  <a:pos x="34" y="21"/>
                </a:cxn>
                <a:cxn ang="0">
                  <a:pos x="34" y="24"/>
                </a:cxn>
                <a:cxn ang="0">
                  <a:pos x="34" y="28"/>
                </a:cxn>
                <a:cxn ang="0">
                  <a:pos x="31" y="29"/>
                </a:cxn>
                <a:cxn ang="0">
                  <a:pos x="28" y="29"/>
                </a:cxn>
                <a:cxn ang="0">
                  <a:pos x="24" y="29"/>
                </a:cxn>
                <a:cxn ang="0">
                  <a:pos x="21" y="27"/>
                </a:cxn>
                <a:cxn ang="0">
                  <a:pos x="16" y="24"/>
                </a:cxn>
                <a:cxn ang="0">
                  <a:pos x="32" y="26"/>
                </a:cxn>
                <a:cxn ang="0">
                  <a:pos x="48" y="20"/>
                </a:cxn>
                <a:cxn ang="0">
                  <a:pos x="48" y="11"/>
                </a:cxn>
                <a:cxn ang="0">
                  <a:pos x="31" y="16"/>
                </a:cxn>
                <a:cxn ang="0">
                  <a:pos x="17" y="21"/>
                </a:cxn>
                <a:cxn ang="0">
                  <a:pos x="13" y="22"/>
                </a:cxn>
                <a:cxn ang="0">
                  <a:pos x="10" y="22"/>
                </a:cxn>
                <a:cxn ang="0">
                  <a:pos x="8" y="22"/>
                </a:cxn>
                <a:cxn ang="0">
                  <a:pos x="5" y="22"/>
                </a:cxn>
                <a:cxn ang="0">
                  <a:pos x="1" y="21"/>
                </a:cxn>
                <a:cxn ang="0">
                  <a:pos x="10" y="20"/>
                </a:cxn>
              </a:cxnLst>
              <a:rect l="0" t="0" r="0" b="0"/>
              <a:pathLst>
                <a:path w="931" h="460">
                  <a:moveTo>
                    <a:pt x="150" y="313"/>
                  </a:moveTo>
                  <a:lnTo>
                    <a:pt x="154" y="315"/>
                  </a:lnTo>
                  <a:lnTo>
                    <a:pt x="161" y="315"/>
                  </a:lnTo>
                  <a:lnTo>
                    <a:pt x="169" y="315"/>
                  </a:lnTo>
                  <a:lnTo>
                    <a:pt x="176" y="313"/>
                  </a:lnTo>
                  <a:lnTo>
                    <a:pt x="184" y="311"/>
                  </a:lnTo>
                  <a:lnTo>
                    <a:pt x="193" y="310"/>
                  </a:lnTo>
                  <a:lnTo>
                    <a:pt x="214" y="302"/>
                  </a:lnTo>
                  <a:lnTo>
                    <a:pt x="235" y="291"/>
                  </a:lnTo>
                  <a:lnTo>
                    <a:pt x="247" y="283"/>
                  </a:lnTo>
                  <a:lnTo>
                    <a:pt x="252" y="277"/>
                  </a:lnTo>
                  <a:lnTo>
                    <a:pt x="256" y="273"/>
                  </a:lnTo>
                  <a:lnTo>
                    <a:pt x="262" y="268"/>
                  </a:lnTo>
                  <a:lnTo>
                    <a:pt x="268" y="262"/>
                  </a:lnTo>
                  <a:lnTo>
                    <a:pt x="271" y="254"/>
                  </a:lnTo>
                  <a:lnTo>
                    <a:pt x="277" y="249"/>
                  </a:lnTo>
                  <a:lnTo>
                    <a:pt x="281" y="241"/>
                  </a:lnTo>
                  <a:lnTo>
                    <a:pt x="287" y="234"/>
                  </a:lnTo>
                  <a:lnTo>
                    <a:pt x="290" y="226"/>
                  </a:lnTo>
                  <a:lnTo>
                    <a:pt x="294" y="220"/>
                  </a:lnTo>
                  <a:lnTo>
                    <a:pt x="298" y="213"/>
                  </a:lnTo>
                  <a:lnTo>
                    <a:pt x="304" y="207"/>
                  </a:lnTo>
                  <a:lnTo>
                    <a:pt x="306" y="199"/>
                  </a:lnTo>
                  <a:lnTo>
                    <a:pt x="309" y="194"/>
                  </a:lnTo>
                  <a:lnTo>
                    <a:pt x="313" y="186"/>
                  </a:lnTo>
                  <a:lnTo>
                    <a:pt x="317" y="180"/>
                  </a:lnTo>
                  <a:lnTo>
                    <a:pt x="323" y="169"/>
                  </a:lnTo>
                  <a:lnTo>
                    <a:pt x="327" y="163"/>
                  </a:lnTo>
                  <a:lnTo>
                    <a:pt x="330" y="156"/>
                  </a:lnTo>
                  <a:lnTo>
                    <a:pt x="336" y="146"/>
                  </a:lnTo>
                  <a:lnTo>
                    <a:pt x="342" y="135"/>
                  </a:lnTo>
                  <a:lnTo>
                    <a:pt x="349" y="125"/>
                  </a:lnTo>
                  <a:lnTo>
                    <a:pt x="357" y="116"/>
                  </a:lnTo>
                  <a:lnTo>
                    <a:pt x="365" y="108"/>
                  </a:lnTo>
                  <a:lnTo>
                    <a:pt x="382" y="93"/>
                  </a:lnTo>
                  <a:lnTo>
                    <a:pt x="401" y="83"/>
                  </a:lnTo>
                  <a:lnTo>
                    <a:pt x="412" y="80"/>
                  </a:lnTo>
                  <a:lnTo>
                    <a:pt x="422" y="76"/>
                  </a:lnTo>
                  <a:lnTo>
                    <a:pt x="427" y="74"/>
                  </a:lnTo>
                  <a:lnTo>
                    <a:pt x="433" y="74"/>
                  </a:lnTo>
                  <a:lnTo>
                    <a:pt x="443" y="72"/>
                  </a:lnTo>
                  <a:lnTo>
                    <a:pt x="452" y="70"/>
                  </a:lnTo>
                  <a:lnTo>
                    <a:pt x="460" y="70"/>
                  </a:lnTo>
                  <a:lnTo>
                    <a:pt x="469" y="68"/>
                  </a:lnTo>
                  <a:lnTo>
                    <a:pt x="477" y="68"/>
                  </a:lnTo>
                  <a:lnTo>
                    <a:pt x="482" y="68"/>
                  </a:lnTo>
                  <a:lnTo>
                    <a:pt x="490" y="70"/>
                  </a:lnTo>
                  <a:lnTo>
                    <a:pt x="500" y="70"/>
                  </a:lnTo>
                  <a:lnTo>
                    <a:pt x="509" y="72"/>
                  </a:lnTo>
                  <a:lnTo>
                    <a:pt x="505" y="74"/>
                  </a:lnTo>
                  <a:lnTo>
                    <a:pt x="498" y="80"/>
                  </a:lnTo>
                  <a:lnTo>
                    <a:pt x="494" y="85"/>
                  </a:lnTo>
                  <a:lnTo>
                    <a:pt x="488" y="91"/>
                  </a:lnTo>
                  <a:lnTo>
                    <a:pt x="482" y="95"/>
                  </a:lnTo>
                  <a:lnTo>
                    <a:pt x="477" y="102"/>
                  </a:lnTo>
                  <a:lnTo>
                    <a:pt x="471" y="108"/>
                  </a:lnTo>
                  <a:lnTo>
                    <a:pt x="467" y="116"/>
                  </a:lnTo>
                  <a:lnTo>
                    <a:pt x="462" y="121"/>
                  </a:lnTo>
                  <a:lnTo>
                    <a:pt x="458" y="129"/>
                  </a:lnTo>
                  <a:lnTo>
                    <a:pt x="454" y="137"/>
                  </a:lnTo>
                  <a:lnTo>
                    <a:pt x="452" y="144"/>
                  </a:lnTo>
                  <a:lnTo>
                    <a:pt x="450" y="156"/>
                  </a:lnTo>
                  <a:lnTo>
                    <a:pt x="454" y="165"/>
                  </a:lnTo>
                  <a:lnTo>
                    <a:pt x="463" y="171"/>
                  </a:lnTo>
                  <a:lnTo>
                    <a:pt x="473" y="175"/>
                  </a:lnTo>
                  <a:lnTo>
                    <a:pt x="486" y="173"/>
                  </a:lnTo>
                  <a:lnTo>
                    <a:pt x="500" y="169"/>
                  </a:lnTo>
                  <a:lnTo>
                    <a:pt x="513" y="161"/>
                  </a:lnTo>
                  <a:lnTo>
                    <a:pt x="524" y="152"/>
                  </a:lnTo>
                  <a:lnTo>
                    <a:pt x="530" y="146"/>
                  </a:lnTo>
                  <a:lnTo>
                    <a:pt x="534" y="138"/>
                  </a:lnTo>
                  <a:lnTo>
                    <a:pt x="538" y="131"/>
                  </a:lnTo>
                  <a:lnTo>
                    <a:pt x="541" y="123"/>
                  </a:lnTo>
                  <a:lnTo>
                    <a:pt x="547" y="114"/>
                  </a:lnTo>
                  <a:lnTo>
                    <a:pt x="553" y="102"/>
                  </a:lnTo>
                  <a:lnTo>
                    <a:pt x="559" y="93"/>
                  </a:lnTo>
                  <a:lnTo>
                    <a:pt x="564" y="81"/>
                  </a:lnTo>
                  <a:lnTo>
                    <a:pt x="572" y="70"/>
                  </a:lnTo>
                  <a:lnTo>
                    <a:pt x="579" y="61"/>
                  </a:lnTo>
                  <a:lnTo>
                    <a:pt x="587" y="51"/>
                  </a:lnTo>
                  <a:lnTo>
                    <a:pt x="595" y="43"/>
                  </a:lnTo>
                  <a:lnTo>
                    <a:pt x="610" y="32"/>
                  </a:lnTo>
                  <a:lnTo>
                    <a:pt x="619" y="28"/>
                  </a:lnTo>
                  <a:lnTo>
                    <a:pt x="623" y="28"/>
                  </a:lnTo>
                  <a:lnTo>
                    <a:pt x="627" y="28"/>
                  </a:lnTo>
                  <a:lnTo>
                    <a:pt x="636" y="30"/>
                  </a:lnTo>
                  <a:lnTo>
                    <a:pt x="646" y="34"/>
                  </a:lnTo>
                  <a:lnTo>
                    <a:pt x="657" y="49"/>
                  </a:lnTo>
                  <a:lnTo>
                    <a:pt x="657" y="66"/>
                  </a:lnTo>
                  <a:lnTo>
                    <a:pt x="654" y="78"/>
                  </a:lnTo>
                  <a:lnTo>
                    <a:pt x="650" y="87"/>
                  </a:lnTo>
                  <a:lnTo>
                    <a:pt x="642" y="97"/>
                  </a:lnTo>
                  <a:lnTo>
                    <a:pt x="636" y="108"/>
                  </a:lnTo>
                  <a:lnTo>
                    <a:pt x="629" y="118"/>
                  </a:lnTo>
                  <a:lnTo>
                    <a:pt x="623" y="127"/>
                  </a:lnTo>
                  <a:lnTo>
                    <a:pt x="617" y="137"/>
                  </a:lnTo>
                  <a:lnTo>
                    <a:pt x="612" y="146"/>
                  </a:lnTo>
                  <a:lnTo>
                    <a:pt x="606" y="159"/>
                  </a:lnTo>
                  <a:lnTo>
                    <a:pt x="612" y="171"/>
                  </a:lnTo>
                  <a:lnTo>
                    <a:pt x="617" y="171"/>
                  </a:lnTo>
                  <a:lnTo>
                    <a:pt x="627" y="167"/>
                  </a:lnTo>
                  <a:lnTo>
                    <a:pt x="638" y="157"/>
                  </a:lnTo>
                  <a:lnTo>
                    <a:pt x="644" y="152"/>
                  </a:lnTo>
                  <a:lnTo>
                    <a:pt x="650" y="146"/>
                  </a:lnTo>
                  <a:lnTo>
                    <a:pt x="657" y="138"/>
                  </a:lnTo>
                  <a:lnTo>
                    <a:pt x="663" y="131"/>
                  </a:lnTo>
                  <a:lnTo>
                    <a:pt x="671" y="121"/>
                  </a:lnTo>
                  <a:lnTo>
                    <a:pt x="678" y="114"/>
                  </a:lnTo>
                  <a:lnTo>
                    <a:pt x="682" y="110"/>
                  </a:lnTo>
                  <a:lnTo>
                    <a:pt x="686" y="104"/>
                  </a:lnTo>
                  <a:lnTo>
                    <a:pt x="690" y="100"/>
                  </a:lnTo>
                  <a:lnTo>
                    <a:pt x="695" y="95"/>
                  </a:lnTo>
                  <a:lnTo>
                    <a:pt x="699" y="91"/>
                  </a:lnTo>
                  <a:lnTo>
                    <a:pt x="703" y="87"/>
                  </a:lnTo>
                  <a:lnTo>
                    <a:pt x="707" y="81"/>
                  </a:lnTo>
                  <a:lnTo>
                    <a:pt x="711" y="78"/>
                  </a:lnTo>
                  <a:lnTo>
                    <a:pt x="718" y="68"/>
                  </a:lnTo>
                  <a:lnTo>
                    <a:pt x="722" y="62"/>
                  </a:lnTo>
                  <a:lnTo>
                    <a:pt x="726" y="59"/>
                  </a:lnTo>
                  <a:lnTo>
                    <a:pt x="732" y="53"/>
                  </a:lnTo>
                  <a:lnTo>
                    <a:pt x="735" y="49"/>
                  </a:lnTo>
                  <a:lnTo>
                    <a:pt x="743" y="42"/>
                  </a:lnTo>
                  <a:lnTo>
                    <a:pt x="751" y="34"/>
                  </a:lnTo>
                  <a:lnTo>
                    <a:pt x="758" y="26"/>
                  </a:lnTo>
                  <a:lnTo>
                    <a:pt x="773" y="13"/>
                  </a:lnTo>
                  <a:lnTo>
                    <a:pt x="787" y="5"/>
                  </a:lnTo>
                  <a:lnTo>
                    <a:pt x="800" y="0"/>
                  </a:lnTo>
                  <a:lnTo>
                    <a:pt x="811" y="0"/>
                  </a:lnTo>
                  <a:lnTo>
                    <a:pt x="819" y="7"/>
                  </a:lnTo>
                  <a:lnTo>
                    <a:pt x="828" y="26"/>
                  </a:lnTo>
                  <a:lnTo>
                    <a:pt x="825" y="47"/>
                  </a:lnTo>
                  <a:lnTo>
                    <a:pt x="819" y="59"/>
                  </a:lnTo>
                  <a:lnTo>
                    <a:pt x="811" y="68"/>
                  </a:lnTo>
                  <a:lnTo>
                    <a:pt x="802" y="80"/>
                  </a:lnTo>
                  <a:lnTo>
                    <a:pt x="796" y="85"/>
                  </a:lnTo>
                  <a:lnTo>
                    <a:pt x="792" y="91"/>
                  </a:lnTo>
                  <a:lnTo>
                    <a:pt x="787" y="95"/>
                  </a:lnTo>
                  <a:lnTo>
                    <a:pt x="781" y="100"/>
                  </a:lnTo>
                  <a:lnTo>
                    <a:pt x="775" y="104"/>
                  </a:lnTo>
                  <a:lnTo>
                    <a:pt x="770" y="110"/>
                  </a:lnTo>
                  <a:lnTo>
                    <a:pt x="749" y="129"/>
                  </a:lnTo>
                  <a:lnTo>
                    <a:pt x="743" y="133"/>
                  </a:lnTo>
                  <a:lnTo>
                    <a:pt x="739" y="137"/>
                  </a:lnTo>
                  <a:lnTo>
                    <a:pt x="733" y="140"/>
                  </a:lnTo>
                  <a:lnTo>
                    <a:pt x="730" y="146"/>
                  </a:lnTo>
                  <a:lnTo>
                    <a:pt x="724" y="152"/>
                  </a:lnTo>
                  <a:lnTo>
                    <a:pt x="718" y="159"/>
                  </a:lnTo>
                  <a:lnTo>
                    <a:pt x="718" y="163"/>
                  </a:lnTo>
                  <a:lnTo>
                    <a:pt x="724" y="161"/>
                  </a:lnTo>
                  <a:lnTo>
                    <a:pt x="732" y="156"/>
                  </a:lnTo>
                  <a:lnTo>
                    <a:pt x="754" y="140"/>
                  </a:lnTo>
                  <a:lnTo>
                    <a:pt x="781" y="121"/>
                  </a:lnTo>
                  <a:lnTo>
                    <a:pt x="813" y="102"/>
                  </a:lnTo>
                  <a:lnTo>
                    <a:pt x="846" y="85"/>
                  </a:lnTo>
                  <a:lnTo>
                    <a:pt x="861" y="80"/>
                  </a:lnTo>
                  <a:lnTo>
                    <a:pt x="874" y="76"/>
                  </a:lnTo>
                  <a:lnTo>
                    <a:pt x="880" y="76"/>
                  </a:lnTo>
                  <a:lnTo>
                    <a:pt x="886" y="76"/>
                  </a:lnTo>
                  <a:lnTo>
                    <a:pt x="897" y="80"/>
                  </a:lnTo>
                  <a:lnTo>
                    <a:pt x="906" y="83"/>
                  </a:lnTo>
                  <a:lnTo>
                    <a:pt x="914" y="89"/>
                  </a:lnTo>
                  <a:lnTo>
                    <a:pt x="924" y="99"/>
                  </a:lnTo>
                  <a:lnTo>
                    <a:pt x="931" y="119"/>
                  </a:lnTo>
                  <a:lnTo>
                    <a:pt x="927" y="129"/>
                  </a:lnTo>
                  <a:lnTo>
                    <a:pt x="922" y="137"/>
                  </a:lnTo>
                  <a:lnTo>
                    <a:pt x="912" y="144"/>
                  </a:lnTo>
                  <a:lnTo>
                    <a:pt x="901" y="148"/>
                  </a:lnTo>
                  <a:lnTo>
                    <a:pt x="895" y="148"/>
                  </a:lnTo>
                  <a:lnTo>
                    <a:pt x="889" y="150"/>
                  </a:lnTo>
                  <a:lnTo>
                    <a:pt x="876" y="152"/>
                  </a:lnTo>
                  <a:lnTo>
                    <a:pt x="870" y="154"/>
                  </a:lnTo>
                  <a:lnTo>
                    <a:pt x="865" y="154"/>
                  </a:lnTo>
                  <a:lnTo>
                    <a:pt x="855" y="156"/>
                  </a:lnTo>
                  <a:lnTo>
                    <a:pt x="842" y="161"/>
                  </a:lnTo>
                  <a:lnTo>
                    <a:pt x="840" y="165"/>
                  </a:lnTo>
                  <a:lnTo>
                    <a:pt x="844" y="169"/>
                  </a:lnTo>
                  <a:lnTo>
                    <a:pt x="859" y="190"/>
                  </a:lnTo>
                  <a:lnTo>
                    <a:pt x="876" y="216"/>
                  </a:lnTo>
                  <a:lnTo>
                    <a:pt x="882" y="239"/>
                  </a:lnTo>
                  <a:lnTo>
                    <a:pt x="880" y="243"/>
                  </a:lnTo>
                  <a:lnTo>
                    <a:pt x="876" y="247"/>
                  </a:lnTo>
                  <a:lnTo>
                    <a:pt x="870" y="247"/>
                  </a:lnTo>
                  <a:lnTo>
                    <a:pt x="863" y="247"/>
                  </a:lnTo>
                  <a:lnTo>
                    <a:pt x="855" y="245"/>
                  </a:lnTo>
                  <a:lnTo>
                    <a:pt x="846" y="241"/>
                  </a:lnTo>
                  <a:lnTo>
                    <a:pt x="838" y="239"/>
                  </a:lnTo>
                  <a:lnTo>
                    <a:pt x="828" y="234"/>
                  </a:lnTo>
                  <a:lnTo>
                    <a:pt x="813" y="226"/>
                  </a:lnTo>
                  <a:lnTo>
                    <a:pt x="798" y="216"/>
                  </a:lnTo>
                  <a:lnTo>
                    <a:pt x="783" y="209"/>
                  </a:lnTo>
                  <a:lnTo>
                    <a:pt x="771" y="203"/>
                  </a:lnTo>
                  <a:lnTo>
                    <a:pt x="760" y="203"/>
                  </a:lnTo>
                  <a:lnTo>
                    <a:pt x="751" y="209"/>
                  </a:lnTo>
                  <a:lnTo>
                    <a:pt x="749" y="215"/>
                  </a:lnTo>
                  <a:lnTo>
                    <a:pt x="749" y="222"/>
                  </a:lnTo>
                  <a:lnTo>
                    <a:pt x="754" y="239"/>
                  </a:lnTo>
                  <a:lnTo>
                    <a:pt x="777" y="281"/>
                  </a:lnTo>
                  <a:lnTo>
                    <a:pt x="796" y="321"/>
                  </a:lnTo>
                  <a:lnTo>
                    <a:pt x="796" y="334"/>
                  </a:lnTo>
                  <a:lnTo>
                    <a:pt x="792" y="340"/>
                  </a:lnTo>
                  <a:lnTo>
                    <a:pt x="787" y="344"/>
                  </a:lnTo>
                  <a:lnTo>
                    <a:pt x="779" y="344"/>
                  </a:lnTo>
                  <a:lnTo>
                    <a:pt x="771" y="344"/>
                  </a:lnTo>
                  <a:lnTo>
                    <a:pt x="764" y="342"/>
                  </a:lnTo>
                  <a:lnTo>
                    <a:pt x="756" y="338"/>
                  </a:lnTo>
                  <a:lnTo>
                    <a:pt x="741" y="327"/>
                  </a:lnTo>
                  <a:lnTo>
                    <a:pt x="724" y="311"/>
                  </a:lnTo>
                  <a:lnTo>
                    <a:pt x="709" y="298"/>
                  </a:lnTo>
                  <a:lnTo>
                    <a:pt x="692" y="285"/>
                  </a:lnTo>
                  <a:lnTo>
                    <a:pt x="661" y="268"/>
                  </a:lnTo>
                  <a:lnTo>
                    <a:pt x="648" y="268"/>
                  </a:lnTo>
                  <a:lnTo>
                    <a:pt x="636" y="270"/>
                  </a:lnTo>
                  <a:lnTo>
                    <a:pt x="627" y="273"/>
                  </a:lnTo>
                  <a:lnTo>
                    <a:pt x="625" y="277"/>
                  </a:lnTo>
                  <a:lnTo>
                    <a:pt x="621" y="281"/>
                  </a:lnTo>
                  <a:lnTo>
                    <a:pt x="619" y="291"/>
                  </a:lnTo>
                  <a:lnTo>
                    <a:pt x="621" y="302"/>
                  </a:lnTo>
                  <a:lnTo>
                    <a:pt x="636" y="325"/>
                  </a:lnTo>
                  <a:lnTo>
                    <a:pt x="661" y="346"/>
                  </a:lnTo>
                  <a:lnTo>
                    <a:pt x="673" y="351"/>
                  </a:lnTo>
                  <a:lnTo>
                    <a:pt x="684" y="357"/>
                  </a:lnTo>
                  <a:lnTo>
                    <a:pt x="695" y="363"/>
                  </a:lnTo>
                  <a:lnTo>
                    <a:pt x="705" y="370"/>
                  </a:lnTo>
                  <a:lnTo>
                    <a:pt x="720" y="393"/>
                  </a:lnTo>
                  <a:lnTo>
                    <a:pt x="722" y="408"/>
                  </a:lnTo>
                  <a:lnTo>
                    <a:pt x="718" y="422"/>
                  </a:lnTo>
                  <a:lnTo>
                    <a:pt x="707" y="433"/>
                  </a:lnTo>
                  <a:lnTo>
                    <a:pt x="692" y="443"/>
                  </a:lnTo>
                  <a:lnTo>
                    <a:pt x="682" y="446"/>
                  </a:lnTo>
                  <a:lnTo>
                    <a:pt x="673" y="448"/>
                  </a:lnTo>
                  <a:lnTo>
                    <a:pt x="663" y="448"/>
                  </a:lnTo>
                  <a:lnTo>
                    <a:pt x="654" y="448"/>
                  </a:lnTo>
                  <a:lnTo>
                    <a:pt x="644" y="448"/>
                  </a:lnTo>
                  <a:lnTo>
                    <a:pt x="635" y="445"/>
                  </a:lnTo>
                  <a:lnTo>
                    <a:pt x="625" y="441"/>
                  </a:lnTo>
                  <a:lnTo>
                    <a:pt x="617" y="435"/>
                  </a:lnTo>
                  <a:lnTo>
                    <a:pt x="604" y="420"/>
                  </a:lnTo>
                  <a:lnTo>
                    <a:pt x="589" y="399"/>
                  </a:lnTo>
                  <a:lnTo>
                    <a:pt x="559" y="357"/>
                  </a:lnTo>
                  <a:lnTo>
                    <a:pt x="530" y="325"/>
                  </a:lnTo>
                  <a:lnTo>
                    <a:pt x="517" y="317"/>
                  </a:lnTo>
                  <a:lnTo>
                    <a:pt x="505" y="319"/>
                  </a:lnTo>
                  <a:lnTo>
                    <a:pt x="501" y="323"/>
                  </a:lnTo>
                  <a:lnTo>
                    <a:pt x="500" y="329"/>
                  </a:lnTo>
                  <a:lnTo>
                    <a:pt x="505" y="340"/>
                  </a:lnTo>
                  <a:lnTo>
                    <a:pt x="530" y="370"/>
                  </a:lnTo>
                  <a:lnTo>
                    <a:pt x="543" y="387"/>
                  </a:lnTo>
                  <a:lnTo>
                    <a:pt x="555" y="405"/>
                  </a:lnTo>
                  <a:lnTo>
                    <a:pt x="560" y="420"/>
                  </a:lnTo>
                  <a:lnTo>
                    <a:pt x="559" y="433"/>
                  </a:lnTo>
                  <a:lnTo>
                    <a:pt x="553" y="439"/>
                  </a:lnTo>
                  <a:lnTo>
                    <a:pt x="543" y="445"/>
                  </a:lnTo>
                  <a:lnTo>
                    <a:pt x="532" y="448"/>
                  </a:lnTo>
                  <a:lnTo>
                    <a:pt x="524" y="450"/>
                  </a:lnTo>
                  <a:lnTo>
                    <a:pt x="519" y="452"/>
                  </a:lnTo>
                  <a:lnTo>
                    <a:pt x="511" y="454"/>
                  </a:lnTo>
                  <a:lnTo>
                    <a:pt x="501" y="454"/>
                  </a:lnTo>
                  <a:lnTo>
                    <a:pt x="494" y="456"/>
                  </a:lnTo>
                  <a:lnTo>
                    <a:pt x="484" y="458"/>
                  </a:lnTo>
                  <a:lnTo>
                    <a:pt x="477" y="458"/>
                  </a:lnTo>
                  <a:lnTo>
                    <a:pt x="467" y="458"/>
                  </a:lnTo>
                  <a:lnTo>
                    <a:pt x="458" y="460"/>
                  </a:lnTo>
                  <a:lnTo>
                    <a:pt x="448" y="460"/>
                  </a:lnTo>
                  <a:lnTo>
                    <a:pt x="439" y="460"/>
                  </a:lnTo>
                  <a:lnTo>
                    <a:pt x="429" y="458"/>
                  </a:lnTo>
                  <a:lnTo>
                    <a:pt x="420" y="458"/>
                  </a:lnTo>
                  <a:lnTo>
                    <a:pt x="410" y="456"/>
                  </a:lnTo>
                  <a:lnTo>
                    <a:pt x="401" y="456"/>
                  </a:lnTo>
                  <a:lnTo>
                    <a:pt x="393" y="454"/>
                  </a:lnTo>
                  <a:lnTo>
                    <a:pt x="384" y="452"/>
                  </a:lnTo>
                  <a:lnTo>
                    <a:pt x="376" y="450"/>
                  </a:lnTo>
                  <a:lnTo>
                    <a:pt x="366" y="446"/>
                  </a:lnTo>
                  <a:lnTo>
                    <a:pt x="361" y="445"/>
                  </a:lnTo>
                  <a:lnTo>
                    <a:pt x="346" y="437"/>
                  </a:lnTo>
                  <a:lnTo>
                    <a:pt x="334" y="427"/>
                  </a:lnTo>
                  <a:lnTo>
                    <a:pt x="325" y="418"/>
                  </a:lnTo>
                  <a:lnTo>
                    <a:pt x="308" y="399"/>
                  </a:lnTo>
                  <a:lnTo>
                    <a:pt x="289" y="386"/>
                  </a:lnTo>
                  <a:lnTo>
                    <a:pt x="268" y="376"/>
                  </a:lnTo>
                  <a:lnTo>
                    <a:pt x="258" y="374"/>
                  </a:lnTo>
                  <a:lnTo>
                    <a:pt x="249" y="372"/>
                  </a:lnTo>
                  <a:lnTo>
                    <a:pt x="241" y="370"/>
                  </a:lnTo>
                  <a:lnTo>
                    <a:pt x="231" y="368"/>
                  </a:lnTo>
                  <a:lnTo>
                    <a:pt x="218" y="368"/>
                  </a:lnTo>
                  <a:lnTo>
                    <a:pt x="209" y="368"/>
                  </a:lnTo>
                  <a:lnTo>
                    <a:pt x="205" y="368"/>
                  </a:lnTo>
                  <a:lnTo>
                    <a:pt x="334" y="329"/>
                  </a:lnTo>
                  <a:lnTo>
                    <a:pt x="509" y="416"/>
                  </a:lnTo>
                  <a:lnTo>
                    <a:pt x="376" y="315"/>
                  </a:lnTo>
                  <a:lnTo>
                    <a:pt x="532" y="270"/>
                  </a:lnTo>
                  <a:lnTo>
                    <a:pt x="657" y="406"/>
                  </a:lnTo>
                  <a:lnTo>
                    <a:pt x="562" y="258"/>
                  </a:lnTo>
                  <a:lnTo>
                    <a:pt x="663" y="224"/>
                  </a:lnTo>
                  <a:lnTo>
                    <a:pt x="764" y="311"/>
                  </a:lnTo>
                  <a:lnTo>
                    <a:pt x="692" y="215"/>
                  </a:lnTo>
                  <a:lnTo>
                    <a:pt x="773" y="182"/>
                  </a:lnTo>
                  <a:lnTo>
                    <a:pt x="846" y="213"/>
                  </a:lnTo>
                  <a:lnTo>
                    <a:pt x="789" y="165"/>
                  </a:lnTo>
                  <a:lnTo>
                    <a:pt x="891" y="104"/>
                  </a:lnTo>
                  <a:lnTo>
                    <a:pt x="754" y="167"/>
                  </a:lnTo>
                  <a:lnTo>
                    <a:pt x="648" y="209"/>
                  </a:lnTo>
                  <a:lnTo>
                    <a:pt x="796" y="43"/>
                  </a:lnTo>
                  <a:lnTo>
                    <a:pt x="606" y="216"/>
                  </a:lnTo>
                  <a:lnTo>
                    <a:pt x="522" y="239"/>
                  </a:lnTo>
                  <a:lnTo>
                    <a:pt x="625" y="66"/>
                  </a:lnTo>
                  <a:lnTo>
                    <a:pt x="482" y="249"/>
                  </a:lnTo>
                  <a:lnTo>
                    <a:pt x="359" y="285"/>
                  </a:lnTo>
                  <a:lnTo>
                    <a:pt x="414" y="125"/>
                  </a:lnTo>
                  <a:lnTo>
                    <a:pt x="323" y="298"/>
                  </a:lnTo>
                  <a:lnTo>
                    <a:pt x="308" y="304"/>
                  </a:lnTo>
                  <a:lnTo>
                    <a:pt x="290" y="311"/>
                  </a:lnTo>
                  <a:lnTo>
                    <a:pt x="270" y="321"/>
                  </a:lnTo>
                  <a:lnTo>
                    <a:pt x="247" y="329"/>
                  </a:lnTo>
                  <a:lnTo>
                    <a:pt x="224" y="338"/>
                  </a:lnTo>
                  <a:lnTo>
                    <a:pt x="218" y="340"/>
                  </a:lnTo>
                  <a:lnTo>
                    <a:pt x="212" y="342"/>
                  </a:lnTo>
                  <a:lnTo>
                    <a:pt x="207" y="342"/>
                  </a:lnTo>
                  <a:lnTo>
                    <a:pt x="201" y="344"/>
                  </a:lnTo>
                  <a:lnTo>
                    <a:pt x="195" y="346"/>
                  </a:lnTo>
                  <a:lnTo>
                    <a:pt x="192" y="348"/>
                  </a:lnTo>
                  <a:lnTo>
                    <a:pt x="182" y="348"/>
                  </a:lnTo>
                  <a:lnTo>
                    <a:pt x="173" y="349"/>
                  </a:lnTo>
                  <a:lnTo>
                    <a:pt x="167" y="349"/>
                  </a:lnTo>
                  <a:lnTo>
                    <a:pt x="159" y="349"/>
                  </a:lnTo>
                  <a:lnTo>
                    <a:pt x="154" y="349"/>
                  </a:lnTo>
                  <a:lnTo>
                    <a:pt x="148" y="349"/>
                  </a:lnTo>
                  <a:lnTo>
                    <a:pt x="140" y="349"/>
                  </a:lnTo>
                  <a:lnTo>
                    <a:pt x="135" y="349"/>
                  </a:lnTo>
                  <a:lnTo>
                    <a:pt x="127" y="349"/>
                  </a:lnTo>
                  <a:lnTo>
                    <a:pt x="119" y="348"/>
                  </a:lnTo>
                  <a:lnTo>
                    <a:pt x="112" y="348"/>
                  </a:lnTo>
                  <a:lnTo>
                    <a:pt x="104" y="348"/>
                  </a:lnTo>
                  <a:lnTo>
                    <a:pt x="97" y="346"/>
                  </a:lnTo>
                  <a:lnTo>
                    <a:pt x="89" y="346"/>
                  </a:lnTo>
                  <a:lnTo>
                    <a:pt x="81" y="344"/>
                  </a:lnTo>
                  <a:lnTo>
                    <a:pt x="74" y="344"/>
                  </a:lnTo>
                  <a:lnTo>
                    <a:pt x="58" y="342"/>
                  </a:lnTo>
                  <a:lnTo>
                    <a:pt x="53" y="340"/>
                  </a:lnTo>
                  <a:lnTo>
                    <a:pt x="45" y="340"/>
                  </a:lnTo>
                  <a:lnTo>
                    <a:pt x="34" y="338"/>
                  </a:lnTo>
                  <a:lnTo>
                    <a:pt x="22" y="336"/>
                  </a:lnTo>
                  <a:lnTo>
                    <a:pt x="13" y="334"/>
                  </a:lnTo>
                  <a:lnTo>
                    <a:pt x="5" y="332"/>
                  </a:lnTo>
                  <a:lnTo>
                    <a:pt x="0" y="332"/>
                  </a:lnTo>
                  <a:lnTo>
                    <a:pt x="102" y="272"/>
                  </a:lnTo>
                  <a:lnTo>
                    <a:pt x="106" y="279"/>
                  </a:lnTo>
                  <a:lnTo>
                    <a:pt x="123" y="298"/>
                  </a:lnTo>
                  <a:lnTo>
                    <a:pt x="150" y="313"/>
                  </a:lnTo>
                  <a:close/>
                </a:path>
              </a:pathLst>
            </a:custGeom>
            <a:solidFill>
              <a:srgbClr val="FF0066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99" name="Freeform 11"/>
            <p:cNvSpPr/>
            <p:nvPr/>
          </p:nvSpPr>
          <p:spPr>
            <a:xfrm>
              <a:off x="672" y="432"/>
              <a:ext cx="465" cy="230"/>
            </a:xfrm>
            <a:custGeom>
              <a:avLst/>
              <a:gdLst/>
              <a:ahLst/>
              <a:cxnLst>
                <a:cxn ang="0">
                  <a:pos x="12" y="20"/>
                </a:cxn>
                <a:cxn ang="0">
                  <a:pos x="16" y="18"/>
                </a:cxn>
                <a:cxn ang="0">
                  <a:pos x="18" y="15"/>
                </a:cxn>
                <a:cxn ang="0">
                  <a:pos x="20" y="13"/>
                </a:cxn>
                <a:cxn ang="0">
                  <a:pos x="21" y="10"/>
                </a:cxn>
                <a:cxn ang="0">
                  <a:pos x="26" y="6"/>
                </a:cxn>
                <a:cxn ang="0">
                  <a:pos x="29" y="5"/>
                </a:cxn>
                <a:cxn ang="0">
                  <a:pos x="32" y="5"/>
                </a:cxn>
                <a:cxn ang="0">
                  <a:pos x="31" y="7"/>
                </a:cxn>
                <a:cxn ang="0">
                  <a:pos x="29" y="9"/>
                </a:cxn>
                <a:cxn ang="0">
                  <a:pos x="31" y="11"/>
                </a:cxn>
                <a:cxn ang="0">
                  <a:pos x="34" y="9"/>
                </a:cxn>
                <a:cxn ang="0">
                  <a:pos x="36" y="5"/>
                </a:cxn>
                <a:cxn ang="0">
                  <a:pos x="39" y="2"/>
                </a:cxn>
                <a:cxn ang="0">
                  <a:pos x="41" y="5"/>
                </a:cxn>
                <a:cxn ang="0">
                  <a:pos x="39" y="9"/>
                </a:cxn>
                <a:cxn ang="0">
                  <a:pos x="40" y="10"/>
                </a:cxn>
                <a:cxn ang="0">
                  <a:pos x="43" y="8"/>
                </a:cxn>
                <a:cxn ang="0">
                  <a:pos x="44" y="6"/>
                </a:cxn>
                <a:cxn ang="0">
                  <a:pos x="46" y="4"/>
                </a:cxn>
                <a:cxn ang="0">
                  <a:pos x="50" y="1"/>
                </a:cxn>
                <a:cxn ang="0">
                  <a:pos x="52" y="4"/>
                </a:cxn>
                <a:cxn ang="0">
                  <a:pos x="49" y="7"/>
                </a:cxn>
                <a:cxn ang="0">
                  <a:pos x="46" y="9"/>
                </a:cxn>
                <a:cxn ang="0">
                  <a:pos x="46" y="10"/>
                </a:cxn>
                <a:cxn ang="0">
                  <a:pos x="55" y="5"/>
                </a:cxn>
                <a:cxn ang="0">
                  <a:pos x="58" y="7"/>
                </a:cxn>
                <a:cxn ang="0">
                  <a:pos x="56" y="10"/>
                </a:cxn>
                <a:cxn ang="0">
                  <a:pos x="53" y="11"/>
                </a:cxn>
                <a:cxn ang="0">
                  <a:pos x="55" y="16"/>
                </a:cxn>
                <a:cxn ang="0">
                  <a:pos x="53" y="15"/>
                </a:cxn>
                <a:cxn ang="0">
                  <a:pos x="48" y="13"/>
                </a:cxn>
                <a:cxn ang="0">
                  <a:pos x="50" y="21"/>
                </a:cxn>
                <a:cxn ang="0">
                  <a:pos x="48" y="22"/>
                </a:cxn>
                <a:cxn ang="0">
                  <a:pos x="42" y="17"/>
                </a:cxn>
                <a:cxn ang="0">
                  <a:pos x="39" y="19"/>
                </a:cxn>
                <a:cxn ang="0">
                  <a:pos x="44" y="23"/>
                </a:cxn>
                <a:cxn ang="0">
                  <a:pos x="44" y="28"/>
                </a:cxn>
                <a:cxn ang="0">
                  <a:pos x="40" y="28"/>
                </a:cxn>
                <a:cxn ang="0">
                  <a:pos x="33" y="21"/>
                </a:cxn>
                <a:cxn ang="0">
                  <a:pos x="33" y="24"/>
                </a:cxn>
                <a:cxn ang="0">
                  <a:pos x="34" y="28"/>
                </a:cxn>
                <a:cxn ang="0">
                  <a:pos x="31" y="29"/>
                </a:cxn>
                <a:cxn ang="0">
                  <a:pos x="28" y="29"/>
                </a:cxn>
                <a:cxn ang="0">
                  <a:pos x="24" y="29"/>
                </a:cxn>
                <a:cxn ang="0">
                  <a:pos x="21" y="27"/>
                </a:cxn>
                <a:cxn ang="0">
                  <a:pos x="15" y="24"/>
                </a:cxn>
                <a:cxn ang="0">
                  <a:pos x="32" y="27"/>
                </a:cxn>
                <a:cxn ang="0">
                  <a:pos x="48" y="20"/>
                </a:cxn>
                <a:cxn ang="0">
                  <a:pos x="48" y="11"/>
                </a:cxn>
                <a:cxn ang="0">
                  <a:pos x="31" y="16"/>
                </a:cxn>
                <a:cxn ang="0">
                  <a:pos x="17" y="21"/>
                </a:cxn>
                <a:cxn ang="0">
                  <a:pos x="13" y="22"/>
                </a:cxn>
                <a:cxn ang="0">
                  <a:pos x="10" y="22"/>
                </a:cxn>
                <a:cxn ang="0">
                  <a:pos x="8" y="22"/>
                </a:cxn>
                <a:cxn ang="0">
                  <a:pos x="5" y="22"/>
                </a:cxn>
                <a:cxn ang="0">
                  <a:pos x="1" y="21"/>
                </a:cxn>
                <a:cxn ang="0">
                  <a:pos x="10" y="20"/>
                </a:cxn>
              </a:cxnLst>
              <a:rect l="0" t="0" r="0" b="0"/>
              <a:pathLst>
                <a:path w="929" h="460">
                  <a:moveTo>
                    <a:pt x="148" y="316"/>
                  </a:moveTo>
                  <a:lnTo>
                    <a:pt x="152" y="316"/>
                  </a:lnTo>
                  <a:lnTo>
                    <a:pt x="161" y="316"/>
                  </a:lnTo>
                  <a:lnTo>
                    <a:pt x="167" y="316"/>
                  </a:lnTo>
                  <a:lnTo>
                    <a:pt x="174" y="314"/>
                  </a:lnTo>
                  <a:lnTo>
                    <a:pt x="184" y="312"/>
                  </a:lnTo>
                  <a:lnTo>
                    <a:pt x="193" y="310"/>
                  </a:lnTo>
                  <a:lnTo>
                    <a:pt x="212" y="304"/>
                  </a:lnTo>
                  <a:lnTo>
                    <a:pt x="235" y="291"/>
                  </a:lnTo>
                  <a:lnTo>
                    <a:pt x="245" y="283"/>
                  </a:lnTo>
                  <a:lnTo>
                    <a:pt x="251" y="278"/>
                  </a:lnTo>
                  <a:lnTo>
                    <a:pt x="256" y="274"/>
                  </a:lnTo>
                  <a:lnTo>
                    <a:pt x="262" y="268"/>
                  </a:lnTo>
                  <a:lnTo>
                    <a:pt x="266" y="262"/>
                  </a:lnTo>
                  <a:lnTo>
                    <a:pt x="271" y="257"/>
                  </a:lnTo>
                  <a:lnTo>
                    <a:pt x="277" y="249"/>
                  </a:lnTo>
                  <a:lnTo>
                    <a:pt x="281" y="242"/>
                  </a:lnTo>
                  <a:lnTo>
                    <a:pt x="285" y="234"/>
                  </a:lnTo>
                  <a:lnTo>
                    <a:pt x="290" y="228"/>
                  </a:lnTo>
                  <a:lnTo>
                    <a:pt x="294" y="221"/>
                  </a:lnTo>
                  <a:lnTo>
                    <a:pt x="298" y="213"/>
                  </a:lnTo>
                  <a:lnTo>
                    <a:pt x="302" y="207"/>
                  </a:lnTo>
                  <a:lnTo>
                    <a:pt x="306" y="200"/>
                  </a:lnTo>
                  <a:lnTo>
                    <a:pt x="309" y="194"/>
                  </a:lnTo>
                  <a:lnTo>
                    <a:pt x="313" y="188"/>
                  </a:lnTo>
                  <a:lnTo>
                    <a:pt x="315" y="181"/>
                  </a:lnTo>
                  <a:lnTo>
                    <a:pt x="323" y="169"/>
                  </a:lnTo>
                  <a:lnTo>
                    <a:pt x="327" y="164"/>
                  </a:lnTo>
                  <a:lnTo>
                    <a:pt x="328" y="158"/>
                  </a:lnTo>
                  <a:lnTo>
                    <a:pt x="336" y="146"/>
                  </a:lnTo>
                  <a:lnTo>
                    <a:pt x="342" y="135"/>
                  </a:lnTo>
                  <a:lnTo>
                    <a:pt x="349" y="126"/>
                  </a:lnTo>
                  <a:lnTo>
                    <a:pt x="355" y="116"/>
                  </a:lnTo>
                  <a:lnTo>
                    <a:pt x="363" y="108"/>
                  </a:lnTo>
                  <a:lnTo>
                    <a:pt x="380" y="93"/>
                  </a:lnTo>
                  <a:lnTo>
                    <a:pt x="401" y="84"/>
                  </a:lnTo>
                  <a:lnTo>
                    <a:pt x="410" y="80"/>
                  </a:lnTo>
                  <a:lnTo>
                    <a:pt x="422" y="76"/>
                  </a:lnTo>
                  <a:lnTo>
                    <a:pt x="427" y="76"/>
                  </a:lnTo>
                  <a:lnTo>
                    <a:pt x="431" y="74"/>
                  </a:lnTo>
                  <a:lnTo>
                    <a:pt x="441" y="72"/>
                  </a:lnTo>
                  <a:lnTo>
                    <a:pt x="450" y="72"/>
                  </a:lnTo>
                  <a:lnTo>
                    <a:pt x="460" y="70"/>
                  </a:lnTo>
                  <a:lnTo>
                    <a:pt x="467" y="70"/>
                  </a:lnTo>
                  <a:lnTo>
                    <a:pt x="475" y="70"/>
                  </a:lnTo>
                  <a:lnTo>
                    <a:pt x="482" y="70"/>
                  </a:lnTo>
                  <a:lnTo>
                    <a:pt x="488" y="70"/>
                  </a:lnTo>
                  <a:lnTo>
                    <a:pt x="498" y="70"/>
                  </a:lnTo>
                  <a:lnTo>
                    <a:pt x="507" y="72"/>
                  </a:lnTo>
                  <a:lnTo>
                    <a:pt x="505" y="74"/>
                  </a:lnTo>
                  <a:lnTo>
                    <a:pt x="498" y="82"/>
                  </a:lnTo>
                  <a:lnTo>
                    <a:pt x="494" y="86"/>
                  </a:lnTo>
                  <a:lnTo>
                    <a:pt x="488" y="91"/>
                  </a:lnTo>
                  <a:lnTo>
                    <a:pt x="482" y="97"/>
                  </a:lnTo>
                  <a:lnTo>
                    <a:pt x="477" y="103"/>
                  </a:lnTo>
                  <a:lnTo>
                    <a:pt x="471" y="108"/>
                  </a:lnTo>
                  <a:lnTo>
                    <a:pt x="465" y="116"/>
                  </a:lnTo>
                  <a:lnTo>
                    <a:pt x="462" y="124"/>
                  </a:lnTo>
                  <a:lnTo>
                    <a:pt x="458" y="129"/>
                  </a:lnTo>
                  <a:lnTo>
                    <a:pt x="454" y="137"/>
                  </a:lnTo>
                  <a:lnTo>
                    <a:pt x="450" y="145"/>
                  </a:lnTo>
                  <a:lnTo>
                    <a:pt x="450" y="156"/>
                  </a:lnTo>
                  <a:lnTo>
                    <a:pt x="454" y="167"/>
                  </a:lnTo>
                  <a:lnTo>
                    <a:pt x="462" y="173"/>
                  </a:lnTo>
                  <a:lnTo>
                    <a:pt x="473" y="175"/>
                  </a:lnTo>
                  <a:lnTo>
                    <a:pt x="484" y="173"/>
                  </a:lnTo>
                  <a:lnTo>
                    <a:pt x="498" y="169"/>
                  </a:lnTo>
                  <a:lnTo>
                    <a:pt x="511" y="162"/>
                  </a:lnTo>
                  <a:lnTo>
                    <a:pt x="524" y="152"/>
                  </a:lnTo>
                  <a:lnTo>
                    <a:pt x="528" y="146"/>
                  </a:lnTo>
                  <a:lnTo>
                    <a:pt x="532" y="139"/>
                  </a:lnTo>
                  <a:lnTo>
                    <a:pt x="538" y="133"/>
                  </a:lnTo>
                  <a:lnTo>
                    <a:pt x="541" y="124"/>
                  </a:lnTo>
                  <a:lnTo>
                    <a:pt x="547" y="114"/>
                  </a:lnTo>
                  <a:lnTo>
                    <a:pt x="551" y="103"/>
                  </a:lnTo>
                  <a:lnTo>
                    <a:pt x="559" y="93"/>
                  </a:lnTo>
                  <a:lnTo>
                    <a:pt x="564" y="82"/>
                  </a:lnTo>
                  <a:lnTo>
                    <a:pt x="572" y="72"/>
                  </a:lnTo>
                  <a:lnTo>
                    <a:pt x="578" y="61"/>
                  </a:lnTo>
                  <a:lnTo>
                    <a:pt x="585" y="51"/>
                  </a:lnTo>
                  <a:lnTo>
                    <a:pt x="593" y="44"/>
                  </a:lnTo>
                  <a:lnTo>
                    <a:pt x="610" y="32"/>
                  </a:lnTo>
                  <a:lnTo>
                    <a:pt x="617" y="29"/>
                  </a:lnTo>
                  <a:lnTo>
                    <a:pt x="623" y="29"/>
                  </a:lnTo>
                  <a:lnTo>
                    <a:pt x="627" y="29"/>
                  </a:lnTo>
                  <a:lnTo>
                    <a:pt x="636" y="31"/>
                  </a:lnTo>
                  <a:lnTo>
                    <a:pt x="646" y="34"/>
                  </a:lnTo>
                  <a:lnTo>
                    <a:pt x="657" y="50"/>
                  </a:lnTo>
                  <a:lnTo>
                    <a:pt x="657" y="69"/>
                  </a:lnTo>
                  <a:lnTo>
                    <a:pt x="654" y="78"/>
                  </a:lnTo>
                  <a:lnTo>
                    <a:pt x="648" y="88"/>
                  </a:lnTo>
                  <a:lnTo>
                    <a:pt x="642" y="99"/>
                  </a:lnTo>
                  <a:lnTo>
                    <a:pt x="635" y="108"/>
                  </a:lnTo>
                  <a:lnTo>
                    <a:pt x="629" y="118"/>
                  </a:lnTo>
                  <a:lnTo>
                    <a:pt x="621" y="127"/>
                  </a:lnTo>
                  <a:lnTo>
                    <a:pt x="616" y="137"/>
                  </a:lnTo>
                  <a:lnTo>
                    <a:pt x="612" y="146"/>
                  </a:lnTo>
                  <a:lnTo>
                    <a:pt x="606" y="162"/>
                  </a:lnTo>
                  <a:lnTo>
                    <a:pt x="610" y="171"/>
                  </a:lnTo>
                  <a:lnTo>
                    <a:pt x="617" y="171"/>
                  </a:lnTo>
                  <a:lnTo>
                    <a:pt x="625" y="167"/>
                  </a:lnTo>
                  <a:lnTo>
                    <a:pt x="636" y="160"/>
                  </a:lnTo>
                  <a:lnTo>
                    <a:pt x="642" y="154"/>
                  </a:lnTo>
                  <a:lnTo>
                    <a:pt x="650" y="146"/>
                  </a:lnTo>
                  <a:lnTo>
                    <a:pt x="655" y="139"/>
                  </a:lnTo>
                  <a:lnTo>
                    <a:pt x="663" y="131"/>
                  </a:lnTo>
                  <a:lnTo>
                    <a:pt x="671" y="124"/>
                  </a:lnTo>
                  <a:lnTo>
                    <a:pt x="678" y="114"/>
                  </a:lnTo>
                  <a:lnTo>
                    <a:pt x="682" y="110"/>
                  </a:lnTo>
                  <a:lnTo>
                    <a:pt x="686" y="105"/>
                  </a:lnTo>
                  <a:lnTo>
                    <a:pt x="690" y="101"/>
                  </a:lnTo>
                  <a:lnTo>
                    <a:pt x="694" y="97"/>
                  </a:lnTo>
                  <a:lnTo>
                    <a:pt x="697" y="91"/>
                  </a:lnTo>
                  <a:lnTo>
                    <a:pt x="701" y="88"/>
                  </a:lnTo>
                  <a:lnTo>
                    <a:pt x="705" y="82"/>
                  </a:lnTo>
                  <a:lnTo>
                    <a:pt x="709" y="78"/>
                  </a:lnTo>
                  <a:lnTo>
                    <a:pt x="718" y="69"/>
                  </a:lnTo>
                  <a:lnTo>
                    <a:pt x="722" y="63"/>
                  </a:lnTo>
                  <a:lnTo>
                    <a:pt x="726" y="59"/>
                  </a:lnTo>
                  <a:lnTo>
                    <a:pt x="730" y="55"/>
                  </a:lnTo>
                  <a:lnTo>
                    <a:pt x="733" y="50"/>
                  </a:lnTo>
                  <a:lnTo>
                    <a:pt x="741" y="42"/>
                  </a:lnTo>
                  <a:lnTo>
                    <a:pt x="751" y="34"/>
                  </a:lnTo>
                  <a:lnTo>
                    <a:pt x="758" y="27"/>
                  </a:lnTo>
                  <a:lnTo>
                    <a:pt x="771" y="13"/>
                  </a:lnTo>
                  <a:lnTo>
                    <a:pt x="787" y="6"/>
                  </a:lnTo>
                  <a:lnTo>
                    <a:pt x="798" y="0"/>
                  </a:lnTo>
                  <a:lnTo>
                    <a:pt x="809" y="2"/>
                  </a:lnTo>
                  <a:lnTo>
                    <a:pt x="819" y="8"/>
                  </a:lnTo>
                  <a:lnTo>
                    <a:pt x="827" y="29"/>
                  </a:lnTo>
                  <a:lnTo>
                    <a:pt x="823" y="48"/>
                  </a:lnTo>
                  <a:lnTo>
                    <a:pt x="817" y="59"/>
                  </a:lnTo>
                  <a:lnTo>
                    <a:pt x="809" y="70"/>
                  </a:lnTo>
                  <a:lnTo>
                    <a:pt x="802" y="80"/>
                  </a:lnTo>
                  <a:lnTo>
                    <a:pt x="796" y="86"/>
                  </a:lnTo>
                  <a:lnTo>
                    <a:pt x="790" y="91"/>
                  </a:lnTo>
                  <a:lnTo>
                    <a:pt x="785" y="95"/>
                  </a:lnTo>
                  <a:lnTo>
                    <a:pt x="781" y="101"/>
                  </a:lnTo>
                  <a:lnTo>
                    <a:pt x="775" y="107"/>
                  </a:lnTo>
                  <a:lnTo>
                    <a:pt x="770" y="110"/>
                  </a:lnTo>
                  <a:lnTo>
                    <a:pt x="747" y="129"/>
                  </a:lnTo>
                  <a:lnTo>
                    <a:pt x="743" y="133"/>
                  </a:lnTo>
                  <a:lnTo>
                    <a:pt x="737" y="139"/>
                  </a:lnTo>
                  <a:lnTo>
                    <a:pt x="733" y="143"/>
                  </a:lnTo>
                  <a:lnTo>
                    <a:pt x="730" y="146"/>
                  </a:lnTo>
                  <a:lnTo>
                    <a:pt x="722" y="152"/>
                  </a:lnTo>
                  <a:lnTo>
                    <a:pt x="718" y="160"/>
                  </a:lnTo>
                  <a:lnTo>
                    <a:pt x="718" y="164"/>
                  </a:lnTo>
                  <a:lnTo>
                    <a:pt x="724" y="162"/>
                  </a:lnTo>
                  <a:lnTo>
                    <a:pt x="732" y="156"/>
                  </a:lnTo>
                  <a:lnTo>
                    <a:pt x="752" y="141"/>
                  </a:lnTo>
                  <a:lnTo>
                    <a:pt x="781" y="122"/>
                  </a:lnTo>
                  <a:lnTo>
                    <a:pt x="813" y="103"/>
                  </a:lnTo>
                  <a:lnTo>
                    <a:pt x="844" y="86"/>
                  </a:lnTo>
                  <a:lnTo>
                    <a:pt x="859" y="80"/>
                  </a:lnTo>
                  <a:lnTo>
                    <a:pt x="874" y="76"/>
                  </a:lnTo>
                  <a:lnTo>
                    <a:pt x="880" y="76"/>
                  </a:lnTo>
                  <a:lnTo>
                    <a:pt x="886" y="76"/>
                  </a:lnTo>
                  <a:lnTo>
                    <a:pt x="897" y="80"/>
                  </a:lnTo>
                  <a:lnTo>
                    <a:pt x="905" y="84"/>
                  </a:lnTo>
                  <a:lnTo>
                    <a:pt x="912" y="89"/>
                  </a:lnTo>
                  <a:lnTo>
                    <a:pt x="924" y="99"/>
                  </a:lnTo>
                  <a:lnTo>
                    <a:pt x="929" y="120"/>
                  </a:lnTo>
                  <a:lnTo>
                    <a:pt x="927" y="129"/>
                  </a:lnTo>
                  <a:lnTo>
                    <a:pt x="922" y="137"/>
                  </a:lnTo>
                  <a:lnTo>
                    <a:pt x="912" y="145"/>
                  </a:lnTo>
                  <a:lnTo>
                    <a:pt x="901" y="148"/>
                  </a:lnTo>
                  <a:lnTo>
                    <a:pt x="895" y="150"/>
                  </a:lnTo>
                  <a:lnTo>
                    <a:pt x="889" y="150"/>
                  </a:lnTo>
                  <a:lnTo>
                    <a:pt x="876" y="152"/>
                  </a:lnTo>
                  <a:lnTo>
                    <a:pt x="870" y="154"/>
                  </a:lnTo>
                  <a:lnTo>
                    <a:pt x="865" y="154"/>
                  </a:lnTo>
                  <a:lnTo>
                    <a:pt x="855" y="156"/>
                  </a:lnTo>
                  <a:lnTo>
                    <a:pt x="842" y="162"/>
                  </a:lnTo>
                  <a:lnTo>
                    <a:pt x="840" y="165"/>
                  </a:lnTo>
                  <a:lnTo>
                    <a:pt x="842" y="171"/>
                  </a:lnTo>
                  <a:lnTo>
                    <a:pt x="857" y="190"/>
                  </a:lnTo>
                  <a:lnTo>
                    <a:pt x="874" y="219"/>
                  </a:lnTo>
                  <a:lnTo>
                    <a:pt x="882" y="242"/>
                  </a:lnTo>
                  <a:lnTo>
                    <a:pt x="880" y="243"/>
                  </a:lnTo>
                  <a:lnTo>
                    <a:pt x="876" y="247"/>
                  </a:lnTo>
                  <a:lnTo>
                    <a:pt x="870" y="247"/>
                  </a:lnTo>
                  <a:lnTo>
                    <a:pt x="863" y="247"/>
                  </a:lnTo>
                  <a:lnTo>
                    <a:pt x="853" y="245"/>
                  </a:lnTo>
                  <a:lnTo>
                    <a:pt x="846" y="242"/>
                  </a:lnTo>
                  <a:lnTo>
                    <a:pt x="836" y="240"/>
                  </a:lnTo>
                  <a:lnTo>
                    <a:pt x="828" y="234"/>
                  </a:lnTo>
                  <a:lnTo>
                    <a:pt x="811" y="226"/>
                  </a:lnTo>
                  <a:lnTo>
                    <a:pt x="796" y="217"/>
                  </a:lnTo>
                  <a:lnTo>
                    <a:pt x="783" y="209"/>
                  </a:lnTo>
                  <a:lnTo>
                    <a:pt x="770" y="204"/>
                  </a:lnTo>
                  <a:lnTo>
                    <a:pt x="760" y="204"/>
                  </a:lnTo>
                  <a:lnTo>
                    <a:pt x="751" y="209"/>
                  </a:lnTo>
                  <a:lnTo>
                    <a:pt x="749" y="215"/>
                  </a:lnTo>
                  <a:lnTo>
                    <a:pt x="749" y="223"/>
                  </a:lnTo>
                  <a:lnTo>
                    <a:pt x="752" y="240"/>
                  </a:lnTo>
                  <a:lnTo>
                    <a:pt x="775" y="281"/>
                  </a:lnTo>
                  <a:lnTo>
                    <a:pt x="794" y="321"/>
                  </a:lnTo>
                  <a:lnTo>
                    <a:pt x="794" y="337"/>
                  </a:lnTo>
                  <a:lnTo>
                    <a:pt x="792" y="340"/>
                  </a:lnTo>
                  <a:lnTo>
                    <a:pt x="787" y="344"/>
                  </a:lnTo>
                  <a:lnTo>
                    <a:pt x="779" y="346"/>
                  </a:lnTo>
                  <a:lnTo>
                    <a:pt x="771" y="346"/>
                  </a:lnTo>
                  <a:lnTo>
                    <a:pt x="764" y="342"/>
                  </a:lnTo>
                  <a:lnTo>
                    <a:pt x="754" y="338"/>
                  </a:lnTo>
                  <a:lnTo>
                    <a:pt x="739" y="327"/>
                  </a:lnTo>
                  <a:lnTo>
                    <a:pt x="724" y="314"/>
                  </a:lnTo>
                  <a:lnTo>
                    <a:pt x="707" y="299"/>
                  </a:lnTo>
                  <a:lnTo>
                    <a:pt x="692" y="285"/>
                  </a:lnTo>
                  <a:lnTo>
                    <a:pt x="661" y="268"/>
                  </a:lnTo>
                  <a:lnTo>
                    <a:pt x="646" y="268"/>
                  </a:lnTo>
                  <a:lnTo>
                    <a:pt x="635" y="270"/>
                  </a:lnTo>
                  <a:lnTo>
                    <a:pt x="625" y="276"/>
                  </a:lnTo>
                  <a:lnTo>
                    <a:pt x="623" y="278"/>
                  </a:lnTo>
                  <a:lnTo>
                    <a:pt x="621" y="283"/>
                  </a:lnTo>
                  <a:lnTo>
                    <a:pt x="619" y="291"/>
                  </a:lnTo>
                  <a:lnTo>
                    <a:pt x="621" y="302"/>
                  </a:lnTo>
                  <a:lnTo>
                    <a:pt x="636" y="327"/>
                  </a:lnTo>
                  <a:lnTo>
                    <a:pt x="659" y="346"/>
                  </a:lnTo>
                  <a:lnTo>
                    <a:pt x="673" y="352"/>
                  </a:lnTo>
                  <a:lnTo>
                    <a:pt x="682" y="357"/>
                  </a:lnTo>
                  <a:lnTo>
                    <a:pt x="694" y="363"/>
                  </a:lnTo>
                  <a:lnTo>
                    <a:pt x="703" y="371"/>
                  </a:lnTo>
                  <a:lnTo>
                    <a:pt x="720" y="394"/>
                  </a:lnTo>
                  <a:lnTo>
                    <a:pt x="722" y="409"/>
                  </a:lnTo>
                  <a:lnTo>
                    <a:pt x="716" y="422"/>
                  </a:lnTo>
                  <a:lnTo>
                    <a:pt x="705" y="434"/>
                  </a:lnTo>
                  <a:lnTo>
                    <a:pt x="690" y="443"/>
                  </a:lnTo>
                  <a:lnTo>
                    <a:pt x="680" y="447"/>
                  </a:lnTo>
                  <a:lnTo>
                    <a:pt x="671" y="449"/>
                  </a:lnTo>
                  <a:lnTo>
                    <a:pt x="661" y="451"/>
                  </a:lnTo>
                  <a:lnTo>
                    <a:pt x="652" y="451"/>
                  </a:lnTo>
                  <a:lnTo>
                    <a:pt x="642" y="449"/>
                  </a:lnTo>
                  <a:lnTo>
                    <a:pt x="635" y="445"/>
                  </a:lnTo>
                  <a:lnTo>
                    <a:pt x="625" y="441"/>
                  </a:lnTo>
                  <a:lnTo>
                    <a:pt x="617" y="435"/>
                  </a:lnTo>
                  <a:lnTo>
                    <a:pt x="602" y="420"/>
                  </a:lnTo>
                  <a:lnTo>
                    <a:pt x="587" y="399"/>
                  </a:lnTo>
                  <a:lnTo>
                    <a:pt x="557" y="357"/>
                  </a:lnTo>
                  <a:lnTo>
                    <a:pt x="528" y="325"/>
                  </a:lnTo>
                  <a:lnTo>
                    <a:pt x="517" y="318"/>
                  </a:lnTo>
                  <a:lnTo>
                    <a:pt x="505" y="319"/>
                  </a:lnTo>
                  <a:lnTo>
                    <a:pt x="501" y="323"/>
                  </a:lnTo>
                  <a:lnTo>
                    <a:pt x="500" y="329"/>
                  </a:lnTo>
                  <a:lnTo>
                    <a:pt x="503" y="340"/>
                  </a:lnTo>
                  <a:lnTo>
                    <a:pt x="528" y="373"/>
                  </a:lnTo>
                  <a:lnTo>
                    <a:pt x="543" y="388"/>
                  </a:lnTo>
                  <a:lnTo>
                    <a:pt x="555" y="405"/>
                  </a:lnTo>
                  <a:lnTo>
                    <a:pt x="560" y="420"/>
                  </a:lnTo>
                  <a:lnTo>
                    <a:pt x="557" y="434"/>
                  </a:lnTo>
                  <a:lnTo>
                    <a:pt x="551" y="439"/>
                  </a:lnTo>
                  <a:lnTo>
                    <a:pt x="541" y="445"/>
                  </a:lnTo>
                  <a:lnTo>
                    <a:pt x="530" y="449"/>
                  </a:lnTo>
                  <a:lnTo>
                    <a:pt x="524" y="451"/>
                  </a:lnTo>
                  <a:lnTo>
                    <a:pt x="517" y="453"/>
                  </a:lnTo>
                  <a:lnTo>
                    <a:pt x="509" y="454"/>
                  </a:lnTo>
                  <a:lnTo>
                    <a:pt x="501" y="456"/>
                  </a:lnTo>
                  <a:lnTo>
                    <a:pt x="494" y="456"/>
                  </a:lnTo>
                  <a:lnTo>
                    <a:pt x="484" y="458"/>
                  </a:lnTo>
                  <a:lnTo>
                    <a:pt x="475" y="458"/>
                  </a:lnTo>
                  <a:lnTo>
                    <a:pt x="465" y="460"/>
                  </a:lnTo>
                  <a:lnTo>
                    <a:pt x="458" y="460"/>
                  </a:lnTo>
                  <a:lnTo>
                    <a:pt x="448" y="460"/>
                  </a:lnTo>
                  <a:lnTo>
                    <a:pt x="439" y="460"/>
                  </a:lnTo>
                  <a:lnTo>
                    <a:pt x="429" y="458"/>
                  </a:lnTo>
                  <a:lnTo>
                    <a:pt x="420" y="458"/>
                  </a:lnTo>
                  <a:lnTo>
                    <a:pt x="410" y="458"/>
                  </a:lnTo>
                  <a:lnTo>
                    <a:pt x="401" y="456"/>
                  </a:lnTo>
                  <a:lnTo>
                    <a:pt x="391" y="454"/>
                  </a:lnTo>
                  <a:lnTo>
                    <a:pt x="384" y="453"/>
                  </a:lnTo>
                  <a:lnTo>
                    <a:pt x="374" y="451"/>
                  </a:lnTo>
                  <a:lnTo>
                    <a:pt x="366" y="447"/>
                  </a:lnTo>
                  <a:lnTo>
                    <a:pt x="359" y="445"/>
                  </a:lnTo>
                  <a:lnTo>
                    <a:pt x="346" y="437"/>
                  </a:lnTo>
                  <a:lnTo>
                    <a:pt x="332" y="430"/>
                  </a:lnTo>
                  <a:lnTo>
                    <a:pt x="323" y="418"/>
                  </a:lnTo>
                  <a:lnTo>
                    <a:pt x="306" y="399"/>
                  </a:lnTo>
                  <a:lnTo>
                    <a:pt x="287" y="386"/>
                  </a:lnTo>
                  <a:lnTo>
                    <a:pt x="268" y="378"/>
                  </a:lnTo>
                  <a:lnTo>
                    <a:pt x="258" y="375"/>
                  </a:lnTo>
                  <a:lnTo>
                    <a:pt x="249" y="373"/>
                  </a:lnTo>
                  <a:lnTo>
                    <a:pt x="239" y="371"/>
                  </a:lnTo>
                  <a:lnTo>
                    <a:pt x="232" y="369"/>
                  </a:lnTo>
                  <a:lnTo>
                    <a:pt x="216" y="369"/>
                  </a:lnTo>
                  <a:lnTo>
                    <a:pt x="207" y="369"/>
                  </a:lnTo>
                  <a:lnTo>
                    <a:pt x="205" y="369"/>
                  </a:lnTo>
                  <a:lnTo>
                    <a:pt x="334" y="331"/>
                  </a:lnTo>
                  <a:lnTo>
                    <a:pt x="509" y="418"/>
                  </a:lnTo>
                  <a:lnTo>
                    <a:pt x="374" y="316"/>
                  </a:lnTo>
                  <a:lnTo>
                    <a:pt x="530" y="270"/>
                  </a:lnTo>
                  <a:lnTo>
                    <a:pt x="655" y="409"/>
                  </a:lnTo>
                  <a:lnTo>
                    <a:pt x="562" y="259"/>
                  </a:lnTo>
                  <a:lnTo>
                    <a:pt x="663" y="224"/>
                  </a:lnTo>
                  <a:lnTo>
                    <a:pt x="764" y="314"/>
                  </a:lnTo>
                  <a:lnTo>
                    <a:pt x="692" y="215"/>
                  </a:lnTo>
                  <a:lnTo>
                    <a:pt x="771" y="183"/>
                  </a:lnTo>
                  <a:lnTo>
                    <a:pt x="846" y="215"/>
                  </a:lnTo>
                  <a:lnTo>
                    <a:pt x="789" y="167"/>
                  </a:lnTo>
                  <a:lnTo>
                    <a:pt x="889" y="107"/>
                  </a:lnTo>
                  <a:lnTo>
                    <a:pt x="754" y="167"/>
                  </a:lnTo>
                  <a:lnTo>
                    <a:pt x="646" y="209"/>
                  </a:lnTo>
                  <a:lnTo>
                    <a:pt x="794" y="44"/>
                  </a:lnTo>
                  <a:lnTo>
                    <a:pt x="604" y="217"/>
                  </a:lnTo>
                  <a:lnTo>
                    <a:pt x="520" y="242"/>
                  </a:lnTo>
                  <a:lnTo>
                    <a:pt x="623" y="67"/>
                  </a:lnTo>
                  <a:lnTo>
                    <a:pt x="481" y="249"/>
                  </a:lnTo>
                  <a:lnTo>
                    <a:pt x="359" y="287"/>
                  </a:lnTo>
                  <a:lnTo>
                    <a:pt x="412" y="126"/>
                  </a:lnTo>
                  <a:lnTo>
                    <a:pt x="321" y="299"/>
                  </a:lnTo>
                  <a:lnTo>
                    <a:pt x="306" y="306"/>
                  </a:lnTo>
                  <a:lnTo>
                    <a:pt x="289" y="312"/>
                  </a:lnTo>
                  <a:lnTo>
                    <a:pt x="268" y="321"/>
                  </a:lnTo>
                  <a:lnTo>
                    <a:pt x="245" y="329"/>
                  </a:lnTo>
                  <a:lnTo>
                    <a:pt x="222" y="338"/>
                  </a:lnTo>
                  <a:lnTo>
                    <a:pt x="216" y="340"/>
                  </a:lnTo>
                  <a:lnTo>
                    <a:pt x="211" y="342"/>
                  </a:lnTo>
                  <a:lnTo>
                    <a:pt x="205" y="342"/>
                  </a:lnTo>
                  <a:lnTo>
                    <a:pt x="201" y="344"/>
                  </a:lnTo>
                  <a:lnTo>
                    <a:pt x="195" y="346"/>
                  </a:lnTo>
                  <a:lnTo>
                    <a:pt x="190" y="348"/>
                  </a:lnTo>
                  <a:lnTo>
                    <a:pt x="180" y="350"/>
                  </a:lnTo>
                  <a:lnTo>
                    <a:pt x="171" y="350"/>
                  </a:lnTo>
                  <a:lnTo>
                    <a:pt x="165" y="352"/>
                  </a:lnTo>
                  <a:lnTo>
                    <a:pt x="159" y="352"/>
                  </a:lnTo>
                  <a:lnTo>
                    <a:pt x="154" y="352"/>
                  </a:lnTo>
                  <a:lnTo>
                    <a:pt x="148" y="352"/>
                  </a:lnTo>
                  <a:lnTo>
                    <a:pt x="140" y="352"/>
                  </a:lnTo>
                  <a:lnTo>
                    <a:pt x="133" y="350"/>
                  </a:lnTo>
                  <a:lnTo>
                    <a:pt x="125" y="350"/>
                  </a:lnTo>
                  <a:lnTo>
                    <a:pt x="117" y="350"/>
                  </a:lnTo>
                  <a:lnTo>
                    <a:pt x="112" y="348"/>
                  </a:lnTo>
                  <a:lnTo>
                    <a:pt x="104" y="348"/>
                  </a:lnTo>
                  <a:lnTo>
                    <a:pt x="97" y="346"/>
                  </a:lnTo>
                  <a:lnTo>
                    <a:pt x="87" y="346"/>
                  </a:lnTo>
                  <a:lnTo>
                    <a:pt x="79" y="344"/>
                  </a:lnTo>
                  <a:lnTo>
                    <a:pt x="74" y="344"/>
                  </a:lnTo>
                  <a:lnTo>
                    <a:pt x="58" y="342"/>
                  </a:lnTo>
                  <a:lnTo>
                    <a:pt x="51" y="340"/>
                  </a:lnTo>
                  <a:lnTo>
                    <a:pt x="45" y="340"/>
                  </a:lnTo>
                  <a:lnTo>
                    <a:pt x="32" y="338"/>
                  </a:lnTo>
                  <a:lnTo>
                    <a:pt x="20" y="337"/>
                  </a:lnTo>
                  <a:lnTo>
                    <a:pt x="13" y="335"/>
                  </a:lnTo>
                  <a:lnTo>
                    <a:pt x="5" y="335"/>
                  </a:lnTo>
                  <a:lnTo>
                    <a:pt x="0" y="333"/>
                  </a:lnTo>
                  <a:lnTo>
                    <a:pt x="102" y="272"/>
                  </a:lnTo>
                  <a:lnTo>
                    <a:pt x="104" y="281"/>
                  </a:lnTo>
                  <a:lnTo>
                    <a:pt x="121" y="299"/>
                  </a:lnTo>
                  <a:lnTo>
                    <a:pt x="148" y="316"/>
                  </a:lnTo>
                  <a:close/>
                </a:path>
              </a:pathLst>
            </a:custGeom>
            <a:solidFill>
              <a:srgbClr val="FF0066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00" name="Freeform 12"/>
            <p:cNvSpPr/>
            <p:nvPr/>
          </p:nvSpPr>
          <p:spPr>
            <a:xfrm rot="4272610">
              <a:off x="555" y="672"/>
              <a:ext cx="464" cy="230"/>
            </a:xfrm>
            <a:custGeom>
              <a:avLst/>
              <a:gdLst/>
              <a:ahLst/>
              <a:cxnLst>
                <a:cxn ang="0">
                  <a:pos x="11" y="20"/>
                </a:cxn>
                <a:cxn ang="0">
                  <a:pos x="15" y="18"/>
                </a:cxn>
                <a:cxn ang="0">
                  <a:pos x="17" y="15"/>
                </a:cxn>
                <a:cxn ang="0">
                  <a:pos x="19" y="13"/>
                </a:cxn>
                <a:cxn ang="0">
                  <a:pos x="21" y="10"/>
                </a:cxn>
                <a:cxn ang="0">
                  <a:pos x="25" y="6"/>
                </a:cxn>
                <a:cxn ang="0">
                  <a:pos x="28" y="5"/>
                </a:cxn>
                <a:cxn ang="0">
                  <a:pos x="31" y="5"/>
                </a:cxn>
                <a:cxn ang="0">
                  <a:pos x="30" y="7"/>
                </a:cxn>
                <a:cxn ang="0">
                  <a:pos x="28" y="9"/>
                </a:cxn>
                <a:cxn ang="0">
                  <a:pos x="30" y="11"/>
                </a:cxn>
                <a:cxn ang="0">
                  <a:pos x="33" y="9"/>
                </a:cxn>
                <a:cxn ang="0">
                  <a:pos x="35" y="5"/>
                </a:cxn>
                <a:cxn ang="0">
                  <a:pos x="38" y="2"/>
                </a:cxn>
                <a:cxn ang="0">
                  <a:pos x="40" y="5"/>
                </a:cxn>
                <a:cxn ang="0">
                  <a:pos x="38" y="9"/>
                </a:cxn>
                <a:cxn ang="0">
                  <a:pos x="39" y="10"/>
                </a:cxn>
                <a:cxn ang="0">
                  <a:pos x="42" y="8"/>
                </a:cxn>
                <a:cxn ang="0">
                  <a:pos x="43" y="6"/>
                </a:cxn>
                <a:cxn ang="0">
                  <a:pos x="45" y="4"/>
                </a:cxn>
                <a:cxn ang="0">
                  <a:pos x="49" y="1"/>
                </a:cxn>
                <a:cxn ang="0">
                  <a:pos x="51" y="4"/>
                </a:cxn>
                <a:cxn ang="0">
                  <a:pos x="48" y="7"/>
                </a:cxn>
                <a:cxn ang="0">
                  <a:pos x="45" y="9"/>
                </a:cxn>
                <a:cxn ang="0">
                  <a:pos x="45" y="10"/>
                </a:cxn>
                <a:cxn ang="0">
                  <a:pos x="54" y="5"/>
                </a:cxn>
                <a:cxn ang="0">
                  <a:pos x="57" y="7"/>
                </a:cxn>
                <a:cxn ang="0">
                  <a:pos x="55" y="10"/>
                </a:cxn>
                <a:cxn ang="0">
                  <a:pos x="52" y="11"/>
                </a:cxn>
                <a:cxn ang="0">
                  <a:pos x="54" y="16"/>
                </a:cxn>
                <a:cxn ang="0">
                  <a:pos x="52" y="15"/>
                </a:cxn>
                <a:cxn ang="0">
                  <a:pos x="47" y="13"/>
                </a:cxn>
                <a:cxn ang="0">
                  <a:pos x="49" y="21"/>
                </a:cxn>
                <a:cxn ang="0">
                  <a:pos x="47" y="22"/>
                </a:cxn>
                <a:cxn ang="0">
                  <a:pos x="41" y="17"/>
                </a:cxn>
                <a:cxn ang="0">
                  <a:pos x="38" y="19"/>
                </a:cxn>
                <a:cxn ang="0">
                  <a:pos x="43" y="23"/>
                </a:cxn>
                <a:cxn ang="0">
                  <a:pos x="43" y="28"/>
                </a:cxn>
                <a:cxn ang="0">
                  <a:pos x="39" y="28"/>
                </a:cxn>
                <a:cxn ang="0">
                  <a:pos x="33" y="21"/>
                </a:cxn>
                <a:cxn ang="0">
                  <a:pos x="33" y="24"/>
                </a:cxn>
                <a:cxn ang="0">
                  <a:pos x="33" y="28"/>
                </a:cxn>
                <a:cxn ang="0">
                  <a:pos x="30" y="29"/>
                </a:cxn>
                <a:cxn ang="0">
                  <a:pos x="27" y="29"/>
                </a:cxn>
                <a:cxn ang="0">
                  <a:pos x="23" y="29"/>
                </a:cxn>
                <a:cxn ang="0">
                  <a:pos x="20" y="27"/>
                </a:cxn>
                <a:cxn ang="0">
                  <a:pos x="15" y="24"/>
                </a:cxn>
                <a:cxn ang="0">
                  <a:pos x="31" y="27"/>
                </a:cxn>
                <a:cxn ang="0">
                  <a:pos x="47" y="20"/>
                </a:cxn>
                <a:cxn ang="0">
                  <a:pos x="47" y="11"/>
                </a:cxn>
                <a:cxn ang="0">
                  <a:pos x="30" y="16"/>
                </a:cxn>
                <a:cxn ang="0">
                  <a:pos x="16" y="21"/>
                </a:cxn>
                <a:cxn ang="0">
                  <a:pos x="12" y="22"/>
                </a:cxn>
                <a:cxn ang="0">
                  <a:pos x="10" y="22"/>
                </a:cxn>
                <a:cxn ang="0">
                  <a:pos x="7" y="22"/>
                </a:cxn>
                <a:cxn ang="0">
                  <a:pos x="4" y="22"/>
                </a:cxn>
                <a:cxn ang="0">
                  <a:pos x="0" y="22"/>
                </a:cxn>
                <a:cxn ang="0">
                  <a:pos x="9" y="20"/>
                </a:cxn>
              </a:cxnLst>
              <a:rect l="0" t="0" r="0" b="0"/>
              <a:pathLst>
                <a:path w="930" h="460">
                  <a:moveTo>
                    <a:pt x="149" y="316"/>
                  </a:moveTo>
                  <a:lnTo>
                    <a:pt x="152" y="316"/>
                  </a:lnTo>
                  <a:lnTo>
                    <a:pt x="162" y="316"/>
                  </a:lnTo>
                  <a:lnTo>
                    <a:pt x="168" y="316"/>
                  </a:lnTo>
                  <a:lnTo>
                    <a:pt x="175" y="316"/>
                  </a:lnTo>
                  <a:lnTo>
                    <a:pt x="185" y="314"/>
                  </a:lnTo>
                  <a:lnTo>
                    <a:pt x="192" y="312"/>
                  </a:lnTo>
                  <a:lnTo>
                    <a:pt x="213" y="305"/>
                  </a:lnTo>
                  <a:lnTo>
                    <a:pt x="234" y="291"/>
                  </a:lnTo>
                  <a:lnTo>
                    <a:pt x="246" y="284"/>
                  </a:lnTo>
                  <a:lnTo>
                    <a:pt x="251" y="280"/>
                  </a:lnTo>
                  <a:lnTo>
                    <a:pt x="255" y="274"/>
                  </a:lnTo>
                  <a:lnTo>
                    <a:pt x="261" y="268"/>
                  </a:lnTo>
                  <a:lnTo>
                    <a:pt x="266" y="263"/>
                  </a:lnTo>
                  <a:lnTo>
                    <a:pt x="272" y="257"/>
                  </a:lnTo>
                  <a:lnTo>
                    <a:pt x="276" y="249"/>
                  </a:lnTo>
                  <a:lnTo>
                    <a:pt x="282" y="242"/>
                  </a:lnTo>
                  <a:lnTo>
                    <a:pt x="285" y="236"/>
                  </a:lnTo>
                  <a:lnTo>
                    <a:pt x="289" y="229"/>
                  </a:lnTo>
                  <a:lnTo>
                    <a:pt x="293" y="221"/>
                  </a:lnTo>
                  <a:lnTo>
                    <a:pt x="299" y="215"/>
                  </a:lnTo>
                  <a:lnTo>
                    <a:pt x="303" y="208"/>
                  </a:lnTo>
                  <a:lnTo>
                    <a:pt x="306" y="202"/>
                  </a:lnTo>
                  <a:lnTo>
                    <a:pt x="310" y="194"/>
                  </a:lnTo>
                  <a:lnTo>
                    <a:pt x="312" y="189"/>
                  </a:lnTo>
                  <a:lnTo>
                    <a:pt x="316" y="183"/>
                  </a:lnTo>
                  <a:lnTo>
                    <a:pt x="323" y="170"/>
                  </a:lnTo>
                  <a:lnTo>
                    <a:pt x="325" y="164"/>
                  </a:lnTo>
                  <a:lnTo>
                    <a:pt x="329" y="158"/>
                  </a:lnTo>
                  <a:lnTo>
                    <a:pt x="337" y="147"/>
                  </a:lnTo>
                  <a:lnTo>
                    <a:pt x="342" y="135"/>
                  </a:lnTo>
                  <a:lnTo>
                    <a:pt x="348" y="126"/>
                  </a:lnTo>
                  <a:lnTo>
                    <a:pt x="356" y="118"/>
                  </a:lnTo>
                  <a:lnTo>
                    <a:pt x="363" y="109"/>
                  </a:lnTo>
                  <a:lnTo>
                    <a:pt x="381" y="96"/>
                  </a:lnTo>
                  <a:lnTo>
                    <a:pt x="400" y="84"/>
                  </a:lnTo>
                  <a:lnTo>
                    <a:pt x="411" y="80"/>
                  </a:lnTo>
                  <a:lnTo>
                    <a:pt x="422" y="78"/>
                  </a:lnTo>
                  <a:lnTo>
                    <a:pt x="426" y="77"/>
                  </a:lnTo>
                  <a:lnTo>
                    <a:pt x="432" y="75"/>
                  </a:lnTo>
                  <a:lnTo>
                    <a:pt x="441" y="75"/>
                  </a:lnTo>
                  <a:lnTo>
                    <a:pt x="451" y="73"/>
                  </a:lnTo>
                  <a:lnTo>
                    <a:pt x="460" y="71"/>
                  </a:lnTo>
                  <a:lnTo>
                    <a:pt x="468" y="71"/>
                  </a:lnTo>
                  <a:lnTo>
                    <a:pt x="476" y="71"/>
                  </a:lnTo>
                  <a:lnTo>
                    <a:pt x="483" y="71"/>
                  </a:lnTo>
                  <a:lnTo>
                    <a:pt x="489" y="71"/>
                  </a:lnTo>
                  <a:lnTo>
                    <a:pt x="498" y="73"/>
                  </a:lnTo>
                  <a:lnTo>
                    <a:pt x="508" y="73"/>
                  </a:lnTo>
                  <a:lnTo>
                    <a:pt x="504" y="75"/>
                  </a:lnTo>
                  <a:lnTo>
                    <a:pt x="498" y="82"/>
                  </a:lnTo>
                  <a:lnTo>
                    <a:pt x="493" y="86"/>
                  </a:lnTo>
                  <a:lnTo>
                    <a:pt x="487" y="92"/>
                  </a:lnTo>
                  <a:lnTo>
                    <a:pt x="481" y="97"/>
                  </a:lnTo>
                  <a:lnTo>
                    <a:pt x="477" y="103"/>
                  </a:lnTo>
                  <a:lnTo>
                    <a:pt x="472" y="111"/>
                  </a:lnTo>
                  <a:lnTo>
                    <a:pt x="466" y="116"/>
                  </a:lnTo>
                  <a:lnTo>
                    <a:pt x="460" y="124"/>
                  </a:lnTo>
                  <a:lnTo>
                    <a:pt x="457" y="132"/>
                  </a:lnTo>
                  <a:lnTo>
                    <a:pt x="453" y="137"/>
                  </a:lnTo>
                  <a:lnTo>
                    <a:pt x="451" y="145"/>
                  </a:lnTo>
                  <a:lnTo>
                    <a:pt x="451" y="158"/>
                  </a:lnTo>
                  <a:lnTo>
                    <a:pt x="455" y="168"/>
                  </a:lnTo>
                  <a:lnTo>
                    <a:pt x="462" y="173"/>
                  </a:lnTo>
                  <a:lnTo>
                    <a:pt x="472" y="175"/>
                  </a:lnTo>
                  <a:lnTo>
                    <a:pt x="485" y="173"/>
                  </a:lnTo>
                  <a:lnTo>
                    <a:pt x="498" y="170"/>
                  </a:lnTo>
                  <a:lnTo>
                    <a:pt x="512" y="162"/>
                  </a:lnTo>
                  <a:lnTo>
                    <a:pt x="523" y="153"/>
                  </a:lnTo>
                  <a:lnTo>
                    <a:pt x="529" y="147"/>
                  </a:lnTo>
                  <a:lnTo>
                    <a:pt x="533" y="141"/>
                  </a:lnTo>
                  <a:lnTo>
                    <a:pt x="536" y="134"/>
                  </a:lnTo>
                  <a:lnTo>
                    <a:pt x="542" y="124"/>
                  </a:lnTo>
                  <a:lnTo>
                    <a:pt x="546" y="115"/>
                  </a:lnTo>
                  <a:lnTo>
                    <a:pt x="552" y="105"/>
                  </a:lnTo>
                  <a:lnTo>
                    <a:pt x="557" y="94"/>
                  </a:lnTo>
                  <a:lnTo>
                    <a:pt x="565" y="82"/>
                  </a:lnTo>
                  <a:lnTo>
                    <a:pt x="571" y="73"/>
                  </a:lnTo>
                  <a:lnTo>
                    <a:pt x="578" y="61"/>
                  </a:lnTo>
                  <a:lnTo>
                    <a:pt x="586" y="52"/>
                  </a:lnTo>
                  <a:lnTo>
                    <a:pt x="593" y="44"/>
                  </a:lnTo>
                  <a:lnTo>
                    <a:pt x="611" y="33"/>
                  </a:lnTo>
                  <a:lnTo>
                    <a:pt x="618" y="31"/>
                  </a:lnTo>
                  <a:lnTo>
                    <a:pt x="622" y="29"/>
                  </a:lnTo>
                  <a:lnTo>
                    <a:pt x="628" y="29"/>
                  </a:lnTo>
                  <a:lnTo>
                    <a:pt x="635" y="31"/>
                  </a:lnTo>
                  <a:lnTo>
                    <a:pt x="645" y="37"/>
                  </a:lnTo>
                  <a:lnTo>
                    <a:pt x="656" y="50"/>
                  </a:lnTo>
                  <a:lnTo>
                    <a:pt x="656" y="69"/>
                  </a:lnTo>
                  <a:lnTo>
                    <a:pt x="654" y="78"/>
                  </a:lnTo>
                  <a:lnTo>
                    <a:pt x="649" y="88"/>
                  </a:lnTo>
                  <a:lnTo>
                    <a:pt x="643" y="99"/>
                  </a:lnTo>
                  <a:lnTo>
                    <a:pt x="635" y="109"/>
                  </a:lnTo>
                  <a:lnTo>
                    <a:pt x="628" y="118"/>
                  </a:lnTo>
                  <a:lnTo>
                    <a:pt x="622" y="130"/>
                  </a:lnTo>
                  <a:lnTo>
                    <a:pt x="616" y="137"/>
                  </a:lnTo>
                  <a:lnTo>
                    <a:pt x="611" y="147"/>
                  </a:lnTo>
                  <a:lnTo>
                    <a:pt x="607" y="162"/>
                  </a:lnTo>
                  <a:lnTo>
                    <a:pt x="611" y="172"/>
                  </a:lnTo>
                  <a:lnTo>
                    <a:pt x="618" y="173"/>
                  </a:lnTo>
                  <a:lnTo>
                    <a:pt x="626" y="168"/>
                  </a:lnTo>
                  <a:lnTo>
                    <a:pt x="637" y="160"/>
                  </a:lnTo>
                  <a:lnTo>
                    <a:pt x="643" y="154"/>
                  </a:lnTo>
                  <a:lnTo>
                    <a:pt x="649" y="147"/>
                  </a:lnTo>
                  <a:lnTo>
                    <a:pt x="656" y="141"/>
                  </a:lnTo>
                  <a:lnTo>
                    <a:pt x="664" y="132"/>
                  </a:lnTo>
                  <a:lnTo>
                    <a:pt x="670" y="124"/>
                  </a:lnTo>
                  <a:lnTo>
                    <a:pt x="677" y="115"/>
                  </a:lnTo>
                  <a:lnTo>
                    <a:pt x="681" y="111"/>
                  </a:lnTo>
                  <a:lnTo>
                    <a:pt x="685" y="105"/>
                  </a:lnTo>
                  <a:lnTo>
                    <a:pt x="690" y="101"/>
                  </a:lnTo>
                  <a:lnTo>
                    <a:pt x="694" y="97"/>
                  </a:lnTo>
                  <a:lnTo>
                    <a:pt x="698" y="92"/>
                  </a:lnTo>
                  <a:lnTo>
                    <a:pt x="702" y="88"/>
                  </a:lnTo>
                  <a:lnTo>
                    <a:pt x="706" y="82"/>
                  </a:lnTo>
                  <a:lnTo>
                    <a:pt x="709" y="78"/>
                  </a:lnTo>
                  <a:lnTo>
                    <a:pt x="717" y="69"/>
                  </a:lnTo>
                  <a:lnTo>
                    <a:pt x="723" y="65"/>
                  </a:lnTo>
                  <a:lnTo>
                    <a:pt x="727" y="59"/>
                  </a:lnTo>
                  <a:lnTo>
                    <a:pt x="730" y="56"/>
                  </a:lnTo>
                  <a:lnTo>
                    <a:pt x="734" y="52"/>
                  </a:lnTo>
                  <a:lnTo>
                    <a:pt x="742" y="42"/>
                  </a:lnTo>
                  <a:lnTo>
                    <a:pt x="749" y="35"/>
                  </a:lnTo>
                  <a:lnTo>
                    <a:pt x="757" y="27"/>
                  </a:lnTo>
                  <a:lnTo>
                    <a:pt x="772" y="16"/>
                  </a:lnTo>
                  <a:lnTo>
                    <a:pt x="787" y="6"/>
                  </a:lnTo>
                  <a:lnTo>
                    <a:pt x="799" y="0"/>
                  </a:lnTo>
                  <a:lnTo>
                    <a:pt x="810" y="2"/>
                  </a:lnTo>
                  <a:lnTo>
                    <a:pt x="820" y="8"/>
                  </a:lnTo>
                  <a:lnTo>
                    <a:pt x="827" y="29"/>
                  </a:lnTo>
                  <a:lnTo>
                    <a:pt x="824" y="50"/>
                  </a:lnTo>
                  <a:lnTo>
                    <a:pt x="818" y="59"/>
                  </a:lnTo>
                  <a:lnTo>
                    <a:pt x="810" y="71"/>
                  </a:lnTo>
                  <a:lnTo>
                    <a:pt x="801" y="80"/>
                  </a:lnTo>
                  <a:lnTo>
                    <a:pt x="795" y="86"/>
                  </a:lnTo>
                  <a:lnTo>
                    <a:pt x="791" y="92"/>
                  </a:lnTo>
                  <a:lnTo>
                    <a:pt x="785" y="97"/>
                  </a:lnTo>
                  <a:lnTo>
                    <a:pt x="780" y="101"/>
                  </a:lnTo>
                  <a:lnTo>
                    <a:pt x="774" y="107"/>
                  </a:lnTo>
                  <a:lnTo>
                    <a:pt x="768" y="111"/>
                  </a:lnTo>
                  <a:lnTo>
                    <a:pt x="747" y="130"/>
                  </a:lnTo>
                  <a:lnTo>
                    <a:pt x="742" y="134"/>
                  </a:lnTo>
                  <a:lnTo>
                    <a:pt x="738" y="139"/>
                  </a:lnTo>
                  <a:lnTo>
                    <a:pt x="732" y="143"/>
                  </a:lnTo>
                  <a:lnTo>
                    <a:pt x="730" y="147"/>
                  </a:lnTo>
                  <a:lnTo>
                    <a:pt x="723" y="154"/>
                  </a:lnTo>
                  <a:lnTo>
                    <a:pt x="719" y="160"/>
                  </a:lnTo>
                  <a:lnTo>
                    <a:pt x="719" y="164"/>
                  </a:lnTo>
                  <a:lnTo>
                    <a:pt x="723" y="162"/>
                  </a:lnTo>
                  <a:lnTo>
                    <a:pt x="730" y="158"/>
                  </a:lnTo>
                  <a:lnTo>
                    <a:pt x="753" y="143"/>
                  </a:lnTo>
                  <a:lnTo>
                    <a:pt x="782" y="122"/>
                  </a:lnTo>
                  <a:lnTo>
                    <a:pt x="812" y="103"/>
                  </a:lnTo>
                  <a:lnTo>
                    <a:pt x="844" y="88"/>
                  </a:lnTo>
                  <a:lnTo>
                    <a:pt x="860" y="80"/>
                  </a:lnTo>
                  <a:lnTo>
                    <a:pt x="873" y="78"/>
                  </a:lnTo>
                  <a:lnTo>
                    <a:pt x="881" y="78"/>
                  </a:lnTo>
                  <a:lnTo>
                    <a:pt x="886" y="78"/>
                  </a:lnTo>
                  <a:lnTo>
                    <a:pt x="896" y="80"/>
                  </a:lnTo>
                  <a:lnTo>
                    <a:pt x="905" y="86"/>
                  </a:lnTo>
                  <a:lnTo>
                    <a:pt x="913" y="90"/>
                  </a:lnTo>
                  <a:lnTo>
                    <a:pt x="922" y="101"/>
                  </a:lnTo>
                  <a:lnTo>
                    <a:pt x="930" y="120"/>
                  </a:lnTo>
                  <a:lnTo>
                    <a:pt x="926" y="130"/>
                  </a:lnTo>
                  <a:lnTo>
                    <a:pt x="920" y="139"/>
                  </a:lnTo>
                  <a:lnTo>
                    <a:pt x="911" y="145"/>
                  </a:lnTo>
                  <a:lnTo>
                    <a:pt x="901" y="149"/>
                  </a:lnTo>
                  <a:lnTo>
                    <a:pt x="894" y="151"/>
                  </a:lnTo>
                  <a:lnTo>
                    <a:pt x="888" y="151"/>
                  </a:lnTo>
                  <a:lnTo>
                    <a:pt x="877" y="153"/>
                  </a:lnTo>
                  <a:lnTo>
                    <a:pt x="871" y="154"/>
                  </a:lnTo>
                  <a:lnTo>
                    <a:pt x="865" y="154"/>
                  </a:lnTo>
                  <a:lnTo>
                    <a:pt x="854" y="156"/>
                  </a:lnTo>
                  <a:lnTo>
                    <a:pt x="841" y="162"/>
                  </a:lnTo>
                  <a:lnTo>
                    <a:pt x="841" y="166"/>
                  </a:lnTo>
                  <a:lnTo>
                    <a:pt x="843" y="172"/>
                  </a:lnTo>
                  <a:lnTo>
                    <a:pt x="858" y="191"/>
                  </a:lnTo>
                  <a:lnTo>
                    <a:pt x="875" y="219"/>
                  </a:lnTo>
                  <a:lnTo>
                    <a:pt x="881" y="242"/>
                  </a:lnTo>
                  <a:lnTo>
                    <a:pt x="879" y="246"/>
                  </a:lnTo>
                  <a:lnTo>
                    <a:pt x="877" y="248"/>
                  </a:lnTo>
                  <a:lnTo>
                    <a:pt x="871" y="249"/>
                  </a:lnTo>
                  <a:lnTo>
                    <a:pt x="862" y="248"/>
                  </a:lnTo>
                  <a:lnTo>
                    <a:pt x="854" y="246"/>
                  </a:lnTo>
                  <a:lnTo>
                    <a:pt x="844" y="244"/>
                  </a:lnTo>
                  <a:lnTo>
                    <a:pt x="837" y="240"/>
                  </a:lnTo>
                  <a:lnTo>
                    <a:pt x="827" y="236"/>
                  </a:lnTo>
                  <a:lnTo>
                    <a:pt x="812" y="227"/>
                  </a:lnTo>
                  <a:lnTo>
                    <a:pt x="797" y="217"/>
                  </a:lnTo>
                  <a:lnTo>
                    <a:pt x="784" y="210"/>
                  </a:lnTo>
                  <a:lnTo>
                    <a:pt x="770" y="206"/>
                  </a:lnTo>
                  <a:lnTo>
                    <a:pt x="759" y="204"/>
                  </a:lnTo>
                  <a:lnTo>
                    <a:pt x="751" y="210"/>
                  </a:lnTo>
                  <a:lnTo>
                    <a:pt x="747" y="215"/>
                  </a:lnTo>
                  <a:lnTo>
                    <a:pt x="747" y="223"/>
                  </a:lnTo>
                  <a:lnTo>
                    <a:pt x="753" y="240"/>
                  </a:lnTo>
                  <a:lnTo>
                    <a:pt x="776" y="282"/>
                  </a:lnTo>
                  <a:lnTo>
                    <a:pt x="795" y="322"/>
                  </a:lnTo>
                  <a:lnTo>
                    <a:pt x="795" y="337"/>
                  </a:lnTo>
                  <a:lnTo>
                    <a:pt x="793" y="343"/>
                  </a:lnTo>
                  <a:lnTo>
                    <a:pt x="787" y="345"/>
                  </a:lnTo>
                  <a:lnTo>
                    <a:pt x="778" y="346"/>
                  </a:lnTo>
                  <a:lnTo>
                    <a:pt x="770" y="346"/>
                  </a:lnTo>
                  <a:lnTo>
                    <a:pt x="763" y="343"/>
                  </a:lnTo>
                  <a:lnTo>
                    <a:pt x="755" y="339"/>
                  </a:lnTo>
                  <a:lnTo>
                    <a:pt x="740" y="327"/>
                  </a:lnTo>
                  <a:lnTo>
                    <a:pt x="725" y="314"/>
                  </a:lnTo>
                  <a:lnTo>
                    <a:pt x="708" y="299"/>
                  </a:lnTo>
                  <a:lnTo>
                    <a:pt x="692" y="286"/>
                  </a:lnTo>
                  <a:lnTo>
                    <a:pt x="660" y="268"/>
                  </a:lnTo>
                  <a:lnTo>
                    <a:pt x="647" y="268"/>
                  </a:lnTo>
                  <a:lnTo>
                    <a:pt x="635" y="270"/>
                  </a:lnTo>
                  <a:lnTo>
                    <a:pt x="626" y="276"/>
                  </a:lnTo>
                  <a:lnTo>
                    <a:pt x="624" y="280"/>
                  </a:lnTo>
                  <a:lnTo>
                    <a:pt x="622" y="284"/>
                  </a:lnTo>
                  <a:lnTo>
                    <a:pt x="618" y="291"/>
                  </a:lnTo>
                  <a:lnTo>
                    <a:pt x="620" y="303"/>
                  </a:lnTo>
                  <a:lnTo>
                    <a:pt x="637" y="327"/>
                  </a:lnTo>
                  <a:lnTo>
                    <a:pt x="660" y="346"/>
                  </a:lnTo>
                  <a:lnTo>
                    <a:pt x="673" y="352"/>
                  </a:lnTo>
                  <a:lnTo>
                    <a:pt x="683" y="358"/>
                  </a:lnTo>
                  <a:lnTo>
                    <a:pt x="694" y="365"/>
                  </a:lnTo>
                  <a:lnTo>
                    <a:pt x="704" y="371"/>
                  </a:lnTo>
                  <a:lnTo>
                    <a:pt x="719" y="394"/>
                  </a:lnTo>
                  <a:lnTo>
                    <a:pt x="723" y="409"/>
                  </a:lnTo>
                  <a:lnTo>
                    <a:pt x="717" y="424"/>
                  </a:lnTo>
                  <a:lnTo>
                    <a:pt x="706" y="436"/>
                  </a:lnTo>
                  <a:lnTo>
                    <a:pt x="690" y="443"/>
                  </a:lnTo>
                  <a:lnTo>
                    <a:pt x="681" y="447"/>
                  </a:lnTo>
                  <a:lnTo>
                    <a:pt x="671" y="449"/>
                  </a:lnTo>
                  <a:lnTo>
                    <a:pt x="662" y="451"/>
                  </a:lnTo>
                  <a:lnTo>
                    <a:pt x="652" y="451"/>
                  </a:lnTo>
                  <a:lnTo>
                    <a:pt x="643" y="449"/>
                  </a:lnTo>
                  <a:lnTo>
                    <a:pt x="633" y="447"/>
                  </a:lnTo>
                  <a:lnTo>
                    <a:pt x="626" y="443"/>
                  </a:lnTo>
                  <a:lnTo>
                    <a:pt x="618" y="436"/>
                  </a:lnTo>
                  <a:lnTo>
                    <a:pt x="603" y="421"/>
                  </a:lnTo>
                  <a:lnTo>
                    <a:pt x="588" y="402"/>
                  </a:lnTo>
                  <a:lnTo>
                    <a:pt x="557" y="358"/>
                  </a:lnTo>
                  <a:lnTo>
                    <a:pt x="529" y="326"/>
                  </a:lnTo>
                  <a:lnTo>
                    <a:pt x="516" y="318"/>
                  </a:lnTo>
                  <a:lnTo>
                    <a:pt x="504" y="320"/>
                  </a:lnTo>
                  <a:lnTo>
                    <a:pt x="500" y="324"/>
                  </a:lnTo>
                  <a:lnTo>
                    <a:pt x="500" y="329"/>
                  </a:lnTo>
                  <a:lnTo>
                    <a:pt x="504" y="341"/>
                  </a:lnTo>
                  <a:lnTo>
                    <a:pt x="529" y="373"/>
                  </a:lnTo>
                  <a:lnTo>
                    <a:pt x="544" y="390"/>
                  </a:lnTo>
                  <a:lnTo>
                    <a:pt x="555" y="405"/>
                  </a:lnTo>
                  <a:lnTo>
                    <a:pt x="561" y="421"/>
                  </a:lnTo>
                  <a:lnTo>
                    <a:pt x="557" y="434"/>
                  </a:lnTo>
                  <a:lnTo>
                    <a:pt x="552" y="440"/>
                  </a:lnTo>
                  <a:lnTo>
                    <a:pt x="542" y="445"/>
                  </a:lnTo>
                  <a:lnTo>
                    <a:pt x="531" y="449"/>
                  </a:lnTo>
                  <a:lnTo>
                    <a:pt x="525" y="451"/>
                  </a:lnTo>
                  <a:lnTo>
                    <a:pt x="517" y="453"/>
                  </a:lnTo>
                  <a:lnTo>
                    <a:pt x="510" y="455"/>
                  </a:lnTo>
                  <a:lnTo>
                    <a:pt x="502" y="457"/>
                  </a:lnTo>
                  <a:lnTo>
                    <a:pt x="493" y="459"/>
                  </a:lnTo>
                  <a:lnTo>
                    <a:pt x="485" y="459"/>
                  </a:lnTo>
                  <a:lnTo>
                    <a:pt x="476" y="460"/>
                  </a:lnTo>
                  <a:lnTo>
                    <a:pt x="466" y="460"/>
                  </a:lnTo>
                  <a:lnTo>
                    <a:pt x="457" y="460"/>
                  </a:lnTo>
                  <a:lnTo>
                    <a:pt x="447" y="460"/>
                  </a:lnTo>
                  <a:lnTo>
                    <a:pt x="438" y="460"/>
                  </a:lnTo>
                  <a:lnTo>
                    <a:pt x="428" y="460"/>
                  </a:lnTo>
                  <a:lnTo>
                    <a:pt x="419" y="459"/>
                  </a:lnTo>
                  <a:lnTo>
                    <a:pt x="411" y="459"/>
                  </a:lnTo>
                  <a:lnTo>
                    <a:pt x="401" y="457"/>
                  </a:lnTo>
                  <a:lnTo>
                    <a:pt x="392" y="455"/>
                  </a:lnTo>
                  <a:lnTo>
                    <a:pt x="382" y="453"/>
                  </a:lnTo>
                  <a:lnTo>
                    <a:pt x="375" y="451"/>
                  </a:lnTo>
                  <a:lnTo>
                    <a:pt x="367" y="449"/>
                  </a:lnTo>
                  <a:lnTo>
                    <a:pt x="360" y="445"/>
                  </a:lnTo>
                  <a:lnTo>
                    <a:pt x="344" y="438"/>
                  </a:lnTo>
                  <a:lnTo>
                    <a:pt x="333" y="430"/>
                  </a:lnTo>
                  <a:lnTo>
                    <a:pt x="323" y="419"/>
                  </a:lnTo>
                  <a:lnTo>
                    <a:pt x="306" y="402"/>
                  </a:lnTo>
                  <a:lnTo>
                    <a:pt x="287" y="386"/>
                  </a:lnTo>
                  <a:lnTo>
                    <a:pt x="266" y="379"/>
                  </a:lnTo>
                  <a:lnTo>
                    <a:pt x="257" y="375"/>
                  </a:lnTo>
                  <a:lnTo>
                    <a:pt x="247" y="373"/>
                  </a:lnTo>
                  <a:lnTo>
                    <a:pt x="240" y="371"/>
                  </a:lnTo>
                  <a:lnTo>
                    <a:pt x="230" y="371"/>
                  </a:lnTo>
                  <a:lnTo>
                    <a:pt x="217" y="369"/>
                  </a:lnTo>
                  <a:lnTo>
                    <a:pt x="208" y="369"/>
                  </a:lnTo>
                  <a:lnTo>
                    <a:pt x="204" y="369"/>
                  </a:lnTo>
                  <a:lnTo>
                    <a:pt x="335" y="331"/>
                  </a:lnTo>
                  <a:lnTo>
                    <a:pt x="508" y="419"/>
                  </a:lnTo>
                  <a:lnTo>
                    <a:pt x="375" y="316"/>
                  </a:lnTo>
                  <a:lnTo>
                    <a:pt x="531" y="272"/>
                  </a:lnTo>
                  <a:lnTo>
                    <a:pt x="656" y="409"/>
                  </a:lnTo>
                  <a:lnTo>
                    <a:pt x="561" y="259"/>
                  </a:lnTo>
                  <a:lnTo>
                    <a:pt x="664" y="227"/>
                  </a:lnTo>
                  <a:lnTo>
                    <a:pt x="763" y="314"/>
                  </a:lnTo>
                  <a:lnTo>
                    <a:pt x="690" y="217"/>
                  </a:lnTo>
                  <a:lnTo>
                    <a:pt x="772" y="183"/>
                  </a:lnTo>
                  <a:lnTo>
                    <a:pt x="844" y="215"/>
                  </a:lnTo>
                  <a:lnTo>
                    <a:pt x="789" y="168"/>
                  </a:lnTo>
                  <a:lnTo>
                    <a:pt x="890" y="107"/>
                  </a:lnTo>
                  <a:lnTo>
                    <a:pt x="753" y="170"/>
                  </a:lnTo>
                  <a:lnTo>
                    <a:pt x="647" y="210"/>
                  </a:lnTo>
                  <a:lnTo>
                    <a:pt x="795" y="44"/>
                  </a:lnTo>
                  <a:lnTo>
                    <a:pt x="605" y="219"/>
                  </a:lnTo>
                  <a:lnTo>
                    <a:pt x="521" y="242"/>
                  </a:lnTo>
                  <a:lnTo>
                    <a:pt x="624" y="69"/>
                  </a:lnTo>
                  <a:lnTo>
                    <a:pt x="481" y="249"/>
                  </a:lnTo>
                  <a:lnTo>
                    <a:pt x="358" y="287"/>
                  </a:lnTo>
                  <a:lnTo>
                    <a:pt x="413" y="126"/>
                  </a:lnTo>
                  <a:lnTo>
                    <a:pt x="322" y="299"/>
                  </a:lnTo>
                  <a:lnTo>
                    <a:pt x="306" y="307"/>
                  </a:lnTo>
                  <a:lnTo>
                    <a:pt x="289" y="312"/>
                  </a:lnTo>
                  <a:lnTo>
                    <a:pt x="268" y="322"/>
                  </a:lnTo>
                  <a:lnTo>
                    <a:pt x="246" y="331"/>
                  </a:lnTo>
                  <a:lnTo>
                    <a:pt x="223" y="339"/>
                  </a:lnTo>
                  <a:lnTo>
                    <a:pt x="217" y="341"/>
                  </a:lnTo>
                  <a:lnTo>
                    <a:pt x="211" y="343"/>
                  </a:lnTo>
                  <a:lnTo>
                    <a:pt x="206" y="345"/>
                  </a:lnTo>
                  <a:lnTo>
                    <a:pt x="200" y="346"/>
                  </a:lnTo>
                  <a:lnTo>
                    <a:pt x="194" y="348"/>
                  </a:lnTo>
                  <a:lnTo>
                    <a:pt x="190" y="348"/>
                  </a:lnTo>
                  <a:lnTo>
                    <a:pt x="181" y="350"/>
                  </a:lnTo>
                  <a:lnTo>
                    <a:pt x="171" y="352"/>
                  </a:lnTo>
                  <a:lnTo>
                    <a:pt x="166" y="352"/>
                  </a:lnTo>
                  <a:lnTo>
                    <a:pt x="160" y="352"/>
                  </a:lnTo>
                  <a:lnTo>
                    <a:pt x="154" y="352"/>
                  </a:lnTo>
                  <a:lnTo>
                    <a:pt x="147" y="352"/>
                  </a:lnTo>
                  <a:lnTo>
                    <a:pt x="141" y="352"/>
                  </a:lnTo>
                  <a:lnTo>
                    <a:pt x="133" y="350"/>
                  </a:lnTo>
                  <a:lnTo>
                    <a:pt x="126" y="350"/>
                  </a:lnTo>
                  <a:lnTo>
                    <a:pt x="118" y="350"/>
                  </a:lnTo>
                  <a:lnTo>
                    <a:pt x="111" y="348"/>
                  </a:lnTo>
                  <a:lnTo>
                    <a:pt x="103" y="348"/>
                  </a:lnTo>
                  <a:lnTo>
                    <a:pt x="95" y="348"/>
                  </a:lnTo>
                  <a:lnTo>
                    <a:pt x="88" y="346"/>
                  </a:lnTo>
                  <a:lnTo>
                    <a:pt x="80" y="346"/>
                  </a:lnTo>
                  <a:lnTo>
                    <a:pt x="73" y="345"/>
                  </a:lnTo>
                  <a:lnTo>
                    <a:pt x="59" y="343"/>
                  </a:lnTo>
                  <a:lnTo>
                    <a:pt x="52" y="343"/>
                  </a:lnTo>
                  <a:lnTo>
                    <a:pt x="44" y="341"/>
                  </a:lnTo>
                  <a:lnTo>
                    <a:pt x="33" y="339"/>
                  </a:lnTo>
                  <a:lnTo>
                    <a:pt x="21" y="337"/>
                  </a:lnTo>
                  <a:lnTo>
                    <a:pt x="12" y="337"/>
                  </a:lnTo>
                  <a:lnTo>
                    <a:pt x="6" y="335"/>
                  </a:lnTo>
                  <a:lnTo>
                    <a:pt x="0" y="333"/>
                  </a:lnTo>
                  <a:lnTo>
                    <a:pt x="103" y="274"/>
                  </a:lnTo>
                  <a:lnTo>
                    <a:pt x="105" y="282"/>
                  </a:lnTo>
                  <a:lnTo>
                    <a:pt x="122" y="299"/>
                  </a:lnTo>
                  <a:lnTo>
                    <a:pt x="149" y="316"/>
                  </a:lnTo>
                  <a:close/>
                </a:path>
              </a:pathLst>
            </a:custGeom>
            <a:solidFill>
              <a:srgbClr val="FF0066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01" name="Freeform 13"/>
            <p:cNvSpPr/>
            <p:nvPr/>
          </p:nvSpPr>
          <p:spPr>
            <a:xfrm rot="-6204866">
              <a:off x="1527" y="-513"/>
              <a:ext cx="360" cy="1770"/>
            </a:xfrm>
            <a:custGeom>
              <a:avLst/>
              <a:gdLst/>
              <a:ahLst/>
              <a:cxnLst>
                <a:cxn ang="0">
                  <a:pos x="19" y="323"/>
                </a:cxn>
                <a:cxn ang="0">
                  <a:pos x="19" y="476"/>
                </a:cxn>
                <a:cxn ang="0">
                  <a:pos x="20" y="561"/>
                </a:cxn>
                <a:cxn ang="0">
                  <a:pos x="22" y="640"/>
                </a:cxn>
                <a:cxn ang="0">
                  <a:pos x="23" y="725"/>
                </a:cxn>
                <a:cxn ang="0">
                  <a:pos x="24" y="890"/>
                </a:cxn>
                <a:cxn ang="0">
                  <a:pos x="24" y="987"/>
                </a:cxn>
                <a:cxn ang="0">
                  <a:pos x="22" y="1065"/>
                </a:cxn>
                <a:cxn ang="0">
                  <a:pos x="22" y="1016"/>
                </a:cxn>
                <a:cxn ang="0">
                  <a:pos x="20" y="928"/>
                </a:cxn>
                <a:cxn ang="0">
                  <a:pos x="18" y="947"/>
                </a:cxn>
                <a:cxn ang="0">
                  <a:pos x="18" y="1071"/>
                </a:cxn>
                <a:cxn ang="0">
                  <a:pos x="20" y="1186"/>
                </a:cxn>
                <a:cxn ang="0">
                  <a:pos x="21" y="1310"/>
                </a:cxn>
                <a:cxn ang="0">
                  <a:pos x="18" y="1316"/>
                </a:cxn>
                <a:cxn ang="0">
                  <a:pos x="16" y="1198"/>
                </a:cxn>
                <a:cxn ang="0">
                  <a:pos x="15" y="1209"/>
                </a:cxn>
                <a:cxn ang="0">
                  <a:pos x="15" y="1321"/>
                </a:cxn>
                <a:cxn ang="0">
                  <a:pos x="16" y="1384"/>
                </a:cxn>
                <a:cxn ang="0">
                  <a:pos x="17" y="1462"/>
                </a:cxn>
                <a:cxn ang="0">
                  <a:pos x="18" y="1600"/>
                </a:cxn>
                <a:cxn ang="0">
                  <a:pos x="14" y="1602"/>
                </a:cxn>
                <a:cxn ang="0">
                  <a:pos x="13" y="1502"/>
                </a:cxn>
                <a:cxn ang="0">
                  <a:pos x="13" y="1384"/>
                </a:cxn>
                <a:cxn ang="0">
                  <a:pos x="12" y="1368"/>
                </a:cxn>
                <a:cxn ang="0">
                  <a:pos x="12" y="1676"/>
                </a:cxn>
                <a:cxn ang="0">
                  <a:pos x="10" y="1737"/>
                </a:cxn>
                <a:cxn ang="0">
                  <a:pos x="8" y="1646"/>
                </a:cxn>
                <a:cxn ang="0">
                  <a:pos x="9" y="1543"/>
                </a:cxn>
                <a:cxn ang="0">
                  <a:pos x="4" y="1529"/>
                </a:cxn>
                <a:cxn ang="0">
                  <a:pos x="6" y="1466"/>
                </a:cxn>
                <a:cxn ang="0">
                  <a:pos x="9" y="1369"/>
                </a:cxn>
                <a:cxn ang="0">
                  <a:pos x="3" y="1321"/>
                </a:cxn>
                <a:cxn ang="0">
                  <a:pos x="3" y="1247"/>
                </a:cxn>
                <a:cxn ang="0">
                  <a:pos x="9" y="1149"/>
                </a:cxn>
                <a:cxn ang="0">
                  <a:pos x="9" y="1057"/>
                </a:cxn>
                <a:cxn ang="0">
                  <a:pos x="4" y="1114"/>
                </a:cxn>
                <a:cxn ang="0">
                  <a:pos x="0" y="1034"/>
                </a:cxn>
                <a:cxn ang="0">
                  <a:pos x="1" y="938"/>
                </a:cxn>
                <a:cxn ang="0">
                  <a:pos x="10" y="879"/>
                </a:cxn>
                <a:cxn ang="0">
                  <a:pos x="7" y="835"/>
                </a:cxn>
                <a:cxn ang="0">
                  <a:pos x="4" y="790"/>
                </a:cxn>
                <a:cxn ang="0">
                  <a:pos x="4" y="697"/>
                </a:cxn>
                <a:cxn ang="0">
                  <a:pos x="6" y="602"/>
                </a:cxn>
                <a:cxn ang="0">
                  <a:pos x="8" y="520"/>
                </a:cxn>
                <a:cxn ang="0">
                  <a:pos x="11" y="452"/>
                </a:cxn>
                <a:cxn ang="0">
                  <a:pos x="15" y="359"/>
                </a:cxn>
                <a:cxn ang="0">
                  <a:pos x="6" y="757"/>
                </a:cxn>
                <a:cxn ang="0">
                  <a:pos x="4" y="1276"/>
                </a:cxn>
                <a:cxn ang="0">
                  <a:pos x="11" y="1393"/>
                </a:cxn>
                <a:cxn ang="0">
                  <a:pos x="14" y="872"/>
                </a:cxn>
                <a:cxn ang="0">
                  <a:pos x="17" y="454"/>
                </a:cxn>
                <a:cxn ang="0">
                  <a:pos x="18" y="319"/>
                </a:cxn>
                <a:cxn ang="0">
                  <a:pos x="18" y="245"/>
                </a:cxn>
                <a:cxn ang="0">
                  <a:pos x="20" y="180"/>
                </a:cxn>
                <a:cxn ang="0">
                  <a:pos x="21" y="108"/>
                </a:cxn>
                <a:cxn ang="0">
                  <a:pos x="23" y="19"/>
                </a:cxn>
                <a:cxn ang="0">
                  <a:pos x="20" y="260"/>
                </a:cxn>
              </a:cxnLst>
              <a:rect l="0" t="0" r="0" b="0"/>
              <a:pathLst>
                <a:path w="884" h="1781">
                  <a:moveTo>
                    <a:pt x="734" y="268"/>
                  </a:moveTo>
                  <a:lnTo>
                    <a:pt x="730" y="274"/>
                  </a:lnTo>
                  <a:lnTo>
                    <a:pt x="720" y="289"/>
                  </a:lnTo>
                  <a:lnTo>
                    <a:pt x="715" y="300"/>
                  </a:lnTo>
                  <a:lnTo>
                    <a:pt x="709" y="314"/>
                  </a:lnTo>
                  <a:lnTo>
                    <a:pt x="703" y="331"/>
                  </a:lnTo>
                  <a:lnTo>
                    <a:pt x="697" y="348"/>
                  </a:lnTo>
                  <a:lnTo>
                    <a:pt x="692" y="390"/>
                  </a:lnTo>
                  <a:lnTo>
                    <a:pt x="692" y="437"/>
                  </a:lnTo>
                  <a:lnTo>
                    <a:pt x="694" y="462"/>
                  </a:lnTo>
                  <a:lnTo>
                    <a:pt x="697" y="475"/>
                  </a:lnTo>
                  <a:lnTo>
                    <a:pt x="699" y="488"/>
                  </a:lnTo>
                  <a:lnTo>
                    <a:pt x="705" y="504"/>
                  </a:lnTo>
                  <a:lnTo>
                    <a:pt x="709" y="519"/>
                  </a:lnTo>
                  <a:lnTo>
                    <a:pt x="715" y="532"/>
                  </a:lnTo>
                  <a:lnTo>
                    <a:pt x="722" y="547"/>
                  </a:lnTo>
                  <a:lnTo>
                    <a:pt x="730" y="563"/>
                  </a:lnTo>
                  <a:lnTo>
                    <a:pt x="737" y="576"/>
                  </a:lnTo>
                  <a:lnTo>
                    <a:pt x="745" y="591"/>
                  </a:lnTo>
                  <a:lnTo>
                    <a:pt x="753" y="602"/>
                  </a:lnTo>
                  <a:lnTo>
                    <a:pt x="760" y="618"/>
                  </a:lnTo>
                  <a:lnTo>
                    <a:pt x="768" y="631"/>
                  </a:lnTo>
                  <a:lnTo>
                    <a:pt x="777" y="642"/>
                  </a:lnTo>
                  <a:lnTo>
                    <a:pt x="783" y="656"/>
                  </a:lnTo>
                  <a:lnTo>
                    <a:pt x="791" y="667"/>
                  </a:lnTo>
                  <a:lnTo>
                    <a:pt x="798" y="679"/>
                  </a:lnTo>
                  <a:lnTo>
                    <a:pt x="813" y="701"/>
                  </a:lnTo>
                  <a:lnTo>
                    <a:pt x="819" y="713"/>
                  </a:lnTo>
                  <a:lnTo>
                    <a:pt x="827" y="724"/>
                  </a:lnTo>
                  <a:lnTo>
                    <a:pt x="838" y="745"/>
                  </a:lnTo>
                  <a:lnTo>
                    <a:pt x="851" y="766"/>
                  </a:lnTo>
                  <a:lnTo>
                    <a:pt x="861" y="787"/>
                  </a:lnTo>
                  <a:lnTo>
                    <a:pt x="869" y="808"/>
                  </a:lnTo>
                  <a:lnTo>
                    <a:pt x="876" y="829"/>
                  </a:lnTo>
                  <a:lnTo>
                    <a:pt x="884" y="871"/>
                  </a:lnTo>
                  <a:lnTo>
                    <a:pt x="882" y="914"/>
                  </a:lnTo>
                  <a:lnTo>
                    <a:pt x="878" y="935"/>
                  </a:lnTo>
                  <a:lnTo>
                    <a:pt x="872" y="956"/>
                  </a:lnTo>
                  <a:lnTo>
                    <a:pt x="870" y="966"/>
                  </a:lnTo>
                  <a:lnTo>
                    <a:pt x="869" y="975"/>
                  </a:lnTo>
                  <a:lnTo>
                    <a:pt x="861" y="994"/>
                  </a:lnTo>
                  <a:lnTo>
                    <a:pt x="855" y="1011"/>
                  </a:lnTo>
                  <a:lnTo>
                    <a:pt x="848" y="1026"/>
                  </a:lnTo>
                  <a:lnTo>
                    <a:pt x="840" y="1042"/>
                  </a:lnTo>
                  <a:lnTo>
                    <a:pt x="834" y="1055"/>
                  </a:lnTo>
                  <a:lnTo>
                    <a:pt x="827" y="1066"/>
                  </a:lnTo>
                  <a:lnTo>
                    <a:pt x="821" y="1076"/>
                  </a:lnTo>
                  <a:lnTo>
                    <a:pt x="810" y="1093"/>
                  </a:lnTo>
                  <a:lnTo>
                    <a:pt x="798" y="1106"/>
                  </a:lnTo>
                  <a:lnTo>
                    <a:pt x="796" y="1099"/>
                  </a:lnTo>
                  <a:lnTo>
                    <a:pt x="794" y="1081"/>
                  </a:lnTo>
                  <a:lnTo>
                    <a:pt x="791" y="1070"/>
                  </a:lnTo>
                  <a:lnTo>
                    <a:pt x="787" y="1055"/>
                  </a:lnTo>
                  <a:lnTo>
                    <a:pt x="783" y="1040"/>
                  </a:lnTo>
                  <a:lnTo>
                    <a:pt x="777" y="1024"/>
                  </a:lnTo>
                  <a:lnTo>
                    <a:pt x="772" y="1009"/>
                  </a:lnTo>
                  <a:lnTo>
                    <a:pt x="764" y="994"/>
                  </a:lnTo>
                  <a:lnTo>
                    <a:pt x="758" y="979"/>
                  </a:lnTo>
                  <a:lnTo>
                    <a:pt x="751" y="966"/>
                  </a:lnTo>
                  <a:lnTo>
                    <a:pt x="741" y="952"/>
                  </a:lnTo>
                  <a:lnTo>
                    <a:pt x="732" y="943"/>
                  </a:lnTo>
                  <a:lnTo>
                    <a:pt x="711" y="928"/>
                  </a:lnTo>
                  <a:lnTo>
                    <a:pt x="692" y="926"/>
                  </a:lnTo>
                  <a:lnTo>
                    <a:pt x="675" y="933"/>
                  </a:lnTo>
                  <a:lnTo>
                    <a:pt x="659" y="950"/>
                  </a:lnTo>
                  <a:lnTo>
                    <a:pt x="650" y="971"/>
                  </a:lnTo>
                  <a:lnTo>
                    <a:pt x="644" y="998"/>
                  </a:lnTo>
                  <a:lnTo>
                    <a:pt x="644" y="1028"/>
                  </a:lnTo>
                  <a:lnTo>
                    <a:pt x="650" y="1057"/>
                  </a:lnTo>
                  <a:lnTo>
                    <a:pt x="654" y="1070"/>
                  </a:lnTo>
                  <a:lnTo>
                    <a:pt x="661" y="1083"/>
                  </a:lnTo>
                  <a:lnTo>
                    <a:pt x="669" y="1099"/>
                  </a:lnTo>
                  <a:lnTo>
                    <a:pt x="680" y="1114"/>
                  </a:lnTo>
                  <a:lnTo>
                    <a:pt x="692" y="1131"/>
                  </a:lnTo>
                  <a:lnTo>
                    <a:pt x="703" y="1152"/>
                  </a:lnTo>
                  <a:lnTo>
                    <a:pt x="715" y="1173"/>
                  </a:lnTo>
                  <a:lnTo>
                    <a:pt x="728" y="1194"/>
                  </a:lnTo>
                  <a:lnTo>
                    <a:pt x="739" y="1215"/>
                  </a:lnTo>
                  <a:lnTo>
                    <a:pt x="751" y="1235"/>
                  </a:lnTo>
                  <a:lnTo>
                    <a:pt x="758" y="1258"/>
                  </a:lnTo>
                  <a:lnTo>
                    <a:pt x="764" y="1277"/>
                  </a:lnTo>
                  <a:lnTo>
                    <a:pt x="770" y="1317"/>
                  </a:lnTo>
                  <a:lnTo>
                    <a:pt x="766" y="1334"/>
                  </a:lnTo>
                  <a:lnTo>
                    <a:pt x="764" y="1342"/>
                  </a:lnTo>
                  <a:lnTo>
                    <a:pt x="758" y="1350"/>
                  </a:lnTo>
                  <a:lnTo>
                    <a:pt x="747" y="1363"/>
                  </a:lnTo>
                  <a:lnTo>
                    <a:pt x="730" y="1374"/>
                  </a:lnTo>
                  <a:lnTo>
                    <a:pt x="694" y="1380"/>
                  </a:lnTo>
                  <a:lnTo>
                    <a:pt x="663" y="1363"/>
                  </a:lnTo>
                  <a:lnTo>
                    <a:pt x="650" y="1348"/>
                  </a:lnTo>
                  <a:lnTo>
                    <a:pt x="639" y="1329"/>
                  </a:lnTo>
                  <a:lnTo>
                    <a:pt x="627" y="1310"/>
                  </a:lnTo>
                  <a:lnTo>
                    <a:pt x="616" y="1289"/>
                  </a:lnTo>
                  <a:lnTo>
                    <a:pt x="606" y="1266"/>
                  </a:lnTo>
                  <a:lnTo>
                    <a:pt x="595" y="1245"/>
                  </a:lnTo>
                  <a:lnTo>
                    <a:pt x="585" y="1228"/>
                  </a:lnTo>
                  <a:lnTo>
                    <a:pt x="576" y="1211"/>
                  </a:lnTo>
                  <a:lnTo>
                    <a:pt x="555" y="1188"/>
                  </a:lnTo>
                  <a:lnTo>
                    <a:pt x="534" y="1186"/>
                  </a:lnTo>
                  <a:lnTo>
                    <a:pt x="526" y="1196"/>
                  </a:lnTo>
                  <a:lnTo>
                    <a:pt x="524" y="1215"/>
                  </a:lnTo>
                  <a:lnTo>
                    <a:pt x="528" y="1241"/>
                  </a:lnTo>
                  <a:lnTo>
                    <a:pt x="532" y="1256"/>
                  </a:lnTo>
                  <a:lnTo>
                    <a:pt x="538" y="1273"/>
                  </a:lnTo>
                  <a:lnTo>
                    <a:pt x="543" y="1292"/>
                  </a:lnTo>
                  <a:lnTo>
                    <a:pt x="549" y="1311"/>
                  </a:lnTo>
                  <a:lnTo>
                    <a:pt x="557" y="1332"/>
                  </a:lnTo>
                  <a:lnTo>
                    <a:pt x="564" y="1353"/>
                  </a:lnTo>
                  <a:lnTo>
                    <a:pt x="568" y="1365"/>
                  </a:lnTo>
                  <a:lnTo>
                    <a:pt x="572" y="1374"/>
                  </a:lnTo>
                  <a:lnTo>
                    <a:pt x="576" y="1386"/>
                  </a:lnTo>
                  <a:lnTo>
                    <a:pt x="580" y="1397"/>
                  </a:lnTo>
                  <a:lnTo>
                    <a:pt x="585" y="1408"/>
                  </a:lnTo>
                  <a:lnTo>
                    <a:pt x="589" y="1420"/>
                  </a:lnTo>
                  <a:lnTo>
                    <a:pt x="593" y="1431"/>
                  </a:lnTo>
                  <a:lnTo>
                    <a:pt x="597" y="1443"/>
                  </a:lnTo>
                  <a:lnTo>
                    <a:pt x="604" y="1465"/>
                  </a:lnTo>
                  <a:lnTo>
                    <a:pt x="608" y="1477"/>
                  </a:lnTo>
                  <a:lnTo>
                    <a:pt x="612" y="1488"/>
                  </a:lnTo>
                  <a:lnTo>
                    <a:pt x="616" y="1498"/>
                  </a:lnTo>
                  <a:lnTo>
                    <a:pt x="620" y="1509"/>
                  </a:lnTo>
                  <a:lnTo>
                    <a:pt x="625" y="1530"/>
                  </a:lnTo>
                  <a:lnTo>
                    <a:pt x="631" y="1551"/>
                  </a:lnTo>
                  <a:lnTo>
                    <a:pt x="637" y="1572"/>
                  </a:lnTo>
                  <a:lnTo>
                    <a:pt x="644" y="1608"/>
                  </a:lnTo>
                  <a:lnTo>
                    <a:pt x="644" y="1640"/>
                  </a:lnTo>
                  <a:lnTo>
                    <a:pt x="640" y="1667"/>
                  </a:lnTo>
                  <a:lnTo>
                    <a:pt x="629" y="1684"/>
                  </a:lnTo>
                  <a:lnTo>
                    <a:pt x="610" y="1694"/>
                  </a:lnTo>
                  <a:lnTo>
                    <a:pt x="568" y="1688"/>
                  </a:lnTo>
                  <a:lnTo>
                    <a:pt x="538" y="1663"/>
                  </a:lnTo>
                  <a:lnTo>
                    <a:pt x="524" y="1642"/>
                  </a:lnTo>
                  <a:lnTo>
                    <a:pt x="513" y="1619"/>
                  </a:lnTo>
                  <a:lnTo>
                    <a:pt x="504" y="1593"/>
                  </a:lnTo>
                  <a:lnTo>
                    <a:pt x="502" y="1580"/>
                  </a:lnTo>
                  <a:lnTo>
                    <a:pt x="496" y="1566"/>
                  </a:lnTo>
                  <a:lnTo>
                    <a:pt x="494" y="1553"/>
                  </a:lnTo>
                  <a:lnTo>
                    <a:pt x="490" y="1538"/>
                  </a:lnTo>
                  <a:lnTo>
                    <a:pt x="486" y="1524"/>
                  </a:lnTo>
                  <a:lnTo>
                    <a:pt x="485" y="1511"/>
                  </a:lnTo>
                  <a:lnTo>
                    <a:pt x="473" y="1456"/>
                  </a:lnTo>
                  <a:lnTo>
                    <a:pt x="471" y="1443"/>
                  </a:lnTo>
                  <a:lnTo>
                    <a:pt x="467" y="1431"/>
                  </a:lnTo>
                  <a:lnTo>
                    <a:pt x="466" y="1420"/>
                  </a:lnTo>
                  <a:lnTo>
                    <a:pt x="464" y="1410"/>
                  </a:lnTo>
                  <a:lnTo>
                    <a:pt x="456" y="1391"/>
                  </a:lnTo>
                  <a:lnTo>
                    <a:pt x="450" y="1378"/>
                  </a:lnTo>
                  <a:lnTo>
                    <a:pt x="443" y="1374"/>
                  </a:lnTo>
                  <a:lnTo>
                    <a:pt x="443" y="1384"/>
                  </a:lnTo>
                  <a:lnTo>
                    <a:pt x="443" y="1403"/>
                  </a:lnTo>
                  <a:lnTo>
                    <a:pt x="446" y="1454"/>
                  </a:lnTo>
                  <a:lnTo>
                    <a:pt x="454" y="1521"/>
                  </a:lnTo>
                  <a:lnTo>
                    <a:pt x="456" y="1593"/>
                  </a:lnTo>
                  <a:lnTo>
                    <a:pt x="454" y="1661"/>
                  </a:lnTo>
                  <a:lnTo>
                    <a:pt x="448" y="1692"/>
                  </a:lnTo>
                  <a:lnTo>
                    <a:pt x="441" y="1718"/>
                  </a:lnTo>
                  <a:lnTo>
                    <a:pt x="435" y="1730"/>
                  </a:lnTo>
                  <a:lnTo>
                    <a:pt x="429" y="1739"/>
                  </a:lnTo>
                  <a:lnTo>
                    <a:pt x="414" y="1754"/>
                  </a:lnTo>
                  <a:lnTo>
                    <a:pt x="399" y="1766"/>
                  </a:lnTo>
                  <a:lnTo>
                    <a:pt x="382" y="1773"/>
                  </a:lnTo>
                  <a:lnTo>
                    <a:pt x="355" y="1781"/>
                  </a:lnTo>
                  <a:lnTo>
                    <a:pt x="313" y="1771"/>
                  </a:lnTo>
                  <a:lnTo>
                    <a:pt x="300" y="1758"/>
                  </a:lnTo>
                  <a:lnTo>
                    <a:pt x="292" y="1741"/>
                  </a:lnTo>
                  <a:lnTo>
                    <a:pt x="291" y="1720"/>
                  </a:lnTo>
                  <a:lnTo>
                    <a:pt x="294" y="1697"/>
                  </a:lnTo>
                  <a:lnTo>
                    <a:pt x="298" y="1686"/>
                  </a:lnTo>
                  <a:lnTo>
                    <a:pt x="302" y="1675"/>
                  </a:lnTo>
                  <a:lnTo>
                    <a:pt x="312" y="1652"/>
                  </a:lnTo>
                  <a:lnTo>
                    <a:pt x="315" y="1640"/>
                  </a:lnTo>
                  <a:lnTo>
                    <a:pt x="319" y="1631"/>
                  </a:lnTo>
                  <a:lnTo>
                    <a:pt x="327" y="1612"/>
                  </a:lnTo>
                  <a:lnTo>
                    <a:pt x="331" y="1583"/>
                  </a:lnTo>
                  <a:lnTo>
                    <a:pt x="325" y="1578"/>
                  </a:lnTo>
                  <a:lnTo>
                    <a:pt x="313" y="1578"/>
                  </a:lnTo>
                  <a:lnTo>
                    <a:pt x="266" y="1583"/>
                  </a:lnTo>
                  <a:lnTo>
                    <a:pt x="201" y="1587"/>
                  </a:lnTo>
                  <a:lnTo>
                    <a:pt x="158" y="1576"/>
                  </a:lnTo>
                  <a:lnTo>
                    <a:pt x="154" y="1568"/>
                  </a:lnTo>
                  <a:lnTo>
                    <a:pt x="154" y="1561"/>
                  </a:lnTo>
                  <a:lnTo>
                    <a:pt x="156" y="1549"/>
                  </a:lnTo>
                  <a:lnTo>
                    <a:pt x="165" y="1538"/>
                  </a:lnTo>
                  <a:lnTo>
                    <a:pt x="177" y="1524"/>
                  </a:lnTo>
                  <a:lnTo>
                    <a:pt x="190" y="1513"/>
                  </a:lnTo>
                  <a:lnTo>
                    <a:pt x="203" y="1502"/>
                  </a:lnTo>
                  <a:lnTo>
                    <a:pt x="218" y="1492"/>
                  </a:lnTo>
                  <a:lnTo>
                    <a:pt x="249" y="1473"/>
                  </a:lnTo>
                  <a:lnTo>
                    <a:pt x="279" y="1456"/>
                  </a:lnTo>
                  <a:lnTo>
                    <a:pt x="306" y="1441"/>
                  </a:lnTo>
                  <a:lnTo>
                    <a:pt x="325" y="1424"/>
                  </a:lnTo>
                  <a:lnTo>
                    <a:pt x="336" y="1405"/>
                  </a:lnTo>
                  <a:lnTo>
                    <a:pt x="334" y="1384"/>
                  </a:lnTo>
                  <a:lnTo>
                    <a:pt x="329" y="1376"/>
                  </a:lnTo>
                  <a:lnTo>
                    <a:pt x="317" y="1369"/>
                  </a:lnTo>
                  <a:lnTo>
                    <a:pt x="283" y="1361"/>
                  </a:lnTo>
                  <a:lnTo>
                    <a:pt x="190" y="1359"/>
                  </a:lnTo>
                  <a:lnTo>
                    <a:pt x="104" y="1353"/>
                  </a:lnTo>
                  <a:lnTo>
                    <a:pt x="80" y="1340"/>
                  </a:lnTo>
                  <a:lnTo>
                    <a:pt x="74" y="1331"/>
                  </a:lnTo>
                  <a:lnTo>
                    <a:pt x="74" y="1317"/>
                  </a:lnTo>
                  <a:lnTo>
                    <a:pt x="80" y="1302"/>
                  </a:lnTo>
                  <a:lnTo>
                    <a:pt x="87" y="1289"/>
                  </a:lnTo>
                  <a:lnTo>
                    <a:pt x="99" y="1279"/>
                  </a:lnTo>
                  <a:lnTo>
                    <a:pt x="114" y="1270"/>
                  </a:lnTo>
                  <a:lnTo>
                    <a:pt x="148" y="1254"/>
                  </a:lnTo>
                  <a:lnTo>
                    <a:pt x="186" y="1241"/>
                  </a:lnTo>
                  <a:lnTo>
                    <a:pt x="228" y="1228"/>
                  </a:lnTo>
                  <a:lnTo>
                    <a:pt x="266" y="1215"/>
                  </a:lnTo>
                  <a:lnTo>
                    <a:pt x="323" y="1177"/>
                  </a:lnTo>
                  <a:lnTo>
                    <a:pt x="336" y="1154"/>
                  </a:lnTo>
                  <a:lnTo>
                    <a:pt x="344" y="1131"/>
                  </a:lnTo>
                  <a:lnTo>
                    <a:pt x="344" y="1112"/>
                  </a:lnTo>
                  <a:lnTo>
                    <a:pt x="340" y="1104"/>
                  </a:lnTo>
                  <a:lnTo>
                    <a:pt x="336" y="1097"/>
                  </a:lnTo>
                  <a:lnTo>
                    <a:pt x="323" y="1085"/>
                  </a:lnTo>
                  <a:lnTo>
                    <a:pt x="304" y="1078"/>
                  </a:lnTo>
                  <a:lnTo>
                    <a:pt x="249" y="1081"/>
                  </a:lnTo>
                  <a:lnTo>
                    <a:pt x="192" y="1102"/>
                  </a:lnTo>
                  <a:lnTo>
                    <a:pt x="171" y="1116"/>
                  </a:lnTo>
                  <a:lnTo>
                    <a:pt x="150" y="1129"/>
                  </a:lnTo>
                  <a:lnTo>
                    <a:pt x="129" y="1142"/>
                  </a:lnTo>
                  <a:lnTo>
                    <a:pt x="108" y="1152"/>
                  </a:lnTo>
                  <a:lnTo>
                    <a:pt x="55" y="1156"/>
                  </a:lnTo>
                  <a:lnTo>
                    <a:pt x="26" y="1146"/>
                  </a:lnTo>
                  <a:lnTo>
                    <a:pt x="9" y="1123"/>
                  </a:lnTo>
                  <a:lnTo>
                    <a:pt x="0" y="1093"/>
                  </a:lnTo>
                  <a:lnTo>
                    <a:pt x="0" y="1059"/>
                  </a:lnTo>
                  <a:lnTo>
                    <a:pt x="4" y="1040"/>
                  </a:lnTo>
                  <a:lnTo>
                    <a:pt x="7" y="1023"/>
                  </a:lnTo>
                  <a:lnTo>
                    <a:pt x="15" y="1005"/>
                  </a:lnTo>
                  <a:lnTo>
                    <a:pt x="24" y="988"/>
                  </a:lnTo>
                  <a:lnTo>
                    <a:pt x="36" y="975"/>
                  </a:lnTo>
                  <a:lnTo>
                    <a:pt x="49" y="962"/>
                  </a:lnTo>
                  <a:lnTo>
                    <a:pt x="64" y="952"/>
                  </a:lnTo>
                  <a:lnTo>
                    <a:pt x="81" y="945"/>
                  </a:lnTo>
                  <a:lnTo>
                    <a:pt x="121" y="935"/>
                  </a:lnTo>
                  <a:lnTo>
                    <a:pt x="171" y="928"/>
                  </a:lnTo>
                  <a:lnTo>
                    <a:pt x="272" y="918"/>
                  </a:lnTo>
                  <a:lnTo>
                    <a:pt x="353" y="901"/>
                  </a:lnTo>
                  <a:lnTo>
                    <a:pt x="378" y="886"/>
                  </a:lnTo>
                  <a:lnTo>
                    <a:pt x="386" y="865"/>
                  </a:lnTo>
                  <a:lnTo>
                    <a:pt x="382" y="855"/>
                  </a:lnTo>
                  <a:lnTo>
                    <a:pt x="376" y="848"/>
                  </a:lnTo>
                  <a:lnTo>
                    <a:pt x="351" y="844"/>
                  </a:lnTo>
                  <a:lnTo>
                    <a:pt x="273" y="855"/>
                  </a:lnTo>
                  <a:lnTo>
                    <a:pt x="232" y="865"/>
                  </a:lnTo>
                  <a:lnTo>
                    <a:pt x="194" y="869"/>
                  </a:lnTo>
                  <a:lnTo>
                    <a:pt x="161" y="863"/>
                  </a:lnTo>
                  <a:lnTo>
                    <a:pt x="142" y="844"/>
                  </a:lnTo>
                  <a:lnTo>
                    <a:pt x="138" y="829"/>
                  </a:lnTo>
                  <a:lnTo>
                    <a:pt x="138" y="810"/>
                  </a:lnTo>
                  <a:lnTo>
                    <a:pt x="142" y="785"/>
                  </a:lnTo>
                  <a:lnTo>
                    <a:pt x="146" y="772"/>
                  </a:lnTo>
                  <a:lnTo>
                    <a:pt x="150" y="758"/>
                  </a:lnTo>
                  <a:lnTo>
                    <a:pt x="154" y="743"/>
                  </a:lnTo>
                  <a:lnTo>
                    <a:pt x="159" y="730"/>
                  </a:lnTo>
                  <a:lnTo>
                    <a:pt x="165" y="713"/>
                  </a:lnTo>
                  <a:lnTo>
                    <a:pt x="171" y="698"/>
                  </a:lnTo>
                  <a:lnTo>
                    <a:pt x="178" y="682"/>
                  </a:lnTo>
                  <a:lnTo>
                    <a:pt x="186" y="667"/>
                  </a:lnTo>
                  <a:lnTo>
                    <a:pt x="196" y="650"/>
                  </a:lnTo>
                  <a:lnTo>
                    <a:pt x="203" y="635"/>
                  </a:lnTo>
                  <a:lnTo>
                    <a:pt x="213" y="618"/>
                  </a:lnTo>
                  <a:lnTo>
                    <a:pt x="222" y="602"/>
                  </a:lnTo>
                  <a:lnTo>
                    <a:pt x="234" y="587"/>
                  </a:lnTo>
                  <a:lnTo>
                    <a:pt x="243" y="572"/>
                  </a:lnTo>
                  <a:lnTo>
                    <a:pt x="254" y="559"/>
                  </a:lnTo>
                  <a:lnTo>
                    <a:pt x="266" y="545"/>
                  </a:lnTo>
                  <a:lnTo>
                    <a:pt x="277" y="532"/>
                  </a:lnTo>
                  <a:lnTo>
                    <a:pt x="291" y="521"/>
                  </a:lnTo>
                  <a:lnTo>
                    <a:pt x="302" y="509"/>
                  </a:lnTo>
                  <a:lnTo>
                    <a:pt x="313" y="500"/>
                  </a:lnTo>
                  <a:lnTo>
                    <a:pt x="340" y="483"/>
                  </a:lnTo>
                  <a:lnTo>
                    <a:pt x="365" y="469"/>
                  </a:lnTo>
                  <a:lnTo>
                    <a:pt x="391" y="464"/>
                  </a:lnTo>
                  <a:lnTo>
                    <a:pt x="439" y="452"/>
                  </a:lnTo>
                  <a:lnTo>
                    <a:pt x="481" y="433"/>
                  </a:lnTo>
                  <a:lnTo>
                    <a:pt x="515" y="409"/>
                  </a:lnTo>
                  <a:lnTo>
                    <a:pt x="528" y="395"/>
                  </a:lnTo>
                  <a:lnTo>
                    <a:pt x="542" y="382"/>
                  </a:lnTo>
                  <a:lnTo>
                    <a:pt x="553" y="367"/>
                  </a:lnTo>
                  <a:lnTo>
                    <a:pt x="562" y="353"/>
                  </a:lnTo>
                  <a:lnTo>
                    <a:pt x="578" y="333"/>
                  </a:lnTo>
                  <a:lnTo>
                    <a:pt x="585" y="315"/>
                  </a:lnTo>
                  <a:lnTo>
                    <a:pt x="589" y="310"/>
                  </a:lnTo>
                  <a:lnTo>
                    <a:pt x="530" y="566"/>
                  </a:lnTo>
                  <a:lnTo>
                    <a:pt x="216" y="777"/>
                  </a:lnTo>
                  <a:lnTo>
                    <a:pt x="517" y="650"/>
                  </a:lnTo>
                  <a:lnTo>
                    <a:pt x="443" y="956"/>
                  </a:lnTo>
                  <a:lnTo>
                    <a:pt x="93" y="1036"/>
                  </a:lnTo>
                  <a:lnTo>
                    <a:pt x="433" y="1019"/>
                  </a:lnTo>
                  <a:lnTo>
                    <a:pt x="393" y="1222"/>
                  </a:lnTo>
                  <a:lnTo>
                    <a:pt x="148" y="1308"/>
                  </a:lnTo>
                  <a:lnTo>
                    <a:pt x="382" y="1277"/>
                  </a:lnTo>
                  <a:lnTo>
                    <a:pt x="361" y="1446"/>
                  </a:lnTo>
                  <a:lnTo>
                    <a:pt x="237" y="1540"/>
                  </a:lnTo>
                  <a:lnTo>
                    <a:pt x="370" y="1490"/>
                  </a:lnTo>
                  <a:lnTo>
                    <a:pt x="376" y="1718"/>
                  </a:lnTo>
                  <a:lnTo>
                    <a:pt x="403" y="1429"/>
                  </a:lnTo>
                  <a:lnTo>
                    <a:pt x="435" y="1211"/>
                  </a:lnTo>
                  <a:lnTo>
                    <a:pt x="572" y="1619"/>
                  </a:lnTo>
                  <a:lnTo>
                    <a:pt x="462" y="1131"/>
                  </a:lnTo>
                  <a:lnTo>
                    <a:pt x="502" y="967"/>
                  </a:lnTo>
                  <a:lnTo>
                    <a:pt x="696" y="1308"/>
                  </a:lnTo>
                  <a:lnTo>
                    <a:pt x="526" y="893"/>
                  </a:lnTo>
                  <a:lnTo>
                    <a:pt x="581" y="650"/>
                  </a:lnTo>
                  <a:lnTo>
                    <a:pt x="800" y="895"/>
                  </a:lnTo>
                  <a:lnTo>
                    <a:pt x="595" y="576"/>
                  </a:lnTo>
                  <a:lnTo>
                    <a:pt x="599" y="544"/>
                  </a:lnTo>
                  <a:lnTo>
                    <a:pt x="602" y="509"/>
                  </a:lnTo>
                  <a:lnTo>
                    <a:pt x="608" y="466"/>
                  </a:lnTo>
                  <a:lnTo>
                    <a:pt x="616" y="418"/>
                  </a:lnTo>
                  <a:lnTo>
                    <a:pt x="623" y="371"/>
                  </a:lnTo>
                  <a:lnTo>
                    <a:pt x="627" y="359"/>
                  </a:lnTo>
                  <a:lnTo>
                    <a:pt x="629" y="348"/>
                  </a:lnTo>
                  <a:lnTo>
                    <a:pt x="631" y="336"/>
                  </a:lnTo>
                  <a:lnTo>
                    <a:pt x="635" y="327"/>
                  </a:lnTo>
                  <a:lnTo>
                    <a:pt x="637" y="317"/>
                  </a:lnTo>
                  <a:lnTo>
                    <a:pt x="639" y="306"/>
                  </a:lnTo>
                  <a:lnTo>
                    <a:pt x="644" y="291"/>
                  </a:lnTo>
                  <a:lnTo>
                    <a:pt x="652" y="274"/>
                  </a:lnTo>
                  <a:lnTo>
                    <a:pt x="658" y="262"/>
                  </a:lnTo>
                  <a:lnTo>
                    <a:pt x="661" y="253"/>
                  </a:lnTo>
                  <a:lnTo>
                    <a:pt x="667" y="241"/>
                  </a:lnTo>
                  <a:lnTo>
                    <a:pt x="675" y="232"/>
                  </a:lnTo>
                  <a:lnTo>
                    <a:pt x="680" y="220"/>
                  </a:lnTo>
                  <a:lnTo>
                    <a:pt x="688" y="209"/>
                  </a:lnTo>
                  <a:lnTo>
                    <a:pt x="697" y="196"/>
                  </a:lnTo>
                  <a:lnTo>
                    <a:pt x="705" y="184"/>
                  </a:lnTo>
                  <a:lnTo>
                    <a:pt x="713" y="173"/>
                  </a:lnTo>
                  <a:lnTo>
                    <a:pt x="722" y="160"/>
                  </a:lnTo>
                  <a:lnTo>
                    <a:pt x="730" y="148"/>
                  </a:lnTo>
                  <a:lnTo>
                    <a:pt x="739" y="137"/>
                  </a:lnTo>
                  <a:lnTo>
                    <a:pt x="749" y="123"/>
                  </a:lnTo>
                  <a:lnTo>
                    <a:pt x="756" y="112"/>
                  </a:lnTo>
                  <a:lnTo>
                    <a:pt x="773" y="91"/>
                  </a:lnTo>
                  <a:lnTo>
                    <a:pt x="783" y="80"/>
                  </a:lnTo>
                  <a:lnTo>
                    <a:pt x="791" y="68"/>
                  </a:lnTo>
                  <a:lnTo>
                    <a:pt x="806" y="49"/>
                  </a:lnTo>
                  <a:lnTo>
                    <a:pt x="819" y="32"/>
                  </a:lnTo>
                  <a:lnTo>
                    <a:pt x="831" y="19"/>
                  </a:lnTo>
                  <a:lnTo>
                    <a:pt x="838" y="8"/>
                  </a:lnTo>
                  <a:lnTo>
                    <a:pt x="846" y="0"/>
                  </a:lnTo>
                  <a:lnTo>
                    <a:pt x="850" y="230"/>
                  </a:lnTo>
                  <a:lnTo>
                    <a:pt x="832" y="226"/>
                  </a:lnTo>
                  <a:lnTo>
                    <a:pt x="787" y="239"/>
                  </a:lnTo>
                  <a:lnTo>
                    <a:pt x="734" y="268"/>
                  </a:lnTo>
                  <a:close/>
                </a:path>
              </a:pathLst>
            </a:custGeom>
            <a:solidFill>
              <a:srgbClr val="FF0066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10247" name="Picture 14" descr="Picture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114800" y="5867400"/>
            <a:ext cx="857250" cy="106680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10248" name="Group 15"/>
          <p:cNvGrpSpPr/>
          <p:nvPr/>
        </p:nvGrpSpPr>
        <p:grpSpPr>
          <a:xfrm>
            <a:off x="76200" y="152400"/>
            <a:ext cx="1447800" cy="762000"/>
            <a:chOff x="240" y="132"/>
            <a:chExt cx="2352" cy="2412"/>
          </a:xfrm>
        </p:grpSpPr>
        <p:sp>
          <p:nvSpPr>
            <p:cNvPr id="10288" name="Freeform 16"/>
            <p:cNvSpPr/>
            <p:nvPr/>
          </p:nvSpPr>
          <p:spPr>
            <a:xfrm rot="-3872960">
              <a:off x="403" y="144"/>
              <a:ext cx="228" cy="459"/>
            </a:xfrm>
            <a:custGeom>
              <a:avLst/>
              <a:gdLst/>
              <a:ahLst/>
              <a:cxnLst>
                <a:cxn ang="0">
                  <a:pos x="6" y="46"/>
                </a:cxn>
                <a:cxn ang="0">
                  <a:pos x="6" y="41"/>
                </a:cxn>
                <a:cxn ang="0">
                  <a:pos x="5" y="38"/>
                </a:cxn>
                <a:cxn ang="0">
                  <a:pos x="4" y="36"/>
                </a:cxn>
                <a:cxn ang="0">
                  <a:pos x="2" y="33"/>
                </a:cxn>
                <a:cxn ang="0">
                  <a:pos x="1" y="27"/>
                </a:cxn>
                <a:cxn ang="0">
                  <a:pos x="1" y="24"/>
                </a:cxn>
                <a:cxn ang="0">
                  <a:pos x="3" y="22"/>
                </a:cxn>
                <a:cxn ang="0">
                  <a:pos x="4" y="23"/>
                </a:cxn>
                <a:cxn ang="0">
                  <a:pos x="5" y="26"/>
                </a:cxn>
                <a:cxn ang="0">
                  <a:pos x="8" y="26"/>
                </a:cxn>
                <a:cxn ang="0">
                  <a:pos x="7" y="22"/>
                </a:cxn>
                <a:cxn ang="0">
                  <a:pos x="5" y="18"/>
                </a:cxn>
                <a:cxn ang="0">
                  <a:pos x="4" y="14"/>
                </a:cxn>
                <a:cxn ang="0">
                  <a:pos x="8" y="14"/>
                </a:cxn>
                <a:cxn ang="0">
                  <a:pos x="10" y="17"/>
                </a:cxn>
                <a:cxn ang="0">
                  <a:pos x="12" y="17"/>
                </a:cxn>
                <a:cxn ang="0">
                  <a:pos x="11" y="13"/>
                </a:cxn>
                <a:cxn ang="0">
                  <a:pos x="10" y="11"/>
                </a:cxn>
                <a:cxn ang="0">
                  <a:pos x="9" y="9"/>
                </a:cxn>
                <a:cxn ang="0">
                  <a:pos x="8" y="4"/>
                </a:cxn>
                <a:cxn ang="0">
                  <a:pos x="12" y="4"/>
                </a:cxn>
                <a:cxn ang="0">
                  <a:pos x="13" y="7"/>
                </a:cxn>
                <a:cxn ang="0">
                  <a:pos x="14" y="11"/>
                </a:cxn>
                <a:cxn ang="0">
                  <a:pos x="15" y="12"/>
                </a:cxn>
                <a:cxn ang="0">
                  <a:pos x="15" y="2"/>
                </a:cxn>
                <a:cxn ang="0">
                  <a:pos x="18" y="0"/>
                </a:cxn>
                <a:cxn ang="0">
                  <a:pos x="19" y="3"/>
                </a:cxn>
                <a:cxn ang="0">
                  <a:pos x="18" y="6"/>
                </a:cxn>
                <a:cxn ang="0">
                  <a:pos x="24" y="6"/>
                </a:cxn>
                <a:cxn ang="0">
                  <a:pos x="22" y="8"/>
                </a:cxn>
                <a:cxn ang="0">
                  <a:pos x="18" y="12"/>
                </a:cxn>
                <a:cxn ang="0">
                  <a:pos x="26" y="13"/>
                </a:cxn>
                <a:cxn ang="0">
                  <a:pos x="26" y="16"/>
                </a:cxn>
                <a:cxn ang="0">
                  <a:pos x="19" y="19"/>
                </a:cxn>
                <a:cxn ang="0">
                  <a:pos x="19" y="22"/>
                </a:cxn>
                <a:cxn ang="0">
                  <a:pos x="25" y="20"/>
                </a:cxn>
                <a:cxn ang="0">
                  <a:pos x="29" y="23"/>
                </a:cxn>
                <a:cxn ang="0">
                  <a:pos x="27" y="26"/>
                </a:cxn>
                <a:cxn ang="0">
                  <a:pos x="18" y="28"/>
                </a:cxn>
                <a:cxn ang="0">
                  <a:pos x="20" y="29"/>
                </a:cxn>
                <a:cxn ang="0">
                  <a:pos x="24" y="31"/>
                </a:cxn>
                <a:cxn ang="0">
                  <a:pos x="24" y="34"/>
                </a:cxn>
                <a:cxn ang="0">
                  <a:pos x="22" y="37"/>
                </a:cxn>
                <a:cxn ang="0">
                  <a:pos x="20" y="40"/>
                </a:cxn>
                <a:cxn ang="0">
                  <a:pos x="16" y="42"/>
                </a:cxn>
                <a:cxn ang="0">
                  <a:pos x="11" y="45"/>
                </a:cxn>
                <a:cxn ang="0">
                  <a:pos x="22" y="32"/>
                </a:cxn>
                <a:cxn ang="0">
                  <a:pos x="24" y="15"/>
                </a:cxn>
                <a:cxn ang="0">
                  <a:pos x="16" y="11"/>
                </a:cxn>
                <a:cxn ang="0">
                  <a:pos x="12" y="28"/>
                </a:cxn>
                <a:cxn ang="0">
                  <a:pos x="9" y="42"/>
                </a:cxn>
                <a:cxn ang="0">
                  <a:pos x="9" y="46"/>
                </a:cxn>
                <a:cxn ang="0">
                  <a:pos x="8" y="49"/>
                </a:cxn>
                <a:cxn ang="0">
                  <a:pos x="6" y="51"/>
                </a:cxn>
                <a:cxn ang="0">
                  <a:pos x="5" y="53"/>
                </a:cxn>
                <a:cxn ang="0">
                  <a:pos x="2" y="56"/>
                </a:cxn>
                <a:cxn ang="0">
                  <a:pos x="5" y="48"/>
                </a:cxn>
              </a:cxnLst>
              <a:rect l="0" t="0" r="0" b="0"/>
              <a:pathLst>
                <a:path w="456" h="919">
                  <a:moveTo>
                    <a:pt x="78" y="780"/>
                  </a:moveTo>
                  <a:lnTo>
                    <a:pt x="80" y="778"/>
                  </a:lnTo>
                  <a:lnTo>
                    <a:pt x="83" y="770"/>
                  </a:lnTo>
                  <a:lnTo>
                    <a:pt x="87" y="763"/>
                  </a:lnTo>
                  <a:lnTo>
                    <a:pt x="91" y="757"/>
                  </a:lnTo>
                  <a:lnTo>
                    <a:pt x="93" y="749"/>
                  </a:lnTo>
                  <a:lnTo>
                    <a:pt x="95" y="740"/>
                  </a:lnTo>
                  <a:lnTo>
                    <a:pt x="99" y="719"/>
                  </a:lnTo>
                  <a:lnTo>
                    <a:pt x="99" y="694"/>
                  </a:lnTo>
                  <a:lnTo>
                    <a:pt x="99" y="681"/>
                  </a:lnTo>
                  <a:lnTo>
                    <a:pt x="97" y="673"/>
                  </a:lnTo>
                  <a:lnTo>
                    <a:pt x="95" y="666"/>
                  </a:lnTo>
                  <a:lnTo>
                    <a:pt x="93" y="658"/>
                  </a:lnTo>
                  <a:lnTo>
                    <a:pt x="89" y="650"/>
                  </a:lnTo>
                  <a:lnTo>
                    <a:pt x="87" y="645"/>
                  </a:lnTo>
                  <a:lnTo>
                    <a:pt x="83" y="637"/>
                  </a:lnTo>
                  <a:lnTo>
                    <a:pt x="80" y="630"/>
                  </a:lnTo>
                  <a:lnTo>
                    <a:pt x="76" y="622"/>
                  </a:lnTo>
                  <a:lnTo>
                    <a:pt x="72" y="614"/>
                  </a:lnTo>
                  <a:lnTo>
                    <a:pt x="66" y="607"/>
                  </a:lnTo>
                  <a:lnTo>
                    <a:pt x="63" y="601"/>
                  </a:lnTo>
                  <a:lnTo>
                    <a:pt x="59" y="593"/>
                  </a:lnTo>
                  <a:lnTo>
                    <a:pt x="55" y="588"/>
                  </a:lnTo>
                  <a:lnTo>
                    <a:pt x="51" y="580"/>
                  </a:lnTo>
                  <a:lnTo>
                    <a:pt x="47" y="574"/>
                  </a:lnTo>
                  <a:lnTo>
                    <a:pt x="44" y="569"/>
                  </a:lnTo>
                  <a:lnTo>
                    <a:pt x="36" y="557"/>
                  </a:lnTo>
                  <a:lnTo>
                    <a:pt x="34" y="552"/>
                  </a:lnTo>
                  <a:lnTo>
                    <a:pt x="30" y="544"/>
                  </a:lnTo>
                  <a:lnTo>
                    <a:pt x="23" y="535"/>
                  </a:lnTo>
                  <a:lnTo>
                    <a:pt x="17" y="523"/>
                  </a:lnTo>
                  <a:lnTo>
                    <a:pt x="13" y="512"/>
                  </a:lnTo>
                  <a:lnTo>
                    <a:pt x="7" y="502"/>
                  </a:lnTo>
                  <a:lnTo>
                    <a:pt x="4" y="491"/>
                  </a:lnTo>
                  <a:lnTo>
                    <a:pt x="0" y="470"/>
                  </a:lnTo>
                  <a:lnTo>
                    <a:pt x="2" y="447"/>
                  </a:lnTo>
                  <a:lnTo>
                    <a:pt x="4" y="436"/>
                  </a:lnTo>
                  <a:lnTo>
                    <a:pt x="6" y="426"/>
                  </a:lnTo>
                  <a:lnTo>
                    <a:pt x="7" y="420"/>
                  </a:lnTo>
                  <a:lnTo>
                    <a:pt x="9" y="415"/>
                  </a:lnTo>
                  <a:lnTo>
                    <a:pt x="11" y="405"/>
                  </a:lnTo>
                  <a:lnTo>
                    <a:pt x="15" y="396"/>
                  </a:lnTo>
                  <a:lnTo>
                    <a:pt x="19" y="388"/>
                  </a:lnTo>
                  <a:lnTo>
                    <a:pt x="23" y="381"/>
                  </a:lnTo>
                  <a:lnTo>
                    <a:pt x="26" y="375"/>
                  </a:lnTo>
                  <a:lnTo>
                    <a:pt x="30" y="369"/>
                  </a:lnTo>
                  <a:lnTo>
                    <a:pt x="32" y="363"/>
                  </a:lnTo>
                  <a:lnTo>
                    <a:pt x="38" y="356"/>
                  </a:lnTo>
                  <a:lnTo>
                    <a:pt x="44" y="348"/>
                  </a:lnTo>
                  <a:lnTo>
                    <a:pt x="45" y="352"/>
                  </a:lnTo>
                  <a:lnTo>
                    <a:pt x="47" y="362"/>
                  </a:lnTo>
                  <a:lnTo>
                    <a:pt x="49" y="367"/>
                  </a:lnTo>
                  <a:lnTo>
                    <a:pt x="51" y="375"/>
                  </a:lnTo>
                  <a:lnTo>
                    <a:pt x="53" y="382"/>
                  </a:lnTo>
                  <a:lnTo>
                    <a:pt x="55" y="390"/>
                  </a:lnTo>
                  <a:lnTo>
                    <a:pt x="59" y="398"/>
                  </a:lnTo>
                  <a:lnTo>
                    <a:pt x="63" y="405"/>
                  </a:lnTo>
                  <a:lnTo>
                    <a:pt x="64" y="413"/>
                  </a:lnTo>
                  <a:lnTo>
                    <a:pt x="70" y="420"/>
                  </a:lnTo>
                  <a:lnTo>
                    <a:pt x="74" y="428"/>
                  </a:lnTo>
                  <a:lnTo>
                    <a:pt x="78" y="432"/>
                  </a:lnTo>
                  <a:lnTo>
                    <a:pt x="89" y="440"/>
                  </a:lnTo>
                  <a:lnTo>
                    <a:pt x="99" y="441"/>
                  </a:lnTo>
                  <a:lnTo>
                    <a:pt x="108" y="436"/>
                  </a:lnTo>
                  <a:lnTo>
                    <a:pt x="116" y="428"/>
                  </a:lnTo>
                  <a:lnTo>
                    <a:pt x="122" y="417"/>
                  </a:lnTo>
                  <a:lnTo>
                    <a:pt x="123" y="403"/>
                  </a:lnTo>
                  <a:lnTo>
                    <a:pt x="123" y="388"/>
                  </a:lnTo>
                  <a:lnTo>
                    <a:pt x="122" y="373"/>
                  </a:lnTo>
                  <a:lnTo>
                    <a:pt x="118" y="365"/>
                  </a:lnTo>
                  <a:lnTo>
                    <a:pt x="114" y="360"/>
                  </a:lnTo>
                  <a:lnTo>
                    <a:pt x="110" y="352"/>
                  </a:lnTo>
                  <a:lnTo>
                    <a:pt x="106" y="344"/>
                  </a:lnTo>
                  <a:lnTo>
                    <a:pt x="99" y="335"/>
                  </a:lnTo>
                  <a:lnTo>
                    <a:pt x="93" y="325"/>
                  </a:lnTo>
                  <a:lnTo>
                    <a:pt x="87" y="314"/>
                  </a:lnTo>
                  <a:lnTo>
                    <a:pt x="80" y="303"/>
                  </a:lnTo>
                  <a:lnTo>
                    <a:pt x="74" y="291"/>
                  </a:lnTo>
                  <a:lnTo>
                    <a:pt x="70" y="282"/>
                  </a:lnTo>
                  <a:lnTo>
                    <a:pt x="64" y="270"/>
                  </a:lnTo>
                  <a:lnTo>
                    <a:pt x="63" y="259"/>
                  </a:lnTo>
                  <a:lnTo>
                    <a:pt x="59" y="238"/>
                  </a:lnTo>
                  <a:lnTo>
                    <a:pt x="61" y="230"/>
                  </a:lnTo>
                  <a:lnTo>
                    <a:pt x="63" y="227"/>
                  </a:lnTo>
                  <a:lnTo>
                    <a:pt x="64" y="223"/>
                  </a:lnTo>
                  <a:lnTo>
                    <a:pt x="70" y="215"/>
                  </a:lnTo>
                  <a:lnTo>
                    <a:pt x="80" y="210"/>
                  </a:lnTo>
                  <a:lnTo>
                    <a:pt x="99" y="208"/>
                  </a:lnTo>
                  <a:lnTo>
                    <a:pt x="114" y="215"/>
                  </a:lnTo>
                  <a:lnTo>
                    <a:pt x="120" y="225"/>
                  </a:lnTo>
                  <a:lnTo>
                    <a:pt x="127" y="232"/>
                  </a:lnTo>
                  <a:lnTo>
                    <a:pt x="133" y="244"/>
                  </a:lnTo>
                  <a:lnTo>
                    <a:pt x="139" y="253"/>
                  </a:lnTo>
                  <a:lnTo>
                    <a:pt x="144" y="265"/>
                  </a:lnTo>
                  <a:lnTo>
                    <a:pt x="150" y="276"/>
                  </a:lnTo>
                  <a:lnTo>
                    <a:pt x="154" y="286"/>
                  </a:lnTo>
                  <a:lnTo>
                    <a:pt x="160" y="295"/>
                  </a:lnTo>
                  <a:lnTo>
                    <a:pt x="169" y="306"/>
                  </a:lnTo>
                  <a:lnTo>
                    <a:pt x="180" y="306"/>
                  </a:lnTo>
                  <a:lnTo>
                    <a:pt x="184" y="301"/>
                  </a:lnTo>
                  <a:lnTo>
                    <a:pt x="184" y="291"/>
                  </a:lnTo>
                  <a:lnTo>
                    <a:pt x="182" y="278"/>
                  </a:lnTo>
                  <a:lnTo>
                    <a:pt x="180" y="270"/>
                  </a:lnTo>
                  <a:lnTo>
                    <a:pt x="179" y="261"/>
                  </a:lnTo>
                  <a:lnTo>
                    <a:pt x="175" y="251"/>
                  </a:lnTo>
                  <a:lnTo>
                    <a:pt x="173" y="242"/>
                  </a:lnTo>
                  <a:lnTo>
                    <a:pt x="169" y="230"/>
                  </a:lnTo>
                  <a:lnTo>
                    <a:pt x="165" y="221"/>
                  </a:lnTo>
                  <a:lnTo>
                    <a:pt x="163" y="215"/>
                  </a:lnTo>
                  <a:lnTo>
                    <a:pt x="160" y="210"/>
                  </a:lnTo>
                  <a:lnTo>
                    <a:pt x="160" y="204"/>
                  </a:lnTo>
                  <a:lnTo>
                    <a:pt x="156" y="198"/>
                  </a:lnTo>
                  <a:lnTo>
                    <a:pt x="154" y="192"/>
                  </a:lnTo>
                  <a:lnTo>
                    <a:pt x="152" y="187"/>
                  </a:lnTo>
                  <a:lnTo>
                    <a:pt x="150" y="181"/>
                  </a:lnTo>
                  <a:lnTo>
                    <a:pt x="148" y="175"/>
                  </a:lnTo>
                  <a:lnTo>
                    <a:pt x="144" y="162"/>
                  </a:lnTo>
                  <a:lnTo>
                    <a:pt x="142" y="156"/>
                  </a:lnTo>
                  <a:lnTo>
                    <a:pt x="141" y="151"/>
                  </a:lnTo>
                  <a:lnTo>
                    <a:pt x="139" y="145"/>
                  </a:lnTo>
                  <a:lnTo>
                    <a:pt x="137" y="139"/>
                  </a:lnTo>
                  <a:lnTo>
                    <a:pt x="133" y="130"/>
                  </a:lnTo>
                  <a:lnTo>
                    <a:pt x="131" y="118"/>
                  </a:lnTo>
                  <a:lnTo>
                    <a:pt x="127" y="107"/>
                  </a:lnTo>
                  <a:lnTo>
                    <a:pt x="123" y="88"/>
                  </a:lnTo>
                  <a:lnTo>
                    <a:pt x="123" y="73"/>
                  </a:lnTo>
                  <a:lnTo>
                    <a:pt x="125" y="59"/>
                  </a:lnTo>
                  <a:lnTo>
                    <a:pt x="131" y="50"/>
                  </a:lnTo>
                  <a:lnTo>
                    <a:pt x="142" y="44"/>
                  </a:lnTo>
                  <a:lnTo>
                    <a:pt x="163" y="48"/>
                  </a:lnTo>
                  <a:lnTo>
                    <a:pt x="179" y="61"/>
                  </a:lnTo>
                  <a:lnTo>
                    <a:pt x="186" y="71"/>
                  </a:lnTo>
                  <a:lnTo>
                    <a:pt x="192" y="84"/>
                  </a:lnTo>
                  <a:lnTo>
                    <a:pt x="196" y="95"/>
                  </a:lnTo>
                  <a:lnTo>
                    <a:pt x="198" y="103"/>
                  </a:lnTo>
                  <a:lnTo>
                    <a:pt x="199" y="111"/>
                  </a:lnTo>
                  <a:lnTo>
                    <a:pt x="201" y="116"/>
                  </a:lnTo>
                  <a:lnTo>
                    <a:pt x="203" y="124"/>
                  </a:lnTo>
                  <a:lnTo>
                    <a:pt x="205" y="132"/>
                  </a:lnTo>
                  <a:lnTo>
                    <a:pt x="207" y="139"/>
                  </a:lnTo>
                  <a:lnTo>
                    <a:pt x="213" y="168"/>
                  </a:lnTo>
                  <a:lnTo>
                    <a:pt x="213" y="173"/>
                  </a:lnTo>
                  <a:lnTo>
                    <a:pt x="215" y="181"/>
                  </a:lnTo>
                  <a:lnTo>
                    <a:pt x="217" y="185"/>
                  </a:lnTo>
                  <a:lnTo>
                    <a:pt x="217" y="190"/>
                  </a:lnTo>
                  <a:lnTo>
                    <a:pt x="220" y="200"/>
                  </a:lnTo>
                  <a:lnTo>
                    <a:pt x="224" y="208"/>
                  </a:lnTo>
                  <a:lnTo>
                    <a:pt x="228" y="210"/>
                  </a:lnTo>
                  <a:lnTo>
                    <a:pt x="228" y="204"/>
                  </a:lnTo>
                  <a:lnTo>
                    <a:pt x="228" y="194"/>
                  </a:lnTo>
                  <a:lnTo>
                    <a:pt x="226" y="168"/>
                  </a:lnTo>
                  <a:lnTo>
                    <a:pt x="222" y="133"/>
                  </a:lnTo>
                  <a:lnTo>
                    <a:pt x="220" y="97"/>
                  </a:lnTo>
                  <a:lnTo>
                    <a:pt x="222" y="61"/>
                  </a:lnTo>
                  <a:lnTo>
                    <a:pt x="224" y="46"/>
                  </a:lnTo>
                  <a:lnTo>
                    <a:pt x="228" y="33"/>
                  </a:lnTo>
                  <a:lnTo>
                    <a:pt x="232" y="25"/>
                  </a:lnTo>
                  <a:lnTo>
                    <a:pt x="234" y="21"/>
                  </a:lnTo>
                  <a:lnTo>
                    <a:pt x="243" y="14"/>
                  </a:lnTo>
                  <a:lnTo>
                    <a:pt x="251" y="8"/>
                  </a:lnTo>
                  <a:lnTo>
                    <a:pt x="258" y="4"/>
                  </a:lnTo>
                  <a:lnTo>
                    <a:pt x="274" y="0"/>
                  </a:lnTo>
                  <a:lnTo>
                    <a:pt x="295" y="4"/>
                  </a:lnTo>
                  <a:lnTo>
                    <a:pt x="300" y="12"/>
                  </a:lnTo>
                  <a:lnTo>
                    <a:pt x="304" y="19"/>
                  </a:lnTo>
                  <a:lnTo>
                    <a:pt x="306" y="31"/>
                  </a:lnTo>
                  <a:lnTo>
                    <a:pt x="304" y="42"/>
                  </a:lnTo>
                  <a:lnTo>
                    <a:pt x="302" y="50"/>
                  </a:lnTo>
                  <a:lnTo>
                    <a:pt x="300" y="56"/>
                  </a:lnTo>
                  <a:lnTo>
                    <a:pt x="296" y="67"/>
                  </a:lnTo>
                  <a:lnTo>
                    <a:pt x="293" y="73"/>
                  </a:lnTo>
                  <a:lnTo>
                    <a:pt x="291" y="78"/>
                  </a:lnTo>
                  <a:lnTo>
                    <a:pt x="289" y="88"/>
                  </a:lnTo>
                  <a:lnTo>
                    <a:pt x="285" y="101"/>
                  </a:lnTo>
                  <a:lnTo>
                    <a:pt x="289" y="105"/>
                  </a:lnTo>
                  <a:lnTo>
                    <a:pt x="295" y="105"/>
                  </a:lnTo>
                  <a:lnTo>
                    <a:pt x="319" y="101"/>
                  </a:lnTo>
                  <a:lnTo>
                    <a:pt x="352" y="99"/>
                  </a:lnTo>
                  <a:lnTo>
                    <a:pt x="374" y="105"/>
                  </a:lnTo>
                  <a:lnTo>
                    <a:pt x="376" y="109"/>
                  </a:lnTo>
                  <a:lnTo>
                    <a:pt x="376" y="113"/>
                  </a:lnTo>
                  <a:lnTo>
                    <a:pt x="376" y="118"/>
                  </a:lnTo>
                  <a:lnTo>
                    <a:pt x="371" y="126"/>
                  </a:lnTo>
                  <a:lnTo>
                    <a:pt x="365" y="132"/>
                  </a:lnTo>
                  <a:lnTo>
                    <a:pt x="357" y="137"/>
                  </a:lnTo>
                  <a:lnTo>
                    <a:pt x="352" y="143"/>
                  </a:lnTo>
                  <a:lnTo>
                    <a:pt x="344" y="149"/>
                  </a:lnTo>
                  <a:lnTo>
                    <a:pt x="327" y="158"/>
                  </a:lnTo>
                  <a:lnTo>
                    <a:pt x="312" y="168"/>
                  </a:lnTo>
                  <a:lnTo>
                    <a:pt x="298" y="175"/>
                  </a:lnTo>
                  <a:lnTo>
                    <a:pt x="289" y="185"/>
                  </a:lnTo>
                  <a:lnTo>
                    <a:pt x="283" y="194"/>
                  </a:lnTo>
                  <a:lnTo>
                    <a:pt x="283" y="204"/>
                  </a:lnTo>
                  <a:lnTo>
                    <a:pt x="287" y="210"/>
                  </a:lnTo>
                  <a:lnTo>
                    <a:pt x="293" y="213"/>
                  </a:lnTo>
                  <a:lnTo>
                    <a:pt x="310" y="217"/>
                  </a:lnTo>
                  <a:lnTo>
                    <a:pt x="357" y="217"/>
                  </a:lnTo>
                  <a:lnTo>
                    <a:pt x="403" y="221"/>
                  </a:lnTo>
                  <a:lnTo>
                    <a:pt x="416" y="227"/>
                  </a:lnTo>
                  <a:lnTo>
                    <a:pt x="418" y="232"/>
                  </a:lnTo>
                  <a:lnTo>
                    <a:pt x="418" y="240"/>
                  </a:lnTo>
                  <a:lnTo>
                    <a:pt x="416" y="248"/>
                  </a:lnTo>
                  <a:lnTo>
                    <a:pt x="410" y="253"/>
                  </a:lnTo>
                  <a:lnTo>
                    <a:pt x="405" y="259"/>
                  </a:lnTo>
                  <a:lnTo>
                    <a:pt x="397" y="263"/>
                  </a:lnTo>
                  <a:lnTo>
                    <a:pt x="380" y="272"/>
                  </a:lnTo>
                  <a:lnTo>
                    <a:pt x="359" y="278"/>
                  </a:lnTo>
                  <a:lnTo>
                    <a:pt x="338" y="286"/>
                  </a:lnTo>
                  <a:lnTo>
                    <a:pt x="319" y="293"/>
                  </a:lnTo>
                  <a:lnTo>
                    <a:pt x="289" y="312"/>
                  </a:lnTo>
                  <a:lnTo>
                    <a:pt x="283" y="324"/>
                  </a:lnTo>
                  <a:lnTo>
                    <a:pt x="279" y="335"/>
                  </a:lnTo>
                  <a:lnTo>
                    <a:pt x="279" y="344"/>
                  </a:lnTo>
                  <a:lnTo>
                    <a:pt x="279" y="348"/>
                  </a:lnTo>
                  <a:lnTo>
                    <a:pt x="283" y="352"/>
                  </a:lnTo>
                  <a:lnTo>
                    <a:pt x="289" y="360"/>
                  </a:lnTo>
                  <a:lnTo>
                    <a:pt x="300" y="363"/>
                  </a:lnTo>
                  <a:lnTo>
                    <a:pt x="329" y="362"/>
                  </a:lnTo>
                  <a:lnTo>
                    <a:pt x="357" y="350"/>
                  </a:lnTo>
                  <a:lnTo>
                    <a:pt x="369" y="343"/>
                  </a:lnTo>
                  <a:lnTo>
                    <a:pt x="378" y="335"/>
                  </a:lnTo>
                  <a:lnTo>
                    <a:pt x="390" y="329"/>
                  </a:lnTo>
                  <a:lnTo>
                    <a:pt x="401" y="325"/>
                  </a:lnTo>
                  <a:lnTo>
                    <a:pt x="428" y="322"/>
                  </a:lnTo>
                  <a:lnTo>
                    <a:pt x="443" y="327"/>
                  </a:lnTo>
                  <a:lnTo>
                    <a:pt x="452" y="339"/>
                  </a:lnTo>
                  <a:lnTo>
                    <a:pt x="456" y="354"/>
                  </a:lnTo>
                  <a:lnTo>
                    <a:pt x="456" y="373"/>
                  </a:lnTo>
                  <a:lnTo>
                    <a:pt x="454" y="382"/>
                  </a:lnTo>
                  <a:lnTo>
                    <a:pt x="452" y="392"/>
                  </a:lnTo>
                  <a:lnTo>
                    <a:pt x="449" y="400"/>
                  </a:lnTo>
                  <a:lnTo>
                    <a:pt x="443" y="409"/>
                  </a:lnTo>
                  <a:lnTo>
                    <a:pt x="437" y="415"/>
                  </a:lnTo>
                  <a:lnTo>
                    <a:pt x="431" y="422"/>
                  </a:lnTo>
                  <a:lnTo>
                    <a:pt x="422" y="428"/>
                  </a:lnTo>
                  <a:lnTo>
                    <a:pt x="414" y="432"/>
                  </a:lnTo>
                  <a:lnTo>
                    <a:pt x="393" y="436"/>
                  </a:lnTo>
                  <a:lnTo>
                    <a:pt x="369" y="440"/>
                  </a:lnTo>
                  <a:lnTo>
                    <a:pt x="315" y="445"/>
                  </a:lnTo>
                  <a:lnTo>
                    <a:pt x="274" y="455"/>
                  </a:lnTo>
                  <a:lnTo>
                    <a:pt x="262" y="462"/>
                  </a:lnTo>
                  <a:lnTo>
                    <a:pt x="256" y="472"/>
                  </a:lnTo>
                  <a:lnTo>
                    <a:pt x="258" y="478"/>
                  </a:lnTo>
                  <a:lnTo>
                    <a:pt x="262" y="481"/>
                  </a:lnTo>
                  <a:lnTo>
                    <a:pt x="276" y="483"/>
                  </a:lnTo>
                  <a:lnTo>
                    <a:pt x="315" y="478"/>
                  </a:lnTo>
                  <a:lnTo>
                    <a:pt x="336" y="472"/>
                  </a:lnTo>
                  <a:lnTo>
                    <a:pt x="357" y="472"/>
                  </a:lnTo>
                  <a:lnTo>
                    <a:pt x="372" y="474"/>
                  </a:lnTo>
                  <a:lnTo>
                    <a:pt x="382" y="483"/>
                  </a:lnTo>
                  <a:lnTo>
                    <a:pt x="384" y="491"/>
                  </a:lnTo>
                  <a:lnTo>
                    <a:pt x="384" y="500"/>
                  </a:lnTo>
                  <a:lnTo>
                    <a:pt x="382" y="514"/>
                  </a:lnTo>
                  <a:lnTo>
                    <a:pt x="382" y="519"/>
                  </a:lnTo>
                  <a:lnTo>
                    <a:pt x="380" y="527"/>
                  </a:lnTo>
                  <a:lnTo>
                    <a:pt x="376" y="535"/>
                  </a:lnTo>
                  <a:lnTo>
                    <a:pt x="374" y="542"/>
                  </a:lnTo>
                  <a:lnTo>
                    <a:pt x="371" y="550"/>
                  </a:lnTo>
                  <a:lnTo>
                    <a:pt x="367" y="559"/>
                  </a:lnTo>
                  <a:lnTo>
                    <a:pt x="365" y="567"/>
                  </a:lnTo>
                  <a:lnTo>
                    <a:pt x="359" y="574"/>
                  </a:lnTo>
                  <a:lnTo>
                    <a:pt x="355" y="584"/>
                  </a:lnTo>
                  <a:lnTo>
                    <a:pt x="352" y="592"/>
                  </a:lnTo>
                  <a:lnTo>
                    <a:pt x="346" y="599"/>
                  </a:lnTo>
                  <a:lnTo>
                    <a:pt x="342" y="607"/>
                  </a:lnTo>
                  <a:lnTo>
                    <a:pt x="336" y="616"/>
                  </a:lnTo>
                  <a:lnTo>
                    <a:pt x="331" y="624"/>
                  </a:lnTo>
                  <a:lnTo>
                    <a:pt x="325" y="630"/>
                  </a:lnTo>
                  <a:lnTo>
                    <a:pt x="319" y="637"/>
                  </a:lnTo>
                  <a:lnTo>
                    <a:pt x="314" y="645"/>
                  </a:lnTo>
                  <a:lnTo>
                    <a:pt x="306" y="650"/>
                  </a:lnTo>
                  <a:lnTo>
                    <a:pt x="300" y="656"/>
                  </a:lnTo>
                  <a:lnTo>
                    <a:pt x="295" y="660"/>
                  </a:lnTo>
                  <a:lnTo>
                    <a:pt x="281" y="670"/>
                  </a:lnTo>
                  <a:lnTo>
                    <a:pt x="268" y="675"/>
                  </a:lnTo>
                  <a:lnTo>
                    <a:pt x="255" y="679"/>
                  </a:lnTo>
                  <a:lnTo>
                    <a:pt x="230" y="685"/>
                  </a:lnTo>
                  <a:lnTo>
                    <a:pt x="207" y="694"/>
                  </a:lnTo>
                  <a:lnTo>
                    <a:pt x="190" y="708"/>
                  </a:lnTo>
                  <a:lnTo>
                    <a:pt x="182" y="715"/>
                  </a:lnTo>
                  <a:lnTo>
                    <a:pt x="177" y="723"/>
                  </a:lnTo>
                  <a:lnTo>
                    <a:pt x="171" y="728"/>
                  </a:lnTo>
                  <a:lnTo>
                    <a:pt x="165" y="736"/>
                  </a:lnTo>
                  <a:lnTo>
                    <a:pt x="158" y="747"/>
                  </a:lnTo>
                  <a:lnTo>
                    <a:pt x="154" y="755"/>
                  </a:lnTo>
                  <a:lnTo>
                    <a:pt x="152" y="759"/>
                  </a:lnTo>
                  <a:lnTo>
                    <a:pt x="182" y="626"/>
                  </a:lnTo>
                  <a:lnTo>
                    <a:pt x="344" y="517"/>
                  </a:lnTo>
                  <a:lnTo>
                    <a:pt x="190" y="584"/>
                  </a:lnTo>
                  <a:lnTo>
                    <a:pt x="228" y="426"/>
                  </a:lnTo>
                  <a:lnTo>
                    <a:pt x="409" y="384"/>
                  </a:lnTo>
                  <a:lnTo>
                    <a:pt x="234" y="394"/>
                  </a:lnTo>
                  <a:lnTo>
                    <a:pt x="253" y="287"/>
                  </a:lnTo>
                  <a:lnTo>
                    <a:pt x="380" y="244"/>
                  </a:lnTo>
                  <a:lnTo>
                    <a:pt x="258" y="259"/>
                  </a:lnTo>
                  <a:lnTo>
                    <a:pt x="270" y="171"/>
                  </a:lnTo>
                  <a:lnTo>
                    <a:pt x="334" y="124"/>
                  </a:lnTo>
                  <a:lnTo>
                    <a:pt x="264" y="149"/>
                  </a:lnTo>
                  <a:lnTo>
                    <a:pt x="262" y="33"/>
                  </a:lnTo>
                  <a:lnTo>
                    <a:pt x="249" y="181"/>
                  </a:lnTo>
                  <a:lnTo>
                    <a:pt x="232" y="293"/>
                  </a:lnTo>
                  <a:lnTo>
                    <a:pt x="161" y="84"/>
                  </a:lnTo>
                  <a:lnTo>
                    <a:pt x="218" y="335"/>
                  </a:lnTo>
                  <a:lnTo>
                    <a:pt x="198" y="419"/>
                  </a:lnTo>
                  <a:lnTo>
                    <a:pt x="97" y="244"/>
                  </a:lnTo>
                  <a:lnTo>
                    <a:pt x="184" y="459"/>
                  </a:lnTo>
                  <a:lnTo>
                    <a:pt x="156" y="584"/>
                  </a:lnTo>
                  <a:lnTo>
                    <a:pt x="44" y="457"/>
                  </a:lnTo>
                  <a:lnTo>
                    <a:pt x="148" y="622"/>
                  </a:lnTo>
                  <a:lnTo>
                    <a:pt x="146" y="639"/>
                  </a:lnTo>
                  <a:lnTo>
                    <a:pt x="144" y="656"/>
                  </a:lnTo>
                  <a:lnTo>
                    <a:pt x="142" y="679"/>
                  </a:lnTo>
                  <a:lnTo>
                    <a:pt x="139" y="704"/>
                  </a:lnTo>
                  <a:lnTo>
                    <a:pt x="135" y="727"/>
                  </a:lnTo>
                  <a:lnTo>
                    <a:pt x="133" y="734"/>
                  </a:lnTo>
                  <a:lnTo>
                    <a:pt x="131" y="740"/>
                  </a:lnTo>
                  <a:lnTo>
                    <a:pt x="131" y="746"/>
                  </a:lnTo>
                  <a:lnTo>
                    <a:pt x="129" y="749"/>
                  </a:lnTo>
                  <a:lnTo>
                    <a:pt x="127" y="755"/>
                  </a:lnTo>
                  <a:lnTo>
                    <a:pt x="127" y="761"/>
                  </a:lnTo>
                  <a:lnTo>
                    <a:pt x="123" y="768"/>
                  </a:lnTo>
                  <a:lnTo>
                    <a:pt x="120" y="778"/>
                  </a:lnTo>
                  <a:lnTo>
                    <a:pt x="118" y="784"/>
                  </a:lnTo>
                  <a:lnTo>
                    <a:pt x="114" y="789"/>
                  </a:lnTo>
                  <a:lnTo>
                    <a:pt x="112" y="793"/>
                  </a:lnTo>
                  <a:lnTo>
                    <a:pt x="108" y="799"/>
                  </a:lnTo>
                  <a:lnTo>
                    <a:pt x="104" y="804"/>
                  </a:lnTo>
                  <a:lnTo>
                    <a:pt x="101" y="810"/>
                  </a:lnTo>
                  <a:lnTo>
                    <a:pt x="97" y="818"/>
                  </a:lnTo>
                  <a:lnTo>
                    <a:pt x="93" y="823"/>
                  </a:lnTo>
                  <a:lnTo>
                    <a:pt x="87" y="829"/>
                  </a:lnTo>
                  <a:lnTo>
                    <a:pt x="83" y="835"/>
                  </a:lnTo>
                  <a:lnTo>
                    <a:pt x="80" y="842"/>
                  </a:lnTo>
                  <a:lnTo>
                    <a:pt x="74" y="848"/>
                  </a:lnTo>
                  <a:lnTo>
                    <a:pt x="70" y="854"/>
                  </a:lnTo>
                  <a:lnTo>
                    <a:pt x="66" y="860"/>
                  </a:lnTo>
                  <a:lnTo>
                    <a:pt x="57" y="873"/>
                  </a:lnTo>
                  <a:lnTo>
                    <a:pt x="53" y="879"/>
                  </a:lnTo>
                  <a:lnTo>
                    <a:pt x="47" y="882"/>
                  </a:lnTo>
                  <a:lnTo>
                    <a:pt x="40" y="894"/>
                  </a:lnTo>
                  <a:lnTo>
                    <a:pt x="34" y="901"/>
                  </a:lnTo>
                  <a:lnTo>
                    <a:pt x="28" y="909"/>
                  </a:lnTo>
                  <a:lnTo>
                    <a:pt x="25" y="915"/>
                  </a:lnTo>
                  <a:lnTo>
                    <a:pt x="19" y="919"/>
                  </a:lnTo>
                  <a:lnTo>
                    <a:pt x="19" y="799"/>
                  </a:lnTo>
                  <a:lnTo>
                    <a:pt x="26" y="801"/>
                  </a:lnTo>
                  <a:lnTo>
                    <a:pt x="51" y="795"/>
                  </a:lnTo>
                  <a:lnTo>
                    <a:pt x="78" y="780"/>
                  </a:lnTo>
                  <a:close/>
                </a:path>
              </a:pathLst>
            </a:custGeom>
            <a:solidFill>
              <a:srgbClr val="FF66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89" name="Freeform 17"/>
            <p:cNvSpPr/>
            <p:nvPr/>
          </p:nvSpPr>
          <p:spPr>
            <a:xfrm rot="1411064">
              <a:off x="338" y="480"/>
              <a:ext cx="286" cy="407"/>
            </a:xfrm>
            <a:custGeom>
              <a:avLst/>
              <a:gdLst/>
              <a:ahLst/>
              <a:cxnLst>
                <a:cxn ang="0">
                  <a:pos x="29" y="9"/>
                </a:cxn>
                <a:cxn ang="0">
                  <a:pos x="27" y="14"/>
                </a:cxn>
                <a:cxn ang="0">
                  <a:pos x="28" y="17"/>
                </a:cxn>
                <a:cxn ang="0">
                  <a:pos x="29" y="20"/>
                </a:cxn>
                <a:cxn ang="0">
                  <a:pos x="29" y="23"/>
                </a:cxn>
                <a:cxn ang="0">
                  <a:pos x="29" y="29"/>
                </a:cxn>
                <a:cxn ang="0">
                  <a:pos x="28" y="32"/>
                </a:cxn>
                <a:cxn ang="0">
                  <a:pos x="26" y="34"/>
                </a:cxn>
                <a:cxn ang="0">
                  <a:pos x="25" y="32"/>
                </a:cxn>
                <a:cxn ang="0">
                  <a:pos x="25" y="29"/>
                </a:cxn>
                <a:cxn ang="0">
                  <a:pos x="22" y="29"/>
                </a:cxn>
                <a:cxn ang="0">
                  <a:pos x="21" y="33"/>
                </a:cxn>
                <a:cxn ang="0">
                  <a:pos x="22" y="37"/>
                </a:cxn>
                <a:cxn ang="0">
                  <a:pos x="22" y="41"/>
                </a:cxn>
                <a:cxn ang="0">
                  <a:pos x="18" y="40"/>
                </a:cxn>
                <a:cxn ang="0">
                  <a:pos x="17" y="36"/>
                </a:cxn>
                <a:cxn ang="0">
                  <a:pos x="15" y="36"/>
                </a:cxn>
                <a:cxn ang="0">
                  <a:pos x="16" y="40"/>
                </a:cxn>
                <a:cxn ang="0">
                  <a:pos x="16" y="42"/>
                </a:cxn>
                <a:cxn ang="0">
                  <a:pos x="16" y="45"/>
                </a:cxn>
                <a:cxn ang="0">
                  <a:pos x="16" y="50"/>
                </a:cxn>
                <a:cxn ang="0">
                  <a:pos x="12" y="49"/>
                </a:cxn>
                <a:cxn ang="0">
                  <a:pos x="12" y="45"/>
                </a:cxn>
                <a:cxn ang="0">
                  <a:pos x="12" y="41"/>
                </a:cxn>
                <a:cxn ang="0">
                  <a:pos x="11" y="40"/>
                </a:cxn>
                <a:cxn ang="0">
                  <a:pos x="9" y="50"/>
                </a:cxn>
                <a:cxn ang="0">
                  <a:pos x="5" y="51"/>
                </a:cxn>
                <a:cxn ang="0">
                  <a:pos x="4" y="48"/>
                </a:cxn>
                <a:cxn ang="0">
                  <a:pos x="6" y="45"/>
                </a:cxn>
                <a:cxn ang="0">
                  <a:pos x="1" y="43"/>
                </a:cxn>
                <a:cxn ang="0">
                  <a:pos x="3" y="41"/>
                </a:cxn>
                <a:cxn ang="0">
                  <a:pos x="8" y="40"/>
                </a:cxn>
                <a:cxn ang="0">
                  <a:pos x="1" y="36"/>
                </a:cxn>
                <a:cxn ang="0">
                  <a:pos x="2" y="33"/>
                </a:cxn>
                <a:cxn ang="0">
                  <a:pos x="10" y="32"/>
                </a:cxn>
                <a:cxn ang="0">
                  <a:pos x="10" y="29"/>
                </a:cxn>
                <a:cxn ang="0">
                  <a:pos x="4" y="30"/>
                </a:cxn>
                <a:cxn ang="0">
                  <a:pos x="1" y="26"/>
                </a:cxn>
                <a:cxn ang="0">
                  <a:pos x="3" y="23"/>
                </a:cxn>
                <a:cxn ang="0">
                  <a:pos x="13" y="24"/>
                </a:cxn>
                <a:cxn ang="0">
                  <a:pos x="11" y="22"/>
                </a:cxn>
                <a:cxn ang="0">
                  <a:pos x="7" y="19"/>
                </a:cxn>
                <a:cxn ang="0">
                  <a:pos x="9" y="17"/>
                </a:cxn>
                <a:cxn ang="0">
                  <a:pos x="11" y="14"/>
                </a:cxn>
                <a:cxn ang="0">
                  <a:pos x="14" y="12"/>
                </a:cxn>
                <a:cxn ang="0">
                  <a:pos x="18" y="11"/>
                </a:cxn>
                <a:cxn ang="0">
                  <a:pos x="24" y="9"/>
                </a:cxn>
                <a:cxn ang="0">
                  <a:pos x="10" y="19"/>
                </a:cxn>
                <a:cxn ang="0">
                  <a:pos x="3" y="35"/>
                </a:cxn>
                <a:cxn ang="0">
                  <a:pos x="10" y="41"/>
                </a:cxn>
                <a:cxn ang="0">
                  <a:pos x="19" y="25"/>
                </a:cxn>
                <a:cxn ang="0">
                  <a:pos x="25" y="13"/>
                </a:cxn>
                <a:cxn ang="0">
                  <a:pos x="27" y="9"/>
                </a:cxn>
                <a:cxn ang="0">
                  <a:pos x="28" y="7"/>
                </a:cxn>
                <a:cxn ang="0">
                  <a:pos x="30" y="5"/>
                </a:cxn>
                <a:cxn ang="0">
                  <a:pos x="33" y="3"/>
                </a:cxn>
                <a:cxn ang="0">
                  <a:pos x="36" y="1"/>
                </a:cxn>
                <a:cxn ang="0">
                  <a:pos x="30" y="8"/>
                </a:cxn>
              </a:cxnLst>
              <a:rect l="0" t="0" r="0" b="0"/>
              <a:pathLst>
                <a:path w="572" h="813">
                  <a:moveTo>
                    <a:pt x="479" y="118"/>
                  </a:moveTo>
                  <a:lnTo>
                    <a:pt x="477" y="119"/>
                  </a:lnTo>
                  <a:lnTo>
                    <a:pt x="470" y="125"/>
                  </a:lnTo>
                  <a:lnTo>
                    <a:pt x="466" y="131"/>
                  </a:lnTo>
                  <a:lnTo>
                    <a:pt x="460" y="137"/>
                  </a:lnTo>
                  <a:lnTo>
                    <a:pt x="456" y="144"/>
                  </a:lnTo>
                  <a:lnTo>
                    <a:pt x="451" y="152"/>
                  </a:lnTo>
                  <a:lnTo>
                    <a:pt x="441" y="171"/>
                  </a:lnTo>
                  <a:lnTo>
                    <a:pt x="435" y="194"/>
                  </a:lnTo>
                  <a:lnTo>
                    <a:pt x="432" y="207"/>
                  </a:lnTo>
                  <a:lnTo>
                    <a:pt x="432" y="215"/>
                  </a:lnTo>
                  <a:lnTo>
                    <a:pt x="432" y="222"/>
                  </a:lnTo>
                  <a:lnTo>
                    <a:pt x="432" y="230"/>
                  </a:lnTo>
                  <a:lnTo>
                    <a:pt x="432" y="237"/>
                  </a:lnTo>
                  <a:lnTo>
                    <a:pt x="433" y="245"/>
                  </a:lnTo>
                  <a:lnTo>
                    <a:pt x="435" y="254"/>
                  </a:lnTo>
                  <a:lnTo>
                    <a:pt x="437" y="262"/>
                  </a:lnTo>
                  <a:lnTo>
                    <a:pt x="437" y="270"/>
                  </a:lnTo>
                  <a:lnTo>
                    <a:pt x="439" y="279"/>
                  </a:lnTo>
                  <a:lnTo>
                    <a:pt x="441" y="287"/>
                  </a:lnTo>
                  <a:lnTo>
                    <a:pt x="445" y="294"/>
                  </a:lnTo>
                  <a:lnTo>
                    <a:pt x="445" y="302"/>
                  </a:lnTo>
                  <a:lnTo>
                    <a:pt x="449" y="310"/>
                  </a:lnTo>
                  <a:lnTo>
                    <a:pt x="451" y="315"/>
                  </a:lnTo>
                  <a:lnTo>
                    <a:pt x="452" y="323"/>
                  </a:lnTo>
                  <a:lnTo>
                    <a:pt x="454" y="330"/>
                  </a:lnTo>
                  <a:lnTo>
                    <a:pt x="458" y="344"/>
                  </a:lnTo>
                  <a:lnTo>
                    <a:pt x="460" y="349"/>
                  </a:lnTo>
                  <a:lnTo>
                    <a:pt x="462" y="357"/>
                  </a:lnTo>
                  <a:lnTo>
                    <a:pt x="464" y="368"/>
                  </a:lnTo>
                  <a:lnTo>
                    <a:pt x="468" y="380"/>
                  </a:lnTo>
                  <a:lnTo>
                    <a:pt x="470" y="393"/>
                  </a:lnTo>
                  <a:lnTo>
                    <a:pt x="472" y="405"/>
                  </a:lnTo>
                  <a:lnTo>
                    <a:pt x="472" y="416"/>
                  </a:lnTo>
                  <a:lnTo>
                    <a:pt x="470" y="437"/>
                  </a:lnTo>
                  <a:lnTo>
                    <a:pt x="462" y="458"/>
                  </a:lnTo>
                  <a:lnTo>
                    <a:pt x="456" y="469"/>
                  </a:lnTo>
                  <a:lnTo>
                    <a:pt x="452" y="479"/>
                  </a:lnTo>
                  <a:lnTo>
                    <a:pt x="449" y="483"/>
                  </a:lnTo>
                  <a:lnTo>
                    <a:pt x="447" y="486"/>
                  </a:lnTo>
                  <a:lnTo>
                    <a:pt x="441" y="496"/>
                  </a:lnTo>
                  <a:lnTo>
                    <a:pt x="435" y="503"/>
                  </a:lnTo>
                  <a:lnTo>
                    <a:pt x="430" y="509"/>
                  </a:lnTo>
                  <a:lnTo>
                    <a:pt x="424" y="517"/>
                  </a:lnTo>
                  <a:lnTo>
                    <a:pt x="418" y="521"/>
                  </a:lnTo>
                  <a:lnTo>
                    <a:pt x="413" y="526"/>
                  </a:lnTo>
                  <a:lnTo>
                    <a:pt x="409" y="530"/>
                  </a:lnTo>
                  <a:lnTo>
                    <a:pt x="401" y="538"/>
                  </a:lnTo>
                  <a:lnTo>
                    <a:pt x="394" y="541"/>
                  </a:lnTo>
                  <a:lnTo>
                    <a:pt x="394" y="538"/>
                  </a:lnTo>
                  <a:lnTo>
                    <a:pt x="394" y="528"/>
                  </a:lnTo>
                  <a:lnTo>
                    <a:pt x="394" y="522"/>
                  </a:lnTo>
                  <a:lnTo>
                    <a:pt x="394" y="515"/>
                  </a:lnTo>
                  <a:lnTo>
                    <a:pt x="395" y="507"/>
                  </a:lnTo>
                  <a:lnTo>
                    <a:pt x="394" y="500"/>
                  </a:lnTo>
                  <a:lnTo>
                    <a:pt x="394" y="490"/>
                  </a:lnTo>
                  <a:lnTo>
                    <a:pt x="392" y="481"/>
                  </a:lnTo>
                  <a:lnTo>
                    <a:pt x="392" y="473"/>
                  </a:lnTo>
                  <a:lnTo>
                    <a:pt x="390" y="465"/>
                  </a:lnTo>
                  <a:lnTo>
                    <a:pt x="388" y="458"/>
                  </a:lnTo>
                  <a:lnTo>
                    <a:pt x="384" y="450"/>
                  </a:lnTo>
                  <a:lnTo>
                    <a:pt x="375" y="441"/>
                  </a:lnTo>
                  <a:lnTo>
                    <a:pt x="365" y="437"/>
                  </a:lnTo>
                  <a:lnTo>
                    <a:pt x="356" y="439"/>
                  </a:lnTo>
                  <a:lnTo>
                    <a:pt x="346" y="445"/>
                  </a:lnTo>
                  <a:lnTo>
                    <a:pt x="338" y="454"/>
                  </a:lnTo>
                  <a:lnTo>
                    <a:pt x="333" y="467"/>
                  </a:lnTo>
                  <a:lnTo>
                    <a:pt x="327" y="481"/>
                  </a:lnTo>
                  <a:lnTo>
                    <a:pt x="327" y="496"/>
                  </a:lnTo>
                  <a:lnTo>
                    <a:pt x="327" y="503"/>
                  </a:lnTo>
                  <a:lnTo>
                    <a:pt x="329" y="511"/>
                  </a:lnTo>
                  <a:lnTo>
                    <a:pt x="331" y="521"/>
                  </a:lnTo>
                  <a:lnTo>
                    <a:pt x="333" y="528"/>
                  </a:lnTo>
                  <a:lnTo>
                    <a:pt x="337" y="540"/>
                  </a:lnTo>
                  <a:lnTo>
                    <a:pt x="340" y="551"/>
                  </a:lnTo>
                  <a:lnTo>
                    <a:pt x="342" y="562"/>
                  </a:lnTo>
                  <a:lnTo>
                    <a:pt x="346" y="576"/>
                  </a:lnTo>
                  <a:lnTo>
                    <a:pt x="348" y="587"/>
                  </a:lnTo>
                  <a:lnTo>
                    <a:pt x="352" y="598"/>
                  </a:lnTo>
                  <a:lnTo>
                    <a:pt x="352" y="612"/>
                  </a:lnTo>
                  <a:lnTo>
                    <a:pt x="352" y="623"/>
                  </a:lnTo>
                  <a:lnTo>
                    <a:pt x="348" y="642"/>
                  </a:lnTo>
                  <a:lnTo>
                    <a:pt x="344" y="650"/>
                  </a:lnTo>
                  <a:lnTo>
                    <a:pt x="342" y="654"/>
                  </a:lnTo>
                  <a:lnTo>
                    <a:pt x="338" y="657"/>
                  </a:lnTo>
                  <a:lnTo>
                    <a:pt x="331" y="661"/>
                  </a:lnTo>
                  <a:lnTo>
                    <a:pt x="321" y="665"/>
                  </a:lnTo>
                  <a:lnTo>
                    <a:pt x="302" y="663"/>
                  </a:lnTo>
                  <a:lnTo>
                    <a:pt x="291" y="650"/>
                  </a:lnTo>
                  <a:lnTo>
                    <a:pt x="285" y="640"/>
                  </a:lnTo>
                  <a:lnTo>
                    <a:pt x="281" y="629"/>
                  </a:lnTo>
                  <a:lnTo>
                    <a:pt x="279" y="617"/>
                  </a:lnTo>
                  <a:lnTo>
                    <a:pt x="278" y="606"/>
                  </a:lnTo>
                  <a:lnTo>
                    <a:pt x="276" y="595"/>
                  </a:lnTo>
                  <a:lnTo>
                    <a:pt x="272" y="581"/>
                  </a:lnTo>
                  <a:lnTo>
                    <a:pt x="270" y="572"/>
                  </a:lnTo>
                  <a:lnTo>
                    <a:pt x="268" y="562"/>
                  </a:lnTo>
                  <a:lnTo>
                    <a:pt x="260" y="547"/>
                  </a:lnTo>
                  <a:lnTo>
                    <a:pt x="251" y="543"/>
                  </a:lnTo>
                  <a:lnTo>
                    <a:pt x="245" y="547"/>
                  </a:lnTo>
                  <a:lnTo>
                    <a:pt x="241" y="557"/>
                  </a:lnTo>
                  <a:lnTo>
                    <a:pt x="240" y="570"/>
                  </a:lnTo>
                  <a:lnTo>
                    <a:pt x="240" y="579"/>
                  </a:lnTo>
                  <a:lnTo>
                    <a:pt x="240" y="589"/>
                  </a:lnTo>
                  <a:lnTo>
                    <a:pt x="240" y="598"/>
                  </a:lnTo>
                  <a:lnTo>
                    <a:pt x="241" y="608"/>
                  </a:lnTo>
                  <a:lnTo>
                    <a:pt x="241" y="619"/>
                  </a:lnTo>
                  <a:lnTo>
                    <a:pt x="241" y="631"/>
                  </a:lnTo>
                  <a:lnTo>
                    <a:pt x="243" y="636"/>
                  </a:lnTo>
                  <a:lnTo>
                    <a:pt x="243" y="644"/>
                  </a:lnTo>
                  <a:lnTo>
                    <a:pt x="243" y="650"/>
                  </a:lnTo>
                  <a:lnTo>
                    <a:pt x="243" y="655"/>
                  </a:lnTo>
                  <a:lnTo>
                    <a:pt x="245" y="661"/>
                  </a:lnTo>
                  <a:lnTo>
                    <a:pt x="245" y="667"/>
                  </a:lnTo>
                  <a:lnTo>
                    <a:pt x="245" y="675"/>
                  </a:lnTo>
                  <a:lnTo>
                    <a:pt x="245" y="680"/>
                  </a:lnTo>
                  <a:lnTo>
                    <a:pt x="247" y="692"/>
                  </a:lnTo>
                  <a:lnTo>
                    <a:pt x="247" y="699"/>
                  </a:lnTo>
                  <a:lnTo>
                    <a:pt x="247" y="705"/>
                  </a:lnTo>
                  <a:lnTo>
                    <a:pt x="247" y="711"/>
                  </a:lnTo>
                  <a:lnTo>
                    <a:pt x="247" y="716"/>
                  </a:lnTo>
                  <a:lnTo>
                    <a:pt x="247" y="728"/>
                  </a:lnTo>
                  <a:lnTo>
                    <a:pt x="247" y="739"/>
                  </a:lnTo>
                  <a:lnTo>
                    <a:pt x="247" y="751"/>
                  </a:lnTo>
                  <a:lnTo>
                    <a:pt x="245" y="770"/>
                  </a:lnTo>
                  <a:lnTo>
                    <a:pt x="241" y="785"/>
                  </a:lnTo>
                  <a:lnTo>
                    <a:pt x="236" y="798"/>
                  </a:lnTo>
                  <a:lnTo>
                    <a:pt x="228" y="806"/>
                  </a:lnTo>
                  <a:lnTo>
                    <a:pt x="217" y="806"/>
                  </a:lnTo>
                  <a:lnTo>
                    <a:pt x="198" y="798"/>
                  </a:lnTo>
                  <a:lnTo>
                    <a:pt x="184" y="781"/>
                  </a:lnTo>
                  <a:lnTo>
                    <a:pt x="183" y="770"/>
                  </a:lnTo>
                  <a:lnTo>
                    <a:pt x="179" y="756"/>
                  </a:lnTo>
                  <a:lnTo>
                    <a:pt x="179" y="743"/>
                  </a:lnTo>
                  <a:lnTo>
                    <a:pt x="179" y="735"/>
                  </a:lnTo>
                  <a:lnTo>
                    <a:pt x="179" y="728"/>
                  </a:lnTo>
                  <a:lnTo>
                    <a:pt x="179" y="720"/>
                  </a:lnTo>
                  <a:lnTo>
                    <a:pt x="179" y="713"/>
                  </a:lnTo>
                  <a:lnTo>
                    <a:pt x="179" y="705"/>
                  </a:lnTo>
                  <a:lnTo>
                    <a:pt x="181" y="697"/>
                  </a:lnTo>
                  <a:lnTo>
                    <a:pt x="183" y="669"/>
                  </a:lnTo>
                  <a:lnTo>
                    <a:pt x="183" y="663"/>
                  </a:lnTo>
                  <a:lnTo>
                    <a:pt x="183" y="657"/>
                  </a:lnTo>
                  <a:lnTo>
                    <a:pt x="184" y="652"/>
                  </a:lnTo>
                  <a:lnTo>
                    <a:pt x="184" y="646"/>
                  </a:lnTo>
                  <a:lnTo>
                    <a:pt x="183" y="635"/>
                  </a:lnTo>
                  <a:lnTo>
                    <a:pt x="183" y="627"/>
                  </a:lnTo>
                  <a:lnTo>
                    <a:pt x="179" y="625"/>
                  </a:lnTo>
                  <a:lnTo>
                    <a:pt x="177" y="629"/>
                  </a:lnTo>
                  <a:lnTo>
                    <a:pt x="175" y="638"/>
                  </a:lnTo>
                  <a:lnTo>
                    <a:pt x="169" y="665"/>
                  </a:lnTo>
                  <a:lnTo>
                    <a:pt x="164" y="699"/>
                  </a:lnTo>
                  <a:lnTo>
                    <a:pt x="154" y="735"/>
                  </a:lnTo>
                  <a:lnTo>
                    <a:pt x="144" y="770"/>
                  </a:lnTo>
                  <a:lnTo>
                    <a:pt x="137" y="783"/>
                  </a:lnTo>
                  <a:lnTo>
                    <a:pt x="129" y="796"/>
                  </a:lnTo>
                  <a:lnTo>
                    <a:pt x="125" y="800"/>
                  </a:lnTo>
                  <a:lnTo>
                    <a:pt x="120" y="804"/>
                  </a:lnTo>
                  <a:lnTo>
                    <a:pt x="110" y="809"/>
                  </a:lnTo>
                  <a:lnTo>
                    <a:pt x="101" y="811"/>
                  </a:lnTo>
                  <a:lnTo>
                    <a:pt x="93" y="813"/>
                  </a:lnTo>
                  <a:lnTo>
                    <a:pt x="78" y="813"/>
                  </a:lnTo>
                  <a:lnTo>
                    <a:pt x="59" y="804"/>
                  </a:lnTo>
                  <a:lnTo>
                    <a:pt x="53" y="796"/>
                  </a:lnTo>
                  <a:lnTo>
                    <a:pt x="53" y="785"/>
                  </a:lnTo>
                  <a:lnTo>
                    <a:pt x="55" y="775"/>
                  </a:lnTo>
                  <a:lnTo>
                    <a:pt x="59" y="764"/>
                  </a:lnTo>
                  <a:lnTo>
                    <a:pt x="63" y="758"/>
                  </a:lnTo>
                  <a:lnTo>
                    <a:pt x="67" y="754"/>
                  </a:lnTo>
                  <a:lnTo>
                    <a:pt x="74" y="743"/>
                  </a:lnTo>
                  <a:lnTo>
                    <a:pt x="78" y="739"/>
                  </a:lnTo>
                  <a:lnTo>
                    <a:pt x="82" y="733"/>
                  </a:lnTo>
                  <a:lnTo>
                    <a:pt x="87" y="726"/>
                  </a:lnTo>
                  <a:lnTo>
                    <a:pt x="93" y="713"/>
                  </a:lnTo>
                  <a:lnTo>
                    <a:pt x="91" y="709"/>
                  </a:lnTo>
                  <a:lnTo>
                    <a:pt x="86" y="707"/>
                  </a:lnTo>
                  <a:lnTo>
                    <a:pt x="61" y="703"/>
                  </a:lnTo>
                  <a:lnTo>
                    <a:pt x="29" y="695"/>
                  </a:lnTo>
                  <a:lnTo>
                    <a:pt x="10" y="684"/>
                  </a:lnTo>
                  <a:lnTo>
                    <a:pt x="8" y="680"/>
                  </a:lnTo>
                  <a:lnTo>
                    <a:pt x="10" y="676"/>
                  </a:lnTo>
                  <a:lnTo>
                    <a:pt x="11" y="671"/>
                  </a:lnTo>
                  <a:lnTo>
                    <a:pt x="17" y="665"/>
                  </a:lnTo>
                  <a:lnTo>
                    <a:pt x="25" y="661"/>
                  </a:lnTo>
                  <a:lnTo>
                    <a:pt x="34" y="657"/>
                  </a:lnTo>
                  <a:lnTo>
                    <a:pt x="42" y="654"/>
                  </a:lnTo>
                  <a:lnTo>
                    <a:pt x="51" y="652"/>
                  </a:lnTo>
                  <a:lnTo>
                    <a:pt x="68" y="646"/>
                  </a:lnTo>
                  <a:lnTo>
                    <a:pt x="86" y="642"/>
                  </a:lnTo>
                  <a:lnTo>
                    <a:pt x="103" y="638"/>
                  </a:lnTo>
                  <a:lnTo>
                    <a:pt x="114" y="633"/>
                  </a:lnTo>
                  <a:lnTo>
                    <a:pt x="122" y="625"/>
                  </a:lnTo>
                  <a:lnTo>
                    <a:pt x="124" y="614"/>
                  </a:lnTo>
                  <a:lnTo>
                    <a:pt x="122" y="610"/>
                  </a:lnTo>
                  <a:lnTo>
                    <a:pt x="118" y="604"/>
                  </a:lnTo>
                  <a:lnTo>
                    <a:pt x="101" y="595"/>
                  </a:lnTo>
                  <a:lnTo>
                    <a:pt x="55" y="581"/>
                  </a:lnTo>
                  <a:lnTo>
                    <a:pt x="13" y="566"/>
                  </a:lnTo>
                  <a:lnTo>
                    <a:pt x="4" y="555"/>
                  </a:lnTo>
                  <a:lnTo>
                    <a:pt x="2" y="549"/>
                  </a:lnTo>
                  <a:lnTo>
                    <a:pt x="4" y="543"/>
                  </a:lnTo>
                  <a:lnTo>
                    <a:pt x="10" y="538"/>
                  </a:lnTo>
                  <a:lnTo>
                    <a:pt x="15" y="532"/>
                  </a:lnTo>
                  <a:lnTo>
                    <a:pt x="23" y="528"/>
                  </a:lnTo>
                  <a:lnTo>
                    <a:pt x="30" y="526"/>
                  </a:lnTo>
                  <a:lnTo>
                    <a:pt x="49" y="522"/>
                  </a:lnTo>
                  <a:lnTo>
                    <a:pt x="70" y="522"/>
                  </a:lnTo>
                  <a:lnTo>
                    <a:pt x="93" y="521"/>
                  </a:lnTo>
                  <a:lnTo>
                    <a:pt x="114" y="521"/>
                  </a:lnTo>
                  <a:lnTo>
                    <a:pt x="146" y="509"/>
                  </a:lnTo>
                  <a:lnTo>
                    <a:pt x="158" y="500"/>
                  </a:lnTo>
                  <a:lnTo>
                    <a:pt x="164" y="490"/>
                  </a:lnTo>
                  <a:lnTo>
                    <a:pt x="167" y="481"/>
                  </a:lnTo>
                  <a:lnTo>
                    <a:pt x="167" y="477"/>
                  </a:lnTo>
                  <a:lnTo>
                    <a:pt x="165" y="471"/>
                  </a:lnTo>
                  <a:lnTo>
                    <a:pt x="160" y="464"/>
                  </a:lnTo>
                  <a:lnTo>
                    <a:pt x="152" y="458"/>
                  </a:lnTo>
                  <a:lnTo>
                    <a:pt x="124" y="450"/>
                  </a:lnTo>
                  <a:lnTo>
                    <a:pt x="93" y="454"/>
                  </a:lnTo>
                  <a:lnTo>
                    <a:pt x="80" y="458"/>
                  </a:lnTo>
                  <a:lnTo>
                    <a:pt x="68" y="462"/>
                  </a:lnTo>
                  <a:lnTo>
                    <a:pt x="57" y="465"/>
                  </a:lnTo>
                  <a:lnTo>
                    <a:pt x="44" y="465"/>
                  </a:lnTo>
                  <a:lnTo>
                    <a:pt x="17" y="462"/>
                  </a:lnTo>
                  <a:lnTo>
                    <a:pt x="4" y="452"/>
                  </a:lnTo>
                  <a:lnTo>
                    <a:pt x="0" y="439"/>
                  </a:lnTo>
                  <a:lnTo>
                    <a:pt x="0" y="424"/>
                  </a:lnTo>
                  <a:lnTo>
                    <a:pt x="4" y="405"/>
                  </a:lnTo>
                  <a:lnTo>
                    <a:pt x="8" y="397"/>
                  </a:lnTo>
                  <a:lnTo>
                    <a:pt x="13" y="387"/>
                  </a:lnTo>
                  <a:lnTo>
                    <a:pt x="19" y="382"/>
                  </a:lnTo>
                  <a:lnTo>
                    <a:pt x="27" y="374"/>
                  </a:lnTo>
                  <a:lnTo>
                    <a:pt x="32" y="368"/>
                  </a:lnTo>
                  <a:lnTo>
                    <a:pt x="42" y="365"/>
                  </a:lnTo>
                  <a:lnTo>
                    <a:pt x="51" y="361"/>
                  </a:lnTo>
                  <a:lnTo>
                    <a:pt x="61" y="361"/>
                  </a:lnTo>
                  <a:lnTo>
                    <a:pt x="82" y="361"/>
                  </a:lnTo>
                  <a:lnTo>
                    <a:pt x="106" y="365"/>
                  </a:lnTo>
                  <a:lnTo>
                    <a:pt x="158" y="374"/>
                  </a:lnTo>
                  <a:lnTo>
                    <a:pt x="202" y="376"/>
                  </a:lnTo>
                  <a:lnTo>
                    <a:pt x="215" y="372"/>
                  </a:lnTo>
                  <a:lnTo>
                    <a:pt x="222" y="363"/>
                  </a:lnTo>
                  <a:lnTo>
                    <a:pt x="222" y="357"/>
                  </a:lnTo>
                  <a:lnTo>
                    <a:pt x="221" y="353"/>
                  </a:lnTo>
                  <a:lnTo>
                    <a:pt x="209" y="348"/>
                  </a:lnTo>
                  <a:lnTo>
                    <a:pt x="169" y="344"/>
                  </a:lnTo>
                  <a:lnTo>
                    <a:pt x="146" y="342"/>
                  </a:lnTo>
                  <a:lnTo>
                    <a:pt x="127" y="338"/>
                  </a:lnTo>
                  <a:lnTo>
                    <a:pt x="112" y="330"/>
                  </a:lnTo>
                  <a:lnTo>
                    <a:pt x="105" y="319"/>
                  </a:lnTo>
                  <a:lnTo>
                    <a:pt x="105" y="311"/>
                  </a:lnTo>
                  <a:lnTo>
                    <a:pt x="108" y="302"/>
                  </a:lnTo>
                  <a:lnTo>
                    <a:pt x="114" y="289"/>
                  </a:lnTo>
                  <a:lnTo>
                    <a:pt x="116" y="285"/>
                  </a:lnTo>
                  <a:lnTo>
                    <a:pt x="120" y="277"/>
                  </a:lnTo>
                  <a:lnTo>
                    <a:pt x="125" y="272"/>
                  </a:lnTo>
                  <a:lnTo>
                    <a:pt x="129" y="264"/>
                  </a:lnTo>
                  <a:lnTo>
                    <a:pt x="135" y="258"/>
                  </a:lnTo>
                  <a:lnTo>
                    <a:pt x="141" y="251"/>
                  </a:lnTo>
                  <a:lnTo>
                    <a:pt x="144" y="243"/>
                  </a:lnTo>
                  <a:lnTo>
                    <a:pt x="152" y="237"/>
                  </a:lnTo>
                  <a:lnTo>
                    <a:pt x="158" y="230"/>
                  </a:lnTo>
                  <a:lnTo>
                    <a:pt x="165" y="224"/>
                  </a:lnTo>
                  <a:lnTo>
                    <a:pt x="171" y="216"/>
                  </a:lnTo>
                  <a:lnTo>
                    <a:pt x="179" y="211"/>
                  </a:lnTo>
                  <a:lnTo>
                    <a:pt x="186" y="205"/>
                  </a:lnTo>
                  <a:lnTo>
                    <a:pt x="194" y="199"/>
                  </a:lnTo>
                  <a:lnTo>
                    <a:pt x="202" y="194"/>
                  </a:lnTo>
                  <a:lnTo>
                    <a:pt x="209" y="188"/>
                  </a:lnTo>
                  <a:lnTo>
                    <a:pt x="217" y="184"/>
                  </a:lnTo>
                  <a:lnTo>
                    <a:pt x="224" y="178"/>
                  </a:lnTo>
                  <a:lnTo>
                    <a:pt x="232" y="175"/>
                  </a:lnTo>
                  <a:lnTo>
                    <a:pt x="240" y="173"/>
                  </a:lnTo>
                  <a:lnTo>
                    <a:pt x="255" y="167"/>
                  </a:lnTo>
                  <a:lnTo>
                    <a:pt x="268" y="165"/>
                  </a:lnTo>
                  <a:lnTo>
                    <a:pt x="281" y="165"/>
                  </a:lnTo>
                  <a:lnTo>
                    <a:pt x="308" y="167"/>
                  </a:lnTo>
                  <a:lnTo>
                    <a:pt x="331" y="163"/>
                  </a:lnTo>
                  <a:lnTo>
                    <a:pt x="352" y="156"/>
                  </a:lnTo>
                  <a:lnTo>
                    <a:pt x="359" y="152"/>
                  </a:lnTo>
                  <a:lnTo>
                    <a:pt x="369" y="146"/>
                  </a:lnTo>
                  <a:lnTo>
                    <a:pt x="376" y="140"/>
                  </a:lnTo>
                  <a:lnTo>
                    <a:pt x="382" y="135"/>
                  </a:lnTo>
                  <a:lnTo>
                    <a:pt x="394" y="127"/>
                  </a:lnTo>
                  <a:lnTo>
                    <a:pt x="399" y="119"/>
                  </a:lnTo>
                  <a:lnTo>
                    <a:pt x="401" y="118"/>
                  </a:lnTo>
                  <a:lnTo>
                    <a:pt x="337" y="237"/>
                  </a:lnTo>
                  <a:lnTo>
                    <a:pt x="152" y="296"/>
                  </a:lnTo>
                  <a:lnTo>
                    <a:pt x="318" y="275"/>
                  </a:lnTo>
                  <a:lnTo>
                    <a:pt x="238" y="416"/>
                  </a:lnTo>
                  <a:lnTo>
                    <a:pt x="53" y="406"/>
                  </a:lnTo>
                  <a:lnTo>
                    <a:pt x="224" y="446"/>
                  </a:lnTo>
                  <a:lnTo>
                    <a:pt x="175" y="541"/>
                  </a:lnTo>
                  <a:lnTo>
                    <a:pt x="42" y="549"/>
                  </a:lnTo>
                  <a:lnTo>
                    <a:pt x="162" y="568"/>
                  </a:lnTo>
                  <a:lnTo>
                    <a:pt x="127" y="648"/>
                  </a:lnTo>
                  <a:lnTo>
                    <a:pt x="53" y="676"/>
                  </a:lnTo>
                  <a:lnTo>
                    <a:pt x="127" y="673"/>
                  </a:lnTo>
                  <a:lnTo>
                    <a:pt x="97" y="787"/>
                  </a:lnTo>
                  <a:lnTo>
                    <a:pt x="150" y="646"/>
                  </a:lnTo>
                  <a:lnTo>
                    <a:pt x="200" y="543"/>
                  </a:lnTo>
                  <a:lnTo>
                    <a:pt x="209" y="764"/>
                  </a:lnTo>
                  <a:lnTo>
                    <a:pt x="222" y="507"/>
                  </a:lnTo>
                  <a:lnTo>
                    <a:pt x="266" y="431"/>
                  </a:lnTo>
                  <a:lnTo>
                    <a:pt x="314" y="627"/>
                  </a:lnTo>
                  <a:lnTo>
                    <a:pt x="289" y="399"/>
                  </a:lnTo>
                  <a:lnTo>
                    <a:pt x="350" y="285"/>
                  </a:lnTo>
                  <a:lnTo>
                    <a:pt x="424" y="437"/>
                  </a:lnTo>
                  <a:lnTo>
                    <a:pt x="367" y="251"/>
                  </a:lnTo>
                  <a:lnTo>
                    <a:pt x="375" y="235"/>
                  </a:lnTo>
                  <a:lnTo>
                    <a:pt x="380" y="218"/>
                  </a:lnTo>
                  <a:lnTo>
                    <a:pt x="390" y="197"/>
                  </a:lnTo>
                  <a:lnTo>
                    <a:pt x="399" y="175"/>
                  </a:lnTo>
                  <a:lnTo>
                    <a:pt x="411" y="152"/>
                  </a:lnTo>
                  <a:lnTo>
                    <a:pt x="414" y="146"/>
                  </a:lnTo>
                  <a:lnTo>
                    <a:pt x="416" y="142"/>
                  </a:lnTo>
                  <a:lnTo>
                    <a:pt x="418" y="137"/>
                  </a:lnTo>
                  <a:lnTo>
                    <a:pt x="422" y="131"/>
                  </a:lnTo>
                  <a:lnTo>
                    <a:pt x="424" y="127"/>
                  </a:lnTo>
                  <a:lnTo>
                    <a:pt x="428" y="123"/>
                  </a:lnTo>
                  <a:lnTo>
                    <a:pt x="432" y="116"/>
                  </a:lnTo>
                  <a:lnTo>
                    <a:pt x="439" y="108"/>
                  </a:lnTo>
                  <a:lnTo>
                    <a:pt x="443" y="104"/>
                  </a:lnTo>
                  <a:lnTo>
                    <a:pt x="447" y="99"/>
                  </a:lnTo>
                  <a:lnTo>
                    <a:pt x="451" y="95"/>
                  </a:lnTo>
                  <a:lnTo>
                    <a:pt x="456" y="91"/>
                  </a:lnTo>
                  <a:lnTo>
                    <a:pt x="460" y="85"/>
                  </a:lnTo>
                  <a:lnTo>
                    <a:pt x="466" y="81"/>
                  </a:lnTo>
                  <a:lnTo>
                    <a:pt x="472" y="76"/>
                  </a:lnTo>
                  <a:lnTo>
                    <a:pt x="477" y="72"/>
                  </a:lnTo>
                  <a:lnTo>
                    <a:pt x="483" y="66"/>
                  </a:lnTo>
                  <a:lnTo>
                    <a:pt x="489" y="62"/>
                  </a:lnTo>
                  <a:lnTo>
                    <a:pt x="494" y="57"/>
                  </a:lnTo>
                  <a:lnTo>
                    <a:pt x="502" y="53"/>
                  </a:lnTo>
                  <a:lnTo>
                    <a:pt x="508" y="47"/>
                  </a:lnTo>
                  <a:lnTo>
                    <a:pt x="513" y="43"/>
                  </a:lnTo>
                  <a:lnTo>
                    <a:pt x="525" y="34"/>
                  </a:lnTo>
                  <a:lnTo>
                    <a:pt x="530" y="30"/>
                  </a:lnTo>
                  <a:lnTo>
                    <a:pt x="536" y="26"/>
                  </a:lnTo>
                  <a:lnTo>
                    <a:pt x="546" y="19"/>
                  </a:lnTo>
                  <a:lnTo>
                    <a:pt x="555" y="13"/>
                  </a:lnTo>
                  <a:lnTo>
                    <a:pt x="563" y="7"/>
                  </a:lnTo>
                  <a:lnTo>
                    <a:pt x="568" y="4"/>
                  </a:lnTo>
                  <a:lnTo>
                    <a:pt x="572" y="0"/>
                  </a:lnTo>
                  <a:lnTo>
                    <a:pt x="542" y="114"/>
                  </a:lnTo>
                  <a:lnTo>
                    <a:pt x="534" y="110"/>
                  </a:lnTo>
                  <a:lnTo>
                    <a:pt x="510" y="110"/>
                  </a:lnTo>
                  <a:lnTo>
                    <a:pt x="479" y="118"/>
                  </a:lnTo>
                  <a:close/>
                </a:path>
              </a:pathLst>
            </a:custGeom>
            <a:solidFill>
              <a:srgbClr val="FF66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90" name="Freeform 18"/>
            <p:cNvSpPr/>
            <p:nvPr/>
          </p:nvSpPr>
          <p:spPr>
            <a:xfrm>
              <a:off x="240" y="480"/>
              <a:ext cx="432" cy="2064"/>
            </a:xfrm>
            <a:custGeom>
              <a:avLst/>
              <a:gdLst/>
              <a:ahLst/>
              <a:cxnLst>
                <a:cxn ang="0">
                  <a:pos x="40" y="598"/>
                </a:cxn>
                <a:cxn ang="0">
                  <a:pos x="40" y="881"/>
                </a:cxn>
                <a:cxn ang="0">
                  <a:pos x="42" y="1040"/>
                </a:cxn>
                <a:cxn ang="0">
                  <a:pos x="44" y="1183"/>
                </a:cxn>
                <a:cxn ang="0">
                  <a:pos x="48" y="1343"/>
                </a:cxn>
                <a:cxn ang="0">
                  <a:pos x="50" y="1648"/>
                </a:cxn>
                <a:cxn ang="0">
                  <a:pos x="49" y="1824"/>
                </a:cxn>
                <a:cxn ang="0">
                  <a:pos x="46" y="1971"/>
                </a:cxn>
                <a:cxn ang="0">
                  <a:pos x="44" y="1875"/>
                </a:cxn>
                <a:cxn ang="0">
                  <a:pos x="42" y="1716"/>
                </a:cxn>
                <a:cxn ang="0">
                  <a:pos x="37" y="1751"/>
                </a:cxn>
                <a:cxn ang="0">
                  <a:pos x="38" y="1983"/>
                </a:cxn>
                <a:cxn ang="0">
                  <a:pos x="42" y="2191"/>
                </a:cxn>
                <a:cxn ang="0">
                  <a:pos x="43" y="2420"/>
                </a:cxn>
                <a:cxn ang="0">
                  <a:pos x="37" y="2431"/>
                </a:cxn>
                <a:cxn ang="0">
                  <a:pos x="33" y="2215"/>
                </a:cxn>
                <a:cxn ang="0">
                  <a:pos x="30" y="2238"/>
                </a:cxn>
                <a:cxn ang="0">
                  <a:pos x="32" y="2441"/>
                </a:cxn>
                <a:cxn ang="0">
                  <a:pos x="34" y="2562"/>
                </a:cxn>
                <a:cxn ang="0">
                  <a:pos x="35" y="2703"/>
                </a:cxn>
                <a:cxn ang="0">
                  <a:pos x="37" y="2959"/>
                </a:cxn>
                <a:cxn ang="0">
                  <a:pos x="30" y="2961"/>
                </a:cxn>
                <a:cxn ang="0">
                  <a:pos x="28" y="2773"/>
                </a:cxn>
                <a:cxn ang="0">
                  <a:pos x="26" y="2562"/>
                </a:cxn>
                <a:cxn ang="0">
                  <a:pos x="25" y="2530"/>
                </a:cxn>
                <a:cxn ang="0">
                  <a:pos x="25" y="3099"/>
                </a:cxn>
                <a:cxn ang="0">
                  <a:pos x="21" y="3212"/>
                </a:cxn>
                <a:cxn ang="0">
                  <a:pos x="17" y="3041"/>
                </a:cxn>
                <a:cxn ang="0">
                  <a:pos x="19" y="2857"/>
                </a:cxn>
                <a:cxn ang="0">
                  <a:pos x="9" y="2829"/>
                </a:cxn>
                <a:cxn ang="0">
                  <a:pos x="11" y="2711"/>
                </a:cxn>
                <a:cxn ang="0">
                  <a:pos x="19" y="2535"/>
                </a:cxn>
                <a:cxn ang="0">
                  <a:pos x="6" y="2441"/>
                </a:cxn>
                <a:cxn ang="0">
                  <a:pos x="5" y="2306"/>
                </a:cxn>
                <a:cxn ang="0">
                  <a:pos x="19" y="2123"/>
                </a:cxn>
                <a:cxn ang="0">
                  <a:pos x="19" y="1957"/>
                </a:cxn>
                <a:cxn ang="0">
                  <a:pos x="7" y="2059"/>
                </a:cxn>
                <a:cxn ang="0">
                  <a:pos x="0" y="1910"/>
                </a:cxn>
                <a:cxn ang="0">
                  <a:pos x="3" y="1735"/>
                </a:cxn>
                <a:cxn ang="0">
                  <a:pos x="21" y="1625"/>
                </a:cxn>
                <a:cxn ang="0">
                  <a:pos x="16" y="1541"/>
                </a:cxn>
                <a:cxn ang="0">
                  <a:pos x="8" y="1461"/>
                </a:cxn>
                <a:cxn ang="0">
                  <a:pos x="10" y="1285"/>
                </a:cxn>
                <a:cxn ang="0">
                  <a:pos x="12" y="1115"/>
                </a:cxn>
                <a:cxn ang="0">
                  <a:pos x="16" y="961"/>
                </a:cxn>
                <a:cxn ang="0">
                  <a:pos x="22" y="837"/>
                </a:cxn>
                <a:cxn ang="0">
                  <a:pos x="32" y="662"/>
                </a:cxn>
                <a:cxn ang="0">
                  <a:pos x="12" y="1401"/>
                </a:cxn>
                <a:cxn ang="0">
                  <a:pos x="8" y="2360"/>
                </a:cxn>
                <a:cxn ang="0">
                  <a:pos x="23" y="2577"/>
                </a:cxn>
                <a:cxn ang="0">
                  <a:pos x="30" y="1611"/>
                </a:cxn>
                <a:cxn ang="0">
                  <a:pos x="35" y="840"/>
                </a:cxn>
                <a:cxn ang="0">
                  <a:pos x="36" y="590"/>
                </a:cxn>
                <a:cxn ang="0">
                  <a:pos x="38" y="457"/>
                </a:cxn>
                <a:cxn ang="0">
                  <a:pos x="41" y="331"/>
                </a:cxn>
                <a:cxn ang="0">
                  <a:pos x="43" y="203"/>
                </a:cxn>
                <a:cxn ang="0">
                  <a:pos x="47" y="34"/>
                </a:cxn>
                <a:cxn ang="0">
                  <a:pos x="42" y="483"/>
                </a:cxn>
              </a:cxnLst>
              <a:rect l="0" t="0" r="0" b="0"/>
              <a:pathLst>
                <a:path w="884" h="1781">
                  <a:moveTo>
                    <a:pt x="734" y="268"/>
                  </a:moveTo>
                  <a:lnTo>
                    <a:pt x="730" y="274"/>
                  </a:lnTo>
                  <a:lnTo>
                    <a:pt x="720" y="289"/>
                  </a:lnTo>
                  <a:lnTo>
                    <a:pt x="715" y="300"/>
                  </a:lnTo>
                  <a:lnTo>
                    <a:pt x="709" y="314"/>
                  </a:lnTo>
                  <a:lnTo>
                    <a:pt x="703" y="331"/>
                  </a:lnTo>
                  <a:lnTo>
                    <a:pt x="697" y="348"/>
                  </a:lnTo>
                  <a:lnTo>
                    <a:pt x="692" y="390"/>
                  </a:lnTo>
                  <a:lnTo>
                    <a:pt x="692" y="437"/>
                  </a:lnTo>
                  <a:lnTo>
                    <a:pt x="694" y="462"/>
                  </a:lnTo>
                  <a:lnTo>
                    <a:pt x="697" y="475"/>
                  </a:lnTo>
                  <a:lnTo>
                    <a:pt x="699" y="488"/>
                  </a:lnTo>
                  <a:lnTo>
                    <a:pt x="705" y="504"/>
                  </a:lnTo>
                  <a:lnTo>
                    <a:pt x="709" y="519"/>
                  </a:lnTo>
                  <a:lnTo>
                    <a:pt x="715" y="532"/>
                  </a:lnTo>
                  <a:lnTo>
                    <a:pt x="722" y="547"/>
                  </a:lnTo>
                  <a:lnTo>
                    <a:pt x="730" y="563"/>
                  </a:lnTo>
                  <a:lnTo>
                    <a:pt x="737" y="576"/>
                  </a:lnTo>
                  <a:lnTo>
                    <a:pt x="745" y="591"/>
                  </a:lnTo>
                  <a:lnTo>
                    <a:pt x="753" y="602"/>
                  </a:lnTo>
                  <a:lnTo>
                    <a:pt x="760" y="618"/>
                  </a:lnTo>
                  <a:lnTo>
                    <a:pt x="768" y="631"/>
                  </a:lnTo>
                  <a:lnTo>
                    <a:pt x="777" y="642"/>
                  </a:lnTo>
                  <a:lnTo>
                    <a:pt x="783" y="656"/>
                  </a:lnTo>
                  <a:lnTo>
                    <a:pt x="791" y="667"/>
                  </a:lnTo>
                  <a:lnTo>
                    <a:pt x="798" y="679"/>
                  </a:lnTo>
                  <a:lnTo>
                    <a:pt x="813" y="701"/>
                  </a:lnTo>
                  <a:lnTo>
                    <a:pt x="819" y="713"/>
                  </a:lnTo>
                  <a:lnTo>
                    <a:pt x="827" y="724"/>
                  </a:lnTo>
                  <a:lnTo>
                    <a:pt x="838" y="745"/>
                  </a:lnTo>
                  <a:lnTo>
                    <a:pt x="851" y="766"/>
                  </a:lnTo>
                  <a:lnTo>
                    <a:pt x="861" y="787"/>
                  </a:lnTo>
                  <a:lnTo>
                    <a:pt x="869" y="808"/>
                  </a:lnTo>
                  <a:lnTo>
                    <a:pt x="876" y="829"/>
                  </a:lnTo>
                  <a:lnTo>
                    <a:pt x="884" y="871"/>
                  </a:lnTo>
                  <a:lnTo>
                    <a:pt x="882" y="914"/>
                  </a:lnTo>
                  <a:lnTo>
                    <a:pt x="878" y="935"/>
                  </a:lnTo>
                  <a:lnTo>
                    <a:pt x="872" y="956"/>
                  </a:lnTo>
                  <a:lnTo>
                    <a:pt x="870" y="966"/>
                  </a:lnTo>
                  <a:lnTo>
                    <a:pt x="869" y="975"/>
                  </a:lnTo>
                  <a:lnTo>
                    <a:pt x="861" y="994"/>
                  </a:lnTo>
                  <a:lnTo>
                    <a:pt x="855" y="1011"/>
                  </a:lnTo>
                  <a:lnTo>
                    <a:pt x="848" y="1026"/>
                  </a:lnTo>
                  <a:lnTo>
                    <a:pt x="840" y="1042"/>
                  </a:lnTo>
                  <a:lnTo>
                    <a:pt x="834" y="1055"/>
                  </a:lnTo>
                  <a:lnTo>
                    <a:pt x="827" y="1066"/>
                  </a:lnTo>
                  <a:lnTo>
                    <a:pt x="821" y="1076"/>
                  </a:lnTo>
                  <a:lnTo>
                    <a:pt x="810" y="1093"/>
                  </a:lnTo>
                  <a:lnTo>
                    <a:pt x="798" y="1106"/>
                  </a:lnTo>
                  <a:lnTo>
                    <a:pt x="796" y="1099"/>
                  </a:lnTo>
                  <a:lnTo>
                    <a:pt x="794" y="1081"/>
                  </a:lnTo>
                  <a:lnTo>
                    <a:pt x="791" y="1070"/>
                  </a:lnTo>
                  <a:lnTo>
                    <a:pt x="787" y="1055"/>
                  </a:lnTo>
                  <a:lnTo>
                    <a:pt x="783" y="1040"/>
                  </a:lnTo>
                  <a:lnTo>
                    <a:pt x="777" y="1024"/>
                  </a:lnTo>
                  <a:lnTo>
                    <a:pt x="772" y="1009"/>
                  </a:lnTo>
                  <a:lnTo>
                    <a:pt x="764" y="994"/>
                  </a:lnTo>
                  <a:lnTo>
                    <a:pt x="758" y="979"/>
                  </a:lnTo>
                  <a:lnTo>
                    <a:pt x="751" y="966"/>
                  </a:lnTo>
                  <a:lnTo>
                    <a:pt x="741" y="952"/>
                  </a:lnTo>
                  <a:lnTo>
                    <a:pt x="732" y="943"/>
                  </a:lnTo>
                  <a:lnTo>
                    <a:pt x="711" y="928"/>
                  </a:lnTo>
                  <a:lnTo>
                    <a:pt x="692" y="926"/>
                  </a:lnTo>
                  <a:lnTo>
                    <a:pt x="675" y="933"/>
                  </a:lnTo>
                  <a:lnTo>
                    <a:pt x="659" y="950"/>
                  </a:lnTo>
                  <a:lnTo>
                    <a:pt x="650" y="971"/>
                  </a:lnTo>
                  <a:lnTo>
                    <a:pt x="644" y="998"/>
                  </a:lnTo>
                  <a:lnTo>
                    <a:pt x="644" y="1028"/>
                  </a:lnTo>
                  <a:lnTo>
                    <a:pt x="650" y="1057"/>
                  </a:lnTo>
                  <a:lnTo>
                    <a:pt x="654" y="1070"/>
                  </a:lnTo>
                  <a:lnTo>
                    <a:pt x="661" y="1083"/>
                  </a:lnTo>
                  <a:lnTo>
                    <a:pt x="669" y="1099"/>
                  </a:lnTo>
                  <a:lnTo>
                    <a:pt x="680" y="1114"/>
                  </a:lnTo>
                  <a:lnTo>
                    <a:pt x="692" y="1131"/>
                  </a:lnTo>
                  <a:lnTo>
                    <a:pt x="703" y="1152"/>
                  </a:lnTo>
                  <a:lnTo>
                    <a:pt x="715" y="1173"/>
                  </a:lnTo>
                  <a:lnTo>
                    <a:pt x="728" y="1194"/>
                  </a:lnTo>
                  <a:lnTo>
                    <a:pt x="739" y="1215"/>
                  </a:lnTo>
                  <a:lnTo>
                    <a:pt x="751" y="1235"/>
                  </a:lnTo>
                  <a:lnTo>
                    <a:pt x="758" y="1258"/>
                  </a:lnTo>
                  <a:lnTo>
                    <a:pt x="764" y="1277"/>
                  </a:lnTo>
                  <a:lnTo>
                    <a:pt x="770" y="1317"/>
                  </a:lnTo>
                  <a:lnTo>
                    <a:pt x="766" y="1334"/>
                  </a:lnTo>
                  <a:lnTo>
                    <a:pt x="764" y="1342"/>
                  </a:lnTo>
                  <a:lnTo>
                    <a:pt x="758" y="1350"/>
                  </a:lnTo>
                  <a:lnTo>
                    <a:pt x="747" y="1363"/>
                  </a:lnTo>
                  <a:lnTo>
                    <a:pt x="730" y="1374"/>
                  </a:lnTo>
                  <a:lnTo>
                    <a:pt x="694" y="1380"/>
                  </a:lnTo>
                  <a:lnTo>
                    <a:pt x="663" y="1363"/>
                  </a:lnTo>
                  <a:lnTo>
                    <a:pt x="650" y="1348"/>
                  </a:lnTo>
                  <a:lnTo>
                    <a:pt x="639" y="1329"/>
                  </a:lnTo>
                  <a:lnTo>
                    <a:pt x="627" y="1310"/>
                  </a:lnTo>
                  <a:lnTo>
                    <a:pt x="616" y="1289"/>
                  </a:lnTo>
                  <a:lnTo>
                    <a:pt x="606" y="1266"/>
                  </a:lnTo>
                  <a:lnTo>
                    <a:pt x="595" y="1245"/>
                  </a:lnTo>
                  <a:lnTo>
                    <a:pt x="585" y="1228"/>
                  </a:lnTo>
                  <a:lnTo>
                    <a:pt x="576" y="1211"/>
                  </a:lnTo>
                  <a:lnTo>
                    <a:pt x="555" y="1188"/>
                  </a:lnTo>
                  <a:lnTo>
                    <a:pt x="534" y="1186"/>
                  </a:lnTo>
                  <a:lnTo>
                    <a:pt x="526" y="1196"/>
                  </a:lnTo>
                  <a:lnTo>
                    <a:pt x="524" y="1215"/>
                  </a:lnTo>
                  <a:lnTo>
                    <a:pt x="528" y="1241"/>
                  </a:lnTo>
                  <a:lnTo>
                    <a:pt x="532" y="1256"/>
                  </a:lnTo>
                  <a:lnTo>
                    <a:pt x="538" y="1273"/>
                  </a:lnTo>
                  <a:lnTo>
                    <a:pt x="543" y="1292"/>
                  </a:lnTo>
                  <a:lnTo>
                    <a:pt x="549" y="1311"/>
                  </a:lnTo>
                  <a:lnTo>
                    <a:pt x="557" y="1332"/>
                  </a:lnTo>
                  <a:lnTo>
                    <a:pt x="564" y="1353"/>
                  </a:lnTo>
                  <a:lnTo>
                    <a:pt x="568" y="1365"/>
                  </a:lnTo>
                  <a:lnTo>
                    <a:pt x="572" y="1374"/>
                  </a:lnTo>
                  <a:lnTo>
                    <a:pt x="576" y="1386"/>
                  </a:lnTo>
                  <a:lnTo>
                    <a:pt x="580" y="1397"/>
                  </a:lnTo>
                  <a:lnTo>
                    <a:pt x="585" y="1408"/>
                  </a:lnTo>
                  <a:lnTo>
                    <a:pt x="589" y="1420"/>
                  </a:lnTo>
                  <a:lnTo>
                    <a:pt x="593" y="1431"/>
                  </a:lnTo>
                  <a:lnTo>
                    <a:pt x="597" y="1443"/>
                  </a:lnTo>
                  <a:lnTo>
                    <a:pt x="604" y="1465"/>
                  </a:lnTo>
                  <a:lnTo>
                    <a:pt x="608" y="1477"/>
                  </a:lnTo>
                  <a:lnTo>
                    <a:pt x="612" y="1488"/>
                  </a:lnTo>
                  <a:lnTo>
                    <a:pt x="616" y="1498"/>
                  </a:lnTo>
                  <a:lnTo>
                    <a:pt x="620" y="1509"/>
                  </a:lnTo>
                  <a:lnTo>
                    <a:pt x="625" y="1530"/>
                  </a:lnTo>
                  <a:lnTo>
                    <a:pt x="631" y="1551"/>
                  </a:lnTo>
                  <a:lnTo>
                    <a:pt x="637" y="1572"/>
                  </a:lnTo>
                  <a:lnTo>
                    <a:pt x="644" y="1608"/>
                  </a:lnTo>
                  <a:lnTo>
                    <a:pt x="644" y="1640"/>
                  </a:lnTo>
                  <a:lnTo>
                    <a:pt x="640" y="1667"/>
                  </a:lnTo>
                  <a:lnTo>
                    <a:pt x="629" y="1684"/>
                  </a:lnTo>
                  <a:lnTo>
                    <a:pt x="610" y="1694"/>
                  </a:lnTo>
                  <a:lnTo>
                    <a:pt x="568" y="1688"/>
                  </a:lnTo>
                  <a:lnTo>
                    <a:pt x="538" y="1663"/>
                  </a:lnTo>
                  <a:lnTo>
                    <a:pt x="524" y="1642"/>
                  </a:lnTo>
                  <a:lnTo>
                    <a:pt x="513" y="1619"/>
                  </a:lnTo>
                  <a:lnTo>
                    <a:pt x="504" y="1593"/>
                  </a:lnTo>
                  <a:lnTo>
                    <a:pt x="502" y="1580"/>
                  </a:lnTo>
                  <a:lnTo>
                    <a:pt x="496" y="1566"/>
                  </a:lnTo>
                  <a:lnTo>
                    <a:pt x="494" y="1553"/>
                  </a:lnTo>
                  <a:lnTo>
                    <a:pt x="490" y="1538"/>
                  </a:lnTo>
                  <a:lnTo>
                    <a:pt x="486" y="1524"/>
                  </a:lnTo>
                  <a:lnTo>
                    <a:pt x="485" y="1511"/>
                  </a:lnTo>
                  <a:lnTo>
                    <a:pt x="473" y="1456"/>
                  </a:lnTo>
                  <a:lnTo>
                    <a:pt x="471" y="1443"/>
                  </a:lnTo>
                  <a:lnTo>
                    <a:pt x="467" y="1431"/>
                  </a:lnTo>
                  <a:lnTo>
                    <a:pt x="466" y="1420"/>
                  </a:lnTo>
                  <a:lnTo>
                    <a:pt x="464" y="1410"/>
                  </a:lnTo>
                  <a:lnTo>
                    <a:pt x="456" y="1391"/>
                  </a:lnTo>
                  <a:lnTo>
                    <a:pt x="450" y="1378"/>
                  </a:lnTo>
                  <a:lnTo>
                    <a:pt x="443" y="1374"/>
                  </a:lnTo>
                  <a:lnTo>
                    <a:pt x="443" y="1384"/>
                  </a:lnTo>
                  <a:lnTo>
                    <a:pt x="443" y="1403"/>
                  </a:lnTo>
                  <a:lnTo>
                    <a:pt x="446" y="1454"/>
                  </a:lnTo>
                  <a:lnTo>
                    <a:pt x="454" y="1521"/>
                  </a:lnTo>
                  <a:lnTo>
                    <a:pt x="456" y="1593"/>
                  </a:lnTo>
                  <a:lnTo>
                    <a:pt x="454" y="1661"/>
                  </a:lnTo>
                  <a:lnTo>
                    <a:pt x="448" y="1692"/>
                  </a:lnTo>
                  <a:lnTo>
                    <a:pt x="441" y="1718"/>
                  </a:lnTo>
                  <a:lnTo>
                    <a:pt x="435" y="1730"/>
                  </a:lnTo>
                  <a:lnTo>
                    <a:pt x="429" y="1739"/>
                  </a:lnTo>
                  <a:lnTo>
                    <a:pt x="414" y="1754"/>
                  </a:lnTo>
                  <a:lnTo>
                    <a:pt x="399" y="1766"/>
                  </a:lnTo>
                  <a:lnTo>
                    <a:pt x="382" y="1773"/>
                  </a:lnTo>
                  <a:lnTo>
                    <a:pt x="355" y="1781"/>
                  </a:lnTo>
                  <a:lnTo>
                    <a:pt x="313" y="1771"/>
                  </a:lnTo>
                  <a:lnTo>
                    <a:pt x="300" y="1758"/>
                  </a:lnTo>
                  <a:lnTo>
                    <a:pt x="292" y="1741"/>
                  </a:lnTo>
                  <a:lnTo>
                    <a:pt x="291" y="1720"/>
                  </a:lnTo>
                  <a:lnTo>
                    <a:pt x="294" y="1697"/>
                  </a:lnTo>
                  <a:lnTo>
                    <a:pt x="298" y="1686"/>
                  </a:lnTo>
                  <a:lnTo>
                    <a:pt x="302" y="1675"/>
                  </a:lnTo>
                  <a:lnTo>
                    <a:pt x="312" y="1652"/>
                  </a:lnTo>
                  <a:lnTo>
                    <a:pt x="315" y="1640"/>
                  </a:lnTo>
                  <a:lnTo>
                    <a:pt x="319" y="1631"/>
                  </a:lnTo>
                  <a:lnTo>
                    <a:pt x="327" y="1612"/>
                  </a:lnTo>
                  <a:lnTo>
                    <a:pt x="331" y="1583"/>
                  </a:lnTo>
                  <a:lnTo>
                    <a:pt x="325" y="1578"/>
                  </a:lnTo>
                  <a:lnTo>
                    <a:pt x="313" y="1578"/>
                  </a:lnTo>
                  <a:lnTo>
                    <a:pt x="266" y="1583"/>
                  </a:lnTo>
                  <a:lnTo>
                    <a:pt x="201" y="1587"/>
                  </a:lnTo>
                  <a:lnTo>
                    <a:pt x="158" y="1576"/>
                  </a:lnTo>
                  <a:lnTo>
                    <a:pt x="154" y="1568"/>
                  </a:lnTo>
                  <a:lnTo>
                    <a:pt x="154" y="1561"/>
                  </a:lnTo>
                  <a:lnTo>
                    <a:pt x="156" y="1549"/>
                  </a:lnTo>
                  <a:lnTo>
                    <a:pt x="165" y="1538"/>
                  </a:lnTo>
                  <a:lnTo>
                    <a:pt x="177" y="1524"/>
                  </a:lnTo>
                  <a:lnTo>
                    <a:pt x="190" y="1513"/>
                  </a:lnTo>
                  <a:lnTo>
                    <a:pt x="203" y="1502"/>
                  </a:lnTo>
                  <a:lnTo>
                    <a:pt x="218" y="1492"/>
                  </a:lnTo>
                  <a:lnTo>
                    <a:pt x="249" y="1473"/>
                  </a:lnTo>
                  <a:lnTo>
                    <a:pt x="279" y="1456"/>
                  </a:lnTo>
                  <a:lnTo>
                    <a:pt x="306" y="1441"/>
                  </a:lnTo>
                  <a:lnTo>
                    <a:pt x="325" y="1424"/>
                  </a:lnTo>
                  <a:lnTo>
                    <a:pt x="336" y="1405"/>
                  </a:lnTo>
                  <a:lnTo>
                    <a:pt x="334" y="1384"/>
                  </a:lnTo>
                  <a:lnTo>
                    <a:pt x="329" y="1376"/>
                  </a:lnTo>
                  <a:lnTo>
                    <a:pt x="317" y="1369"/>
                  </a:lnTo>
                  <a:lnTo>
                    <a:pt x="283" y="1361"/>
                  </a:lnTo>
                  <a:lnTo>
                    <a:pt x="190" y="1359"/>
                  </a:lnTo>
                  <a:lnTo>
                    <a:pt x="104" y="1353"/>
                  </a:lnTo>
                  <a:lnTo>
                    <a:pt x="80" y="1340"/>
                  </a:lnTo>
                  <a:lnTo>
                    <a:pt x="74" y="1331"/>
                  </a:lnTo>
                  <a:lnTo>
                    <a:pt x="74" y="1317"/>
                  </a:lnTo>
                  <a:lnTo>
                    <a:pt x="80" y="1302"/>
                  </a:lnTo>
                  <a:lnTo>
                    <a:pt x="87" y="1289"/>
                  </a:lnTo>
                  <a:lnTo>
                    <a:pt x="99" y="1279"/>
                  </a:lnTo>
                  <a:lnTo>
                    <a:pt x="114" y="1270"/>
                  </a:lnTo>
                  <a:lnTo>
                    <a:pt x="148" y="1254"/>
                  </a:lnTo>
                  <a:lnTo>
                    <a:pt x="186" y="1241"/>
                  </a:lnTo>
                  <a:lnTo>
                    <a:pt x="228" y="1228"/>
                  </a:lnTo>
                  <a:lnTo>
                    <a:pt x="266" y="1215"/>
                  </a:lnTo>
                  <a:lnTo>
                    <a:pt x="323" y="1177"/>
                  </a:lnTo>
                  <a:lnTo>
                    <a:pt x="336" y="1154"/>
                  </a:lnTo>
                  <a:lnTo>
                    <a:pt x="344" y="1131"/>
                  </a:lnTo>
                  <a:lnTo>
                    <a:pt x="344" y="1112"/>
                  </a:lnTo>
                  <a:lnTo>
                    <a:pt x="340" y="1104"/>
                  </a:lnTo>
                  <a:lnTo>
                    <a:pt x="336" y="1097"/>
                  </a:lnTo>
                  <a:lnTo>
                    <a:pt x="323" y="1085"/>
                  </a:lnTo>
                  <a:lnTo>
                    <a:pt x="304" y="1078"/>
                  </a:lnTo>
                  <a:lnTo>
                    <a:pt x="249" y="1081"/>
                  </a:lnTo>
                  <a:lnTo>
                    <a:pt x="192" y="1102"/>
                  </a:lnTo>
                  <a:lnTo>
                    <a:pt x="171" y="1116"/>
                  </a:lnTo>
                  <a:lnTo>
                    <a:pt x="150" y="1129"/>
                  </a:lnTo>
                  <a:lnTo>
                    <a:pt x="129" y="1142"/>
                  </a:lnTo>
                  <a:lnTo>
                    <a:pt x="108" y="1152"/>
                  </a:lnTo>
                  <a:lnTo>
                    <a:pt x="55" y="1156"/>
                  </a:lnTo>
                  <a:lnTo>
                    <a:pt x="26" y="1146"/>
                  </a:lnTo>
                  <a:lnTo>
                    <a:pt x="9" y="1123"/>
                  </a:lnTo>
                  <a:lnTo>
                    <a:pt x="0" y="1093"/>
                  </a:lnTo>
                  <a:lnTo>
                    <a:pt x="0" y="1059"/>
                  </a:lnTo>
                  <a:lnTo>
                    <a:pt x="4" y="1040"/>
                  </a:lnTo>
                  <a:lnTo>
                    <a:pt x="7" y="1023"/>
                  </a:lnTo>
                  <a:lnTo>
                    <a:pt x="15" y="1005"/>
                  </a:lnTo>
                  <a:lnTo>
                    <a:pt x="24" y="988"/>
                  </a:lnTo>
                  <a:lnTo>
                    <a:pt x="36" y="975"/>
                  </a:lnTo>
                  <a:lnTo>
                    <a:pt x="49" y="962"/>
                  </a:lnTo>
                  <a:lnTo>
                    <a:pt x="64" y="952"/>
                  </a:lnTo>
                  <a:lnTo>
                    <a:pt x="81" y="945"/>
                  </a:lnTo>
                  <a:lnTo>
                    <a:pt x="121" y="935"/>
                  </a:lnTo>
                  <a:lnTo>
                    <a:pt x="171" y="928"/>
                  </a:lnTo>
                  <a:lnTo>
                    <a:pt x="272" y="918"/>
                  </a:lnTo>
                  <a:lnTo>
                    <a:pt x="353" y="901"/>
                  </a:lnTo>
                  <a:lnTo>
                    <a:pt x="378" y="886"/>
                  </a:lnTo>
                  <a:lnTo>
                    <a:pt x="386" y="865"/>
                  </a:lnTo>
                  <a:lnTo>
                    <a:pt x="382" y="855"/>
                  </a:lnTo>
                  <a:lnTo>
                    <a:pt x="376" y="848"/>
                  </a:lnTo>
                  <a:lnTo>
                    <a:pt x="351" y="844"/>
                  </a:lnTo>
                  <a:lnTo>
                    <a:pt x="273" y="855"/>
                  </a:lnTo>
                  <a:lnTo>
                    <a:pt x="232" y="865"/>
                  </a:lnTo>
                  <a:lnTo>
                    <a:pt x="194" y="869"/>
                  </a:lnTo>
                  <a:lnTo>
                    <a:pt x="161" y="863"/>
                  </a:lnTo>
                  <a:lnTo>
                    <a:pt x="142" y="844"/>
                  </a:lnTo>
                  <a:lnTo>
                    <a:pt x="138" y="829"/>
                  </a:lnTo>
                  <a:lnTo>
                    <a:pt x="138" y="810"/>
                  </a:lnTo>
                  <a:lnTo>
                    <a:pt x="142" y="785"/>
                  </a:lnTo>
                  <a:lnTo>
                    <a:pt x="146" y="772"/>
                  </a:lnTo>
                  <a:lnTo>
                    <a:pt x="150" y="758"/>
                  </a:lnTo>
                  <a:lnTo>
                    <a:pt x="154" y="743"/>
                  </a:lnTo>
                  <a:lnTo>
                    <a:pt x="159" y="730"/>
                  </a:lnTo>
                  <a:lnTo>
                    <a:pt x="165" y="713"/>
                  </a:lnTo>
                  <a:lnTo>
                    <a:pt x="171" y="698"/>
                  </a:lnTo>
                  <a:lnTo>
                    <a:pt x="178" y="682"/>
                  </a:lnTo>
                  <a:lnTo>
                    <a:pt x="186" y="667"/>
                  </a:lnTo>
                  <a:lnTo>
                    <a:pt x="196" y="650"/>
                  </a:lnTo>
                  <a:lnTo>
                    <a:pt x="203" y="635"/>
                  </a:lnTo>
                  <a:lnTo>
                    <a:pt x="213" y="618"/>
                  </a:lnTo>
                  <a:lnTo>
                    <a:pt x="222" y="602"/>
                  </a:lnTo>
                  <a:lnTo>
                    <a:pt x="234" y="587"/>
                  </a:lnTo>
                  <a:lnTo>
                    <a:pt x="243" y="572"/>
                  </a:lnTo>
                  <a:lnTo>
                    <a:pt x="254" y="559"/>
                  </a:lnTo>
                  <a:lnTo>
                    <a:pt x="266" y="545"/>
                  </a:lnTo>
                  <a:lnTo>
                    <a:pt x="277" y="532"/>
                  </a:lnTo>
                  <a:lnTo>
                    <a:pt x="291" y="521"/>
                  </a:lnTo>
                  <a:lnTo>
                    <a:pt x="302" y="509"/>
                  </a:lnTo>
                  <a:lnTo>
                    <a:pt x="313" y="500"/>
                  </a:lnTo>
                  <a:lnTo>
                    <a:pt x="340" y="483"/>
                  </a:lnTo>
                  <a:lnTo>
                    <a:pt x="365" y="469"/>
                  </a:lnTo>
                  <a:lnTo>
                    <a:pt x="391" y="464"/>
                  </a:lnTo>
                  <a:lnTo>
                    <a:pt x="439" y="452"/>
                  </a:lnTo>
                  <a:lnTo>
                    <a:pt x="481" y="433"/>
                  </a:lnTo>
                  <a:lnTo>
                    <a:pt x="515" y="409"/>
                  </a:lnTo>
                  <a:lnTo>
                    <a:pt x="528" y="395"/>
                  </a:lnTo>
                  <a:lnTo>
                    <a:pt x="542" y="382"/>
                  </a:lnTo>
                  <a:lnTo>
                    <a:pt x="553" y="367"/>
                  </a:lnTo>
                  <a:lnTo>
                    <a:pt x="562" y="353"/>
                  </a:lnTo>
                  <a:lnTo>
                    <a:pt x="578" y="333"/>
                  </a:lnTo>
                  <a:lnTo>
                    <a:pt x="585" y="315"/>
                  </a:lnTo>
                  <a:lnTo>
                    <a:pt x="589" y="310"/>
                  </a:lnTo>
                  <a:lnTo>
                    <a:pt x="530" y="566"/>
                  </a:lnTo>
                  <a:lnTo>
                    <a:pt x="216" y="777"/>
                  </a:lnTo>
                  <a:lnTo>
                    <a:pt x="517" y="650"/>
                  </a:lnTo>
                  <a:lnTo>
                    <a:pt x="443" y="956"/>
                  </a:lnTo>
                  <a:lnTo>
                    <a:pt x="93" y="1036"/>
                  </a:lnTo>
                  <a:lnTo>
                    <a:pt x="433" y="1019"/>
                  </a:lnTo>
                  <a:lnTo>
                    <a:pt x="393" y="1222"/>
                  </a:lnTo>
                  <a:lnTo>
                    <a:pt x="148" y="1308"/>
                  </a:lnTo>
                  <a:lnTo>
                    <a:pt x="382" y="1277"/>
                  </a:lnTo>
                  <a:lnTo>
                    <a:pt x="361" y="1446"/>
                  </a:lnTo>
                  <a:lnTo>
                    <a:pt x="237" y="1540"/>
                  </a:lnTo>
                  <a:lnTo>
                    <a:pt x="370" y="1490"/>
                  </a:lnTo>
                  <a:lnTo>
                    <a:pt x="376" y="1718"/>
                  </a:lnTo>
                  <a:lnTo>
                    <a:pt x="403" y="1429"/>
                  </a:lnTo>
                  <a:lnTo>
                    <a:pt x="435" y="1211"/>
                  </a:lnTo>
                  <a:lnTo>
                    <a:pt x="572" y="1619"/>
                  </a:lnTo>
                  <a:lnTo>
                    <a:pt x="462" y="1131"/>
                  </a:lnTo>
                  <a:lnTo>
                    <a:pt x="502" y="967"/>
                  </a:lnTo>
                  <a:lnTo>
                    <a:pt x="696" y="1308"/>
                  </a:lnTo>
                  <a:lnTo>
                    <a:pt x="526" y="893"/>
                  </a:lnTo>
                  <a:lnTo>
                    <a:pt x="581" y="650"/>
                  </a:lnTo>
                  <a:lnTo>
                    <a:pt x="800" y="895"/>
                  </a:lnTo>
                  <a:lnTo>
                    <a:pt x="595" y="576"/>
                  </a:lnTo>
                  <a:lnTo>
                    <a:pt x="599" y="544"/>
                  </a:lnTo>
                  <a:lnTo>
                    <a:pt x="602" y="509"/>
                  </a:lnTo>
                  <a:lnTo>
                    <a:pt x="608" y="466"/>
                  </a:lnTo>
                  <a:lnTo>
                    <a:pt x="616" y="418"/>
                  </a:lnTo>
                  <a:lnTo>
                    <a:pt x="623" y="371"/>
                  </a:lnTo>
                  <a:lnTo>
                    <a:pt x="627" y="359"/>
                  </a:lnTo>
                  <a:lnTo>
                    <a:pt x="629" y="348"/>
                  </a:lnTo>
                  <a:lnTo>
                    <a:pt x="631" y="336"/>
                  </a:lnTo>
                  <a:lnTo>
                    <a:pt x="635" y="327"/>
                  </a:lnTo>
                  <a:lnTo>
                    <a:pt x="637" y="317"/>
                  </a:lnTo>
                  <a:lnTo>
                    <a:pt x="639" y="306"/>
                  </a:lnTo>
                  <a:lnTo>
                    <a:pt x="644" y="291"/>
                  </a:lnTo>
                  <a:lnTo>
                    <a:pt x="652" y="274"/>
                  </a:lnTo>
                  <a:lnTo>
                    <a:pt x="658" y="262"/>
                  </a:lnTo>
                  <a:lnTo>
                    <a:pt x="661" y="253"/>
                  </a:lnTo>
                  <a:lnTo>
                    <a:pt x="667" y="241"/>
                  </a:lnTo>
                  <a:lnTo>
                    <a:pt x="675" y="232"/>
                  </a:lnTo>
                  <a:lnTo>
                    <a:pt x="680" y="220"/>
                  </a:lnTo>
                  <a:lnTo>
                    <a:pt x="688" y="209"/>
                  </a:lnTo>
                  <a:lnTo>
                    <a:pt x="697" y="196"/>
                  </a:lnTo>
                  <a:lnTo>
                    <a:pt x="705" y="184"/>
                  </a:lnTo>
                  <a:lnTo>
                    <a:pt x="713" y="173"/>
                  </a:lnTo>
                  <a:lnTo>
                    <a:pt x="722" y="160"/>
                  </a:lnTo>
                  <a:lnTo>
                    <a:pt x="730" y="148"/>
                  </a:lnTo>
                  <a:lnTo>
                    <a:pt x="739" y="137"/>
                  </a:lnTo>
                  <a:lnTo>
                    <a:pt x="749" y="123"/>
                  </a:lnTo>
                  <a:lnTo>
                    <a:pt x="756" y="112"/>
                  </a:lnTo>
                  <a:lnTo>
                    <a:pt x="773" y="91"/>
                  </a:lnTo>
                  <a:lnTo>
                    <a:pt x="783" y="80"/>
                  </a:lnTo>
                  <a:lnTo>
                    <a:pt x="791" y="68"/>
                  </a:lnTo>
                  <a:lnTo>
                    <a:pt x="806" y="49"/>
                  </a:lnTo>
                  <a:lnTo>
                    <a:pt x="819" y="32"/>
                  </a:lnTo>
                  <a:lnTo>
                    <a:pt x="831" y="19"/>
                  </a:lnTo>
                  <a:lnTo>
                    <a:pt x="838" y="8"/>
                  </a:lnTo>
                  <a:lnTo>
                    <a:pt x="846" y="0"/>
                  </a:lnTo>
                  <a:lnTo>
                    <a:pt x="850" y="230"/>
                  </a:lnTo>
                  <a:lnTo>
                    <a:pt x="832" y="226"/>
                  </a:lnTo>
                  <a:lnTo>
                    <a:pt x="787" y="239"/>
                  </a:lnTo>
                  <a:lnTo>
                    <a:pt x="734" y="268"/>
                  </a:lnTo>
                  <a:close/>
                </a:path>
              </a:pathLst>
            </a:custGeom>
            <a:solidFill>
              <a:srgbClr val="FF66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91" name="Freeform 19"/>
            <p:cNvSpPr/>
            <p:nvPr/>
          </p:nvSpPr>
          <p:spPr>
            <a:xfrm rot="-4460609">
              <a:off x="506" y="250"/>
              <a:ext cx="466" cy="230"/>
            </a:xfrm>
            <a:custGeom>
              <a:avLst/>
              <a:gdLst/>
              <a:ahLst/>
              <a:cxnLst>
                <a:cxn ang="0">
                  <a:pos x="12" y="20"/>
                </a:cxn>
                <a:cxn ang="0">
                  <a:pos x="16" y="18"/>
                </a:cxn>
                <a:cxn ang="0">
                  <a:pos x="18" y="15"/>
                </a:cxn>
                <a:cxn ang="0">
                  <a:pos x="20" y="13"/>
                </a:cxn>
                <a:cxn ang="0">
                  <a:pos x="21" y="10"/>
                </a:cxn>
                <a:cxn ang="0">
                  <a:pos x="26" y="6"/>
                </a:cxn>
                <a:cxn ang="0">
                  <a:pos x="29" y="5"/>
                </a:cxn>
                <a:cxn ang="0">
                  <a:pos x="32" y="5"/>
                </a:cxn>
                <a:cxn ang="0">
                  <a:pos x="31" y="6"/>
                </a:cxn>
                <a:cxn ang="0">
                  <a:pos x="29" y="9"/>
                </a:cxn>
                <a:cxn ang="0">
                  <a:pos x="31" y="11"/>
                </a:cxn>
                <a:cxn ang="0">
                  <a:pos x="34" y="9"/>
                </a:cxn>
                <a:cxn ang="0">
                  <a:pos x="36" y="5"/>
                </a:cxn>
                <a:cxn ang="0">
                  <a:pos x="39" y="2"/>
                </a:cxn>
                <a:cxn ang="0">
                  <a:pos x="41" y="5"/>
                </a:cxn>
                <a:cxn ang="0">
                  <a:pos x="39" y="9"/>
                </a:cxn>
                <a:cxn ang="0">
                  <a:pos x="40" y="10"/>
                </a:cxn>
                <a:cxn ang="0">
                  <a:pos x="43" y="8"/>
                </a:cxn>
                <a:cxn ang="0">
                  <a:pos x="44" y="6"/>
                </a:cxn>
                <a:cxn ang="0">
                  <a:pos x="46" y="4"/>
                </a:cxn>
                <a:cxn ang="0">
                  <a:pos x="50" y="1"/>
                </a:cxn>
                <a:cxn ang="0">
                  <a:pos x="52" y="4"/>
                </a:cxn>
                <a:cxn ang="0">
                  <a:pos x="49" y="7"/>
                </a:cxn>
                <a:cxn ang="0">
                  <a:pos x="46" y="9"/>
                </a:cxn>
                <a:cxn ang="0">
                  <a:pos x="46" y="10"/>
                </a:cxn>
                <a:cxn ang="0">
                  <a:pos x="55" y="5"/>
                </a:cxn>
                <a:cxn ang="0">
                  <a:pos x="58" y="7"/>
                </a:cxn>
                <a:cxn ang="0">
                  <a:pos x="56" y="10"/>
                </a:cxn>
                <a:cxn ang="0">
                  <a:pos x="53" y="11"/>
                </a:cxn>
                <a:cxn ang="0">
                  <a:pos x="55" y="16"/>
                </a:cxn>
                <a:cxn ang="0">
                  <a:pos x="53" y="15"/>
                </a:cxn>
                <a:cxn ang="0">
                  <a:pos x="48" y="13"/>
                </a:cxn>
                <a:cxn ang="0">
                  <a:pos x="50" y="21"/>
                </a:cxn>
                <a:cxn ang="0">
                  <a:pos x="48" y="22"/>
                </a:cxn>
                <a:cxn ang="0">
                  <a:pos x="42" y="17"/>
                </a:cxn>
                <a:cxn ang="0">
                  <a:pos x="39" y="19"/>
                </a:cxn>
                <a:cxn ang="0">
                  <a:pos x="44" y="23"/>
                </a:cxn>
                <a:cxn ang="0">
                  <a:pos x="44" y="28"/>
                </a:cxn>
                <a:cxn ang="0">
                  <a:pos x="40" y="28"/>
                </a:cxn>
                <a:cxn ang="0">
                  <a:pos x="34" y="21"/>
                </a:cxn>
                <a:cxn ang="0">
                  <a:pos x="34" y="24"/>
                </a:cxn>
                <a:cxn ang="0">
                  <a:pos x="34" y="28"/>
                </a:cxn>
                <a:cxn ang="0">
                  <a:pos x="31" y="29"/>
                </a:cxn>
                <a:cxn ang="0">
                  <a:pos x="28" y="29"/>
                </a:cxn>
                <a:cxn ang="0">
                  <a:pos x="24" y="29"/>
                </a:cxn>
                <a:cxn ang="0">
                  <a:pos x="21" y="27"/>
                </a:cxn>
                <a:cxn ang="0">
                  <a:pos x="16" y="24"/>
                </a:cxn>
                <a:cxn ang="0">
                  <a:pos x="32" y="26"/>
                </a:cxn>
                <a:cxn ang="0">
                  <a:pos x="48" y="20"/>
                </a:cxn>
                <a:cxn ang="0">
                  <a:pos x="48" y="11"/>
                </a:cxn>
                <a:cxn ang="0">
                  <a:pos x="31" y="16"/>
                </a:cxn>
                <a:cxn ang="0">
                  <a:pos x="17" y="21"/>
                </a:cxn>
                <a:cxn ang="0">
                  <a:pos x="13" y="22"/>
                </a:cxn>
                <a:cxn ang="0">
                  <a:pos x="10" y="22"/>
                </a:cxn>
                <a:cxn ang="0">
                  <a:pos x="8" y="22"/>
                </a:cxn>
                <a:cxn ang="0">
                  <a:pos x="5" y="22"/>
                </a:cxn>
                <a:cxn ang="0">
                  <a:pos x="1" y="21"/>
                </a:cxn>
                <a:cxn ang="0">
                  <a:pos x="10" y="20"/>
                </a:cxn>
              </a:cxnLst>
              <a:rect l="0" t="0" r="0" b="0"/>
              <a:pathLst>
                <a:path w="931" h="460">
                  <a:moveTo>
                    <a:pt x="150" y="313"/>
                  </a:moveTo>
                  <a:lnTo>
                    <a:pt x="154" y="315"/>
                  </a:lnTo>
                  <a:lnTo>
                    <a:pt x="161" y="315"/>
                  </a:lnTo>
                  <a:lnTo>
                    <a:pt x="169" y="315"/>
                  </a:lnTo>
                  <a:lnTo>
                    <a:pt x="176" y="313"/>
                  </a:lnTo>
                  <a:lnTo>
                    <a:pt x="184" y="311"/>
                  </a:lnTo>
                  <a:lnTo>
                    <a:pt x="193" y="310"/>
                  </a:lnTo>
                  <a:lnTo>
                    <a:pt x="214" y="302"/>
                  </a:lnTo>
                  <a:lnTo>
                    <a:pt x="235" y="291"/>
                  </a:lnTo>
                  <a:lnTo>
                    <a:pt x="247" y="283"/>
                  </a:lnTo>
                  <a:lnTo>
                    <a:pt x="252" y="277"/>
                  </a:lnTo>
                  <a:lnTo>
                    <a:pt x="256" y="273"/>
                  </a:lnTo>
                  <a:lnTo>
                    <a:pt x="262" y="268"/>
                  </a:lnTo>
                  <a:lnTo>
                    <a:pt x="268" y="262"/>
                  </a:lnTo>
                  <a:lnTo>
                    <a:pt x="271" y="254"/>
                  </a:lnTo>
                  <a:lnTo>
                    <a:pt x="277" y="249"/>
                  </a:lnTo>
                  <a:lnTo>
                    <a:pt x="281" y="241"/>
                  </a:lnTo>
                  <a:lnTo>
                    <a:pt x="287" y="234"/>
                  </a:lnTo>
                  <a:lnTo>
                    <a:pt x="290" y="226"/>
                  </a:lnTo>
                  <a:lnTo>
                    <a:pt x="294" y="220"/>
                  </a:lnTo>
                  <a:lnTo>
                    <a:pt x="298" y="213"/>
                  </a:lnTo>
                  <a:lnTo>
                    <a:pt x="304" y="207"/>
                  </a:lnTo>
                  <a:lnTo>
                    <a:pt x="306" y="199"/>
                  </a:lnTo>
                  <a:lnTo>
                    <a:pt x="309" y="194"/>
                  </a:lnTo>
                  <a:lnTo>
                    <a:pt x="313" y="186"/>
                  </a:lnTo>
                  <a:lnTo>
                    <a:pt x="317" y="180"/>
                  </a:lnTo>
                  <a:lnTo>
                    <a:pt x="323" y="169"/>
                  </a:lnTo>
                  <a:lnTo>
                    <a:pt x="327" y="163"/>
                  </a:lnTo>
                  <a:lnTo>
                    <a:pt x="330" y="156"/>
                  </a:lnTo>
                  <a:lnTo>
                    <a:pt x="336" y="146"/>
                  </a:lnTo>
                  <a:lnTo>
                    <a:pt x="342" y="135"/>
                  </a:lnTo>
                  <a:lnTo>
                    <a:pt x="349" y="125"/>
                  </a:lnTo>
                  <a:lnTo>
                    <a:pt x="357" y="116"/>
                  </a:lnTo>
                  <a:lnTo>
                    <a:pt x="365" y="108"/>
                  </a:lnTo>
                  <a:lnTo>
                    <a:pt x="382" y="93"/>
                  </a:lnTo>
                  <a:lnTo>
                    <a:pt x="401" y="83"/>
                  </a:lnTo>
                  <a:lnTo>
                    <a:pt x="412" y="80"/>
                  </a:lnTo>
                  <a:lnTo>
                    <a:pt x="422" y="76"/>
                  </a:lnTo>
                  <a:lnTo>
                    <a:pt x="427" y="74"/>
                  </a:lnTo>
                  <a:lnTo>
                    <a:pt x="433" y="74"/>
                  </a:lnTo>
                  <a:lnTo>
                    <a:pt x="443" y="72"/>
                  </a:lnTo>
                  <a:lnTo>
                    <a:pt x="452" y="70"/>
                  </a:lnTo>
                  <a:lnTo>
                    <a:pt x="460" y="70"/>
                  </a:lnTo>
                  <a:lnTo>
                    <a:pt x="469" y="68"/>
                  </a:lnTo>
                  <a:lnTo>
                    <a:pt x="477" y="68"/>
                  </a:lnTo>
                  <a:lnTo>
                    <a:pt x="482" y="68"/>
                  </a:lnTo>
                  <a:lnTo>
                    <a:pt x="490" y="70"/>
                  </a:lnTo>
                  <a:lnTo>
                    <a:pt x="500" y="70"/>
                  </a:lnTo>
                  <a:lnTo>
                    <a:pt x="509" y="72"/>
                  </a:lnTo>
                  <a:lnTo>
                    <a:pt x="505" y="74"/>
                  </a:lnTo>
                  <a:lnTo>
                    <a:pt x="498" y="80"/>
                  </a:lnTo>
                  <a:lnTo>
                    <a:pt x="494" y="85"/>
                  </a:lnTo>
                  <a:lnTo>
                    <a:pt x="488" y="91"/>
                  </a:lnTo>
                  <a:lnTo>
                    <a:pt x="482" y="95"/>
                  </a:lnTo>
                  <a:lnTo>
                    <a:pt x="477" y="102"/>
                  </a:lnTo>
                  <a:lnTo>
                    <a:pt x="471" y="108"/>
                  </a:lnTo>
                  <a:lnTo>
                    <a:pt x="467" y="116"/>
                  </a:lnTo>
                  <a:lnTo>
                    <a:pt x="462" y="121"/>
                  </a:lnTo>
                  <a:lnTo>
                    <a:pt x="458" y="129"/>
                  </a:lnTo>
                  <a:lnTo>
                    <a:pt x="454" y="137"/>
                  </a:lnTo>
                  <a:lnTo>
                    <a:pt x="452" y="144"/>
                  </a:lnTo>
                  <a:lnTo>
                    <a:pt x="450" y="156"/>
                  </a:lnTo>
                  <a:lnTo>
                    <a:pt x="454" y="165"/>
                  </a:lnTo>
                  <a:lnTo>
                    <a:pt x="463" y="171"/>
                  </a:lnTo>
                  <a:lnTo>
                    <a:pt x="473" y="175"/>
                  </a:lnTo>
                  <a:lnTo>
                    <a:pt x="486" y="173"/>
                  </a:lnTo>
                  <a:lnTo>
                    <a:pt x="500" y="169"/>
                  </a:lnTo>
                  <a:lnTo>
                    <a:pt x="513" y="161"/>
                  </a:lnTo>
                  <a:lnTo>
                    <a:pt x="524" y="152"/>
                  </a:lnTo>
                  <a:lnTo>
                    <a:pt x="530" y="146"/>
                  </a:lnTo>
                  <a:lnTo>
                    <a:pt x="534" y="138"/>
                  </a:lnTo>
                  <a:lnTo>
                    <a:pt x="538" y="131"/>
                  </a:lnTo>
                  <a:lnTo>
                    <a:pt x="541" y="123"/>
                  </a:lnTo>
                  <a:lnTo>
                    <a:pt x="547" y="114"/>
                  </a:lnTo>
                  <a:lnTo>
                    <a:pt x="553" y="102"/>
                  </a:lnTo>
                  <a:lnTo>
                    <a:pt x="559" y="93"/>
                  </a:lnTo>
                  <a:lnTo>
                    <a:pt x="564" y="81"/>
                  </a:lnTo>
                  <a:lnTo>
                    <a:pt x="572" y="70"/>
                  </a:lnTo>
                  <a:lnTo>
                    <a:pt x="579" y="61"/>
                  </a:lnTo>
                  <a:lnTo>
                    <a:pt x="587" y="51"/>
                  </a:lnTo>
                  <a:lnTo>
                    <a:pt x="595" y="43"/>
                  </a:lnTo>
                  <a:lnTo>
                    <a:pt x="610" y="32"/>
                  </a:lnTo>
                  <a:lnTo>
                    <a:pt x="619" y="28"/>
                  </a:lnTo>
                  <a:lnTo>
                    <a:pt x="623" y="28"/>
                  </a:lnTo>
                  <a:lnTo>
                    <a:pt x="627" y="28"/>
                  </a:lnTo>
                  <a:lnTo>
                    <a:pt x="636" y="30"/>
                  </a:lnTo>
                  <a:lnTo>
                    <a:pt x="646" y="34"/>
                  </a:lnTo>
                  <a:lnTo>
                    <a:pt x="657" y="49"/>
                  </a:lnTo>
                  <a:lnTo>
                    <a:pt x="657" y="66"/>
                  </a:lnTo>
                  <a:lnTo>
                    <a:pt x="654" y="78"/>
                  </a:lnTo>
                  <a:lnTo>
                    <a:pt x="650" y="87"/>
                  </a:lnTo>
                  <a:lnTo>
                    <a:pt x="642" y="97"/>
                  </a:lnTo>
                  <a:lnTo>
                    <a:pt x="636" y="108"/>
                  </a:lnTo>
                  <a:lnTo>
                    <a:pt x="629" y="118"/>
                  </a:lnTo>
                  <a:lnTo>
                    <a:pt x="623" y="127"/>
                  </a:lnTo>
                  <a:lnTo>
                    <a:pt x="617" y="137"/>
                  </a:lnTo>
                  <a:lnTo>
                    <a:pt x="612" y="146"/>
                  </a:lnTo>
                  <a:lnTo>
                    <a:pt x="606" y="159"/>
                  </a:lnTo>
                  <a:lnTo>
                    <a:pt x="612" y="171"/>
                  </a:lnTo>
                  <a:lnTo>
                    <a:pt x="617" y="171"/>
                  </a:lnTo>
                  <a:lnTo>
                    <a:pt x="627" y="167"/>
                  </a:lnTo>
                  <a:lnTo>
                    <a:pt x="638" y="157"/>
                  </a:lnTo>
                  <a:lnTo>
                    <a:pt x="644" y="152"/>
                  </a:lnTo>
                  <a:lnTo>
                    <a:pt x="650" y="146"/>
                  </a:lnTo>
                  <a:lnTo>
                    <a:pt x="657" y="138"/>
                  </a:lnTo>
                  <a:lnTo>
                    <a:pt x="663" y="131"/>
                  </a:lnTo>
                  <a:lnTo>
                    <a:pt x="671" y="121"/>
                  </a:lnTo>
                  <a:lnTo>
                    <a:pt x="678" y="114"/>
                  </a:lnTo>
                  <a:lnTo>
                    <a:pt x="682" y="110"/>
                  </a:lnTo>
                  <a:lnTo>
                    <a:pt x="686" y="104"/>
                  </a:lnTo>
                  <a:lnTo>
                    <a:pt x="690" y="100"/>
                  </a:lnTo>
                  <a:lnTo>
                    <a:pt x="695" y="95"/>
                  </a:lnTo>
                  <a:lnTo>
                    <a:pt x="699" y="91"/>
                  </a:lnTo>
                  <a:lnTo>
                    <a:pt x="703" y="87"/>
                  </a:lnTo>
                  <a:lnTo>
                    <a:pt x="707" y="81"/>
                  </a:lnTo>
                  <a:lnTo>
                    <a:pt x="711" y="78"/>
                  </a:lnTo>
                  <a:lnTo>
                    <a:pt x="718" y="68"/>
                  </a:lnTo>
                  <a:lnTo>
                    <a:pt x="722" y="62"/>
                  </a:lnTo>
                  <a:lnTo>
                    <a:pt x="726" y="59"/>
                  </a:lnTo>
                  <a:lnTo>
                    <a:pt x="732" y="53"/>
                  </a:lnTo>
                  <a:lnTo>
                    <a:pt x="735" y="49"/>
                  </a:lnTo>
                  <a:lnTo>
                    <a:pt x="743" y="42"/>
                  </a:lnTo>
                  <a:lnTo>
                    <a:pt x="751" y="34"/>
                  </a:lnTo>
                  <a:lnTo>
                    <a:pt x="758" y="26"/>
                  </a:lnTo>
                  <a:lnTo>
                    <a:pt x="773" y="13"/>
                  </a:lnTo>
                  <a:lnTo>
                    <a:pt x="787" y="5"/>
                  </a:lnTo>
                  <a:lnTo>
                    <a:pt x="800" y="0"/>
                  </a:lnTo>
                  <a:lnTo>
                    <a:pt x="811" y="0"/>
                  </a:lnTo>
                  <a:lnTo>
                    <a:pt x="819" y="7"/>
                  </a:lnTo>
                  <a:lnTo>
                    <a:pt x="828" y="26"/>
                  </a:lnTo>
                  <a:lnTo>
                    <a:pt x="825" y="47"/>
                  </a:lnTo>
                  <a:lnTo>
                    <a:pt x="819" y="59"/>
                  </a:lnTo>
                  <a:lnTo>
                    <a:pt x="811" y="68"/>
                  </a:lnTo>
                  <a:lnTo>
                    <a:pt x="802" y="80"/>
                  </a:lnTo>
                  <a:lnTo>
                    <a:pt x="796" y="85"/>
                  </a:lnTo>
                  <a:lnTo>
                    <a:pt x="792" y="91"/>
                  </a:lnTo>
                  <a:lnTo>
                    <a:pt x="787" y="95"/>
                  </a:lnTo>
                  <a:lnTo>
                    <a:pt x="781" y="100"/>
                  </a:lnTo>
                  <a:lnTo>
                    <a:pt x="775" y="104"/>
                  </a:lnTo>
                  <a:lnTo>
                    <a:pt x="770" y="110"/>
                  </a:lnTo>
                  <a:lnTo>
                    <a:pt x="749" y="129"/>
                  </a:lnTo>
                  <a:lnTo>
                    <a:pt x="743" y="133"/>
                  </a:lnTo>
                  <a:lnTo>
                    <a:pt x="739" y="137"/>
                  </a:lnTo>
                  <a:lnTo>
                    <a:pt x="733" y="140"/>
                  </a:lnTo>
                  <a:lnTo>
                    <a:pt x="730" y="146"/>
                  </a:lnTo>
                  <a:lnTo>
                    <a:pt x="724" y="152"/>
                  </a:lnTo>
                  <a:lnTo>
                    <a:pt x="718" y="159"/>
                  </a:lnTo>
                  <a:lnTo>
                    <a:pt x="718" y="163"/>
                  </a:lnTo>
                  <a:lnTo>
                    <a:pt x="724" y="161"/>
                  </a:lnTo>
                  <a:lnTo>
                    <a:pt x="732" y="156"/>
                  </a:lnTo>
                  <a:lnTo>
                    <a:pt x="754" y="140"/>
                  </a:lnTo>
                  <a:lnTo>
                    <a:pt x="781" y="121"/>
                  </a:lnTo>
                  <a:lnTo>
                    <a:pt x="813" y="102"/>
                  </a:lnTo>
                  <a:lnTo>
                    <a:pt x="846" y="85"/>
                  </a:lnTo>
                  <a:lnTo>
                    <a:pt x="861" y="80"/>
                  </a:lnTo>
                  <a:lnTo>
                    <a:pt x="874" y="76"/>
                  </a:lnTo>
                  <a:lnTo>
                    <a:pt x="880" y="76"/>
                  </a:lnTo>
                  <a:lnTo>
                    <a:pt x="886" y="76"/>
                  </a:lnTo>
                  <a:lnTo>
                    <a:pt x="897" y="80"/>
                  </a:lnTo>
                  <a:lnTo>
                    <a:pt x="906" y="83"/>
                  </a:lnTo>
                  <a:lnTo>
                    <a:pt x="914" y="89"/>
                  </a:lnTo>
                  <a:lnTo>
                    <a:pt x="924" y="99"/>
                  </a:lnTo>
                  <a:lnTo>
                    <a:pt x="931" y="119"/>
                  </a:lnTo>
                  <a:lnTo>
                    <a:pt x="927" y="129"/>
                  </a:lnTo>
                  <a:lnTo>
                    <a:pt x="922" y="137"/>
                  </a:lnTo>
                  <a:lnTo>
                    <a:pt x="912" y="144"/>
                  </a:lnTo>
                  <a:lnTo>
                    <a:pt x="901" y="148"/>
                  </a:lnTo>
                  <a:lnTo>
                    <a:pt x="895" y="148"/>
                  </a:lnTo>
                  <a:lnTo>
                    <a:pt x="889" y="150"/>
                  </a:lnTo>
                  <a:lnTo>
                    <a:pt x="876" y="152"/>
                  </a:lnTo>
                  <a:lnTo>
                    <a:pt x="870" y="154"/>
                  </a:lnTo>
                  <a:lnTo>
                    <a:pt x="865" y="154"/>
                  </a:lnTo>
                  <a:lnTo>
                    <a:pt x="855" y="156"/>
                  </a:lnTo>
                  <a:lnTo>
                    <a:pt x="842" y="161"/>
                  </a:lnTo>
                  <a:lnTo>
                    <a:pt x="840" y="165"/>
                  </a:lnTo>
                  <a:lnTo>
                    <a:pt x="844" y="169"/>
                  </a:lnTo>
                  <a:lnTo>
                    <a:pt x="859" y="190"/>
                  </a:lnTo>
                  <a:lnTo>
                    <a:pt x="876" y="216"/>
                  </a:lnTo>
                  <a:lnTo>
                    <a:pt x="882" y="239"/>
                  </a:lnTo>
                  <a:lnTo>
                    <a:pt x="880" y="243"/>
                  </a:lnTo>
                  <a:lnTo>
                    <a:pt x="876" y="247"/>
                  </a:lnTo>
                  <a:lnTo>
                    <a:pt x="870" y="247"/>
                  </a:lnTo>
                  <a:lnTo>
                    <a:pt x="863" y="247"/>
                  </a:lnTo>
                  <a:lnTo>
                    <a:pt x="855" y="245"/>
                  </a:lnTo>
                  <a:lnTo>
                    <a:pt x="846" y="241"/>
                  </a:lnTo>
                  <a:lnTo>
                    <a:pt x="838" y="239"/>
                  </a:lnTo>
                  <a:lnTo>
                    <a:pt x="828" y="234"/>
                  </a:lnTo>
                  <a:lnTo>
                    <a:pt x="813" y="226"/>
                  </a:lnTo>
                  <a:lnTo>
                    <a:pt x="798" y="216"/>
                  </a:lnTo>
                  <a:lnTo>
                    <a:pt x="783" y="209"/>
                  </a:lnTo>
                  <a:lnTo>
                    <a:pt x="771" y="203"/>
                  </a:lnTo>
                  <a:lnTo>
                    <a:pt x="760" y="203"/>
                  </a:lnTo>
                  <a:lnTo>
                    <a:pt x="751" y="209"/>
                  </a:lnTo>
                  <a:lnTo>
                    <a:pt x="749" y="215"/>
                  </a:lnTo>
                  <a:lnTo>
                    <a:pt x="749" y="222"/>
                  </a:lnTo>
                  <a:lnTo>
                    <a:pt x="754" y="239"/>
                  </a:lnTo>
                  <a:lnTo>
                    <a:pt x="777" y="281"/>
                  </a:lnTo>
                  <a:lnTo>
                    <a:pt x="796" y="321"/>
                  </a:lnTo>
                  <a:lnTo>
                    <a:pt x="796" y="334"/>
                  </a:lnTo>
                  <a:lnTo>
                    <a:pt x="792" y="340"/>
                  </a:lnTo>
                  <a:lnTo>
                    <a:pt x="787" y="344"/>
                  </a:lnTo>
                  <a:lnTo>
                    <a:pt x="779" y="344"/>
                  </a:lnTo>
                  <a:lnTo>
                    <a:pt x="771" y="344"/>
                  </a:lnTo>
                  <a:lnTo>
                    <a:pt x="764" y="342"/>
                  </a:lnTo>
                  <a:lnTo>
                    <a:pt x="756" y="338"/>
                  </a:lnTo>
                  <a:lnTo>
                    <a:pt x="741" y="327"/>
                  </a:lnTo>
                  <a:lnTo>
                    <a:pt x="724" y="311"/>
                  </a:lnTo>
                  <a:lnTo>
                    <a:pt x="709" y="298"/>
                  </a:lnTo>
                  <a:lnTo>
                    <a:pt x="692" y="285"/>
                  </a:lnTo>
                  <a:lnTo>
                    <a:pt x="661" y="268"/>
                  </a:lnTo>
                  <a:lnTo>
                    <a:pt x="648" y="268"/>
                  </a:lnTo>
                  <a:lnTo>
                    <a:pt x="636" y="270"/>
                  </a:lnTo>
                  <a:lnTo>
                    <a:pt x="627" y="273"/>
                  </a:lnTo>
                  <a:lnTo>
                    <a:pt x="625" y="277"/>
                  </a:lnTo>
                  <a:lnTo>
                    <a:pt x="621" y="281"/>
                  </a:lnTo>
                  <a:lnTo>
                    <a:pt x="619" y="291"/>
                  </a:lnTo>
                  <a:lnTo>
                    <a:pt x="621" y="302"/>
                  </a:lnTo>
                  <a:lnTo>
                    <a:pt x="636" y="325"/>
                  </a:lnTo>
                  <a:lnTo>
                    <a:pt x="661" y="346"/>
                  </a:lnTo>
                  <a:lnTo>
                    <a:pt x="673" y="351"/>
                  </a:lnTo>
                  <a:lnTo>
                    <a:pt x="684" y="357"/>
                  </a:lnTo>
                  <a:lnTo>
                    <a:pt x="695" y="363"/>
                  </a:lnTo>
                  <a:lnTo>
                    <a:pt x="705" y="370"/>
                  </a:lnTo>
                  <a:lnTo>
                    <a:pt x="720" y="393"/>
                  </a:lnTo>
                  <a:lnTo>
                    <a:pt x="722" y="408"/>
                  </a:lnTo>
                  <a:lnTo>
                    <a:pt x="718" y="422"/>
                  </a:lnTo>
                  <a:lnTo>
                    <a:pt x="707" y="433"/>
                  </a:lnTo>
                  <a:lnTo>
                    <a:pt x="692" y="443"/>
                  </a:lnTo>
                  <a:lnTo>
                    <a:pt x="682" y="446"/>
                  </a:lnTo>
                  <a:lnTo>
                    <a:pt x="673" y="448"/>
                  </a:lnTo>
                  <a:lnTo>
                    <a:pt x="663" y="448"/>
                  </a:lnTo>
                  <a:lnTo>
                    <a:pt x="654" y="448"/>
                  </a:lnTo>
                  <a:lnTo>
                    <a:pt x="644" y="448"/>
                  </a:lnTo>
                  <a:lnTo>
                    <a:pt x="635" y="445"/>
                  </a:lnTo>
                  <a:lnTo>
                    <a:pt x="625" y="441"/>
                  </a:lnTo>
                  <a:lnTo>
                    <a:pt x="617" y="435"/>
                  </a:lnTo>
                  <a:lnTo>
                    <a:pt x="604" y="420"/>
                  </a:lnTo>
                  <a:lnTo>
                    <a:pt x="589" y="399"/>
                  </a:lnTo>
                  <a:lnTo>
                    <a:pt x="559" y="357"/>
                  </a:lnTo>
                  <a:lnTo>
                    <a:pt x="530" y="325"/>
                  </a:lnTo>
                  <a:lnTo>
                    <a:pt x="517" y="317"/>
                  </a:lnTo>
                  <a:lnTo>
                    <a:pt x="505" y="319"/>
                  </a:lnTo>
                  <a:lnTo>
                    <a:pt x="501" y="323"/>
                  </a:lnTo>
                  <a:lnTo>
                    <a:pt x="500" y="329"/>
                  </a:lnTo>
                  <a:lnTo>
                    <a:pt x="505" y="340"/>
                  </a:lnTo>
                  <a:lnTo>
                    <a:pt x="530" y="370"/>
                  </a:lnTo>
                  <a:lnTo>
                    <a:pt x="543" y="387"/>
                  </a:lnTo>
                  <a:lnTo>
                    <a:pt x="555" y="405"/>
                  </a:lnTo>
                  <a:lnTo>
                    <a:pt x="560" y="420"/>
                  </a:lnTo>
                  <a:lnTo>
                    <a:pt x="559" y="433"/>
                  </a:lnTo>
                  <a:lnTo>
                    <a:pt x="553" y="439"/>
                  </a:lnTo>
                  <a:lnTo>
                    <a:pt x="543" y="445"/>
                  </a:lnTo>
                  <a:lnTo>
                    <a:pt x="532" y="448"/>
                  </a:lnTo>
                  <a:lnTo>
                    <a:pt x="524" y="450"/>
                  </a:lnTo>
                  <a:lnTo>
                    <a:pt x="519" y="452"/>
                  </a:lnTo>
                  <a:lnTo>
                    <a:pt x="511" y="454"/>
                  </a:lnTo>
                  <a:lnTo>
                    <a:pt x="501" y="454"/>
                  </a:lnTo>
                  <a:lnTo>
                    <a:pt x="494" y="456"/>
                  </a:lnTo>
                  <a:lnTo>
                    <a:pt x="484" y="458"/>
                  </a:lnTo>
                  <a:lnTo>
                    <a:pt x="477" y="458"/>
                  </a:lnTo>
                  <a:lnTo>
                    <a:pt x="467" y="458"/>
                  </a:lnTo>
                  <a:lnTo>
                    <a:pt x="458" y="460"/>
                  </a:lnTo>
                  <a:lnTo>
                    <a:pt x="448" y="460"/>
                  </a:lnTo>
                  <a:lnTo>
                    <a:pt x="439" y="460"/>
                  </a:lnTo>
                  <a:lnTo>
                    <a:pt x="429" y="458"/>
                  </a:lnTo>
                  <a:lnTo>
                    <a:pt x="420" y="458"/>
                  </a:lnTo>
                  <a:lnTo>
                    <a:pt x="410" y="456"/>
                  </a:lnTo>
                  <a:lnTo>
                    <a:pt x="401" y="456"/>
                  </a:lnTo>
                  <a:lnTo>
                    <a:pt x="393" y="454"/>
                  </a:lnTo>
                  <a:lnTo>
                    <a:pt x="384" y="452"/>
                  </a:lnTo>
                  <a:lnTo>
                    <a:pt x="376" y="450"/>
                  </a:lnTo>
                  <a:lnTo>
                    <a:pt x="366" y="446"/>
                  </a:lnTo>
                  <a:lnTo>
                    <a:pt x="361" y="445"/>
                  </a:lnTo>
                  <a:lnTo>
                    <a:pt x="346" y="437"/>
                  </a:lnTo>
                  <a:lnTo>
                    <a:pt x="334" y="427"/>
                  </a:lnTo>
                  <a:lnTo>
                    <a:pt x="325" y="418"/>
                  </a:lnTo>
                  <a:lnTo>
                    <a:pt x="308" y="399"/>
                  </a:lnTo>
                  <a:lnTo>
                    <a:pt x="289" y="386"/>
                  </a:lnTo>
                  <a:lnTo>
                    <a:pt x="268" y="376"/>
                  </a:lnTo>
                  <a:lnTo>
                    <a:pt x="258" y="374"/>
                  </a:lnTo>
                  <a:lnTo>
                    <a:pt x="249" y="372"/>
                  </a:lnTo>
                  <a:lnTo>
                    <a:pt x="241" y="370"/>
                  </a:lnTo>
                  <a:lnTo>
                    <a:pt x="231" y="368"/>
                  </a:lnTo>
                  <a:lnTo>
                    <a:pt x="218" y="368"/>
                  </a:lnTo>
                  <a:lnTo>
                    <a:pt x="209" y="368"/>
                  </a:lnTo>
                  <a:lnTo>
                    <a:pt x="205" y="368"/>
                  </a:lnTo>
                  <a:lnTo>
                    <a:pt x="334" y="329"/>
                  </a:lnTo>
                  <a:lnTo>
                    <a:pt x="509" y="416"/>
                  </a:lnTo>
                  <a:lnTo>
                    <a:pt x="376" y="315"/>
                  </a:lnTo>
                  <a:lnTo>
                    <a:pt x="532" y="270"/>
                  </a:lnTo>
                  <a:lnTo>
                    <a:pt x="657" y="406"/>
                  </a:lnTo>
                  <a:lnTo>
                    <a:pt x="562" y="258"/>
                  </a:lnTo>
                  <a:lnTo>
                    <a:pt x="663" y="224"/>
                  </a:lnTo>
                  <a:lnTo>
                    <a:pt x="764" y="311"/>
                  </a:lnTo>
                  <a:lnTo>
                    <a:pt x="692" y="215"/>
                  </a:lnTo>
                  <a:lnTo>
                    <a:pt x="773" y="182"/>
                  </a:lnTo>
                  <a:lnTo>
                    <a:pt x="846" y="213"/>
                  </a:lnTo>
                  <a:lnTo>
                    <a:pt x="789" y="165"/>
                  </a:lnTo>
                  <a:lnTo>
                    <a:pt x="891" y="104"/>
                  </a:lnTo>
                  <a:lnTo>
                    <a:pt x="754" y="167"/>
                  </a:lnTo>
                  <a:lnTo>
                    <a:pt x="648" y="209"/>
                  </a:lnTo>
                  <a:lnTo>
                    <a:pt x="796" y="43"/>
                  </a:lnTo>
                  <a:lnTo>
                    <a:pt x="606" y="216"/>
                  </a:lnTo>
                  <a:lnTo>
                    <a:pt x="522" y="239"/>
                  </a:lnTo>
                  <a:lnTo>
                    <a:pt x="625" y="66"/>
                  </a:lnTo>
                  <a:lnTo>
                    <a:pt x="482" y="249"/>
                  </a:lnTo>
                  <a:lnTo>
                    <a:pt x="359" y="285"/>
                  </a:lnTo>
                  <a:lnTo>
                    <a:pt x="414" y="125"/>
                  </a:lnTo>
                  <a:lnTo>
                    <a:pt x="323" y="298"/>
                  </a:lnTo>
                  <a:lnTo>
                    <a:pt x="308" y="304"/>
                  </a:lnTo>
                  <a:lnTo>
                    <a:pt x="290" y="311"/>
                  </a:lnTo>
                  <a:lnTo>
                    <a:pt x="270" y="321"/>
                  </a:lnTo>
                  <a:lnTo>
                    <a:pt x="247" y="329"/>
                  </a:lnTo>
                  <a:lnTo>
                    <a:pt x="224" y="338"/>
                  </a:lnTo>
                  <a:lnTo>
                    <a:pt x="218" y="340"/>
                  </a:lnTo>
                  <a:lnTo>
                    <a:pt x="212" y="342"/>
                  </a:lnTo>
                  <a:lnTo>
                    <a:pt x="207" y="342"/>
                  </a:lnTo>
                  <a:lnTo>
                    <a:pt x="201" y="344"/>
                  </a:lnTo>
                  <a:lnTo>
                    <a:pt x="195" y="346"/>
                  </a:lnTo>
                  <a:lnTo>
                    <a:pt x="192" y="348"/>
                  </a:lnTo>
                  <a:lnTo>
                    <a:pt x="182" y="348"/>
                  </a:lnTo>
                  <a:lnTo>
                    <a:pt x="173" y="349"/>
                  </a:lnTo>
                  <a:lnTo>
                    <a:pt x="167" y="349"/>
                  </a:lnTo>
                  <a:lnTo>
                    <a:pt x="159" y="349"/>
                  </a:lnTo>
                  <a:lnTo>
                    <a:pt x="154" y="349"/>
                  </a:lnTo>
                  <a:lnTo>
                    <a:pt x="148" y="349"/>
                  </a:lnTo>
                  <a:lnTo>
                    <a:pt x="140" y="349"/>
                  </a:lnTo>
                  <a:lnTo>
                    <a:pt x="135" y="349"/>
                  </a:lnTo>
                  <a:lnTo>
                    <a:pt x="127" y="349"/>
                  </a:lnTo>
                  <a:lnTo>
                    <a:pt x="119" y="348"/>
                  </a:lnTo>
                  <a:lnTo>
                    <a:pt x="112" y="348"/>
                  </a:lnTo>
                  <a:lnTo>
                    <a:pt x="104" y="348"/>
                  </a:lnTo>
                  <a:lnTo>
                    <a:pt x="97" y="346"/>
                  </a:lnTo>
                  <a:lnTo>
                    <a:pt x="89" y="346"/>
                  </a:lnTo>
                  <a:lnTo>
                    <a:pt x="81" y="344"/>
                  </a:lnTo>
                  <a:lnTo>
                    <a:pt x="74" y="344"/>
                  </a:lnTo>
                  <a:lnTo>
                    <a:pt x="58" y="342"/>
                  </a:lnTo>
                  <a:lnTo>
                    <a:pt x="53" y="340"/>
                  </a:lnTo>
                  <a:lnTo>
                    <a:pt x="45" y="340"/>
                  </a:lnTo>
                  <a:lnTo>
                    <a:pt x="34" y="338"/>
                  </a:lnTo>
                  <a:lnTo>
                    <a:pt x="22" y="336"/>
                  </a:lnTo>
                  <a:lnTo>
                    <a:pt x="13" y="334"/>
                  </a:lnTo>
                  <a:lnTo>
                    <a:pt x="5" y="332"/>
                  </a:lnTo>
                  <a:lnTo>
                    <a:pt x="0" y="332"/>
                  </a:lnTo>
                  <a:lnTo>
                    <a:pt x="102" y="272"/>
                  </a:lnTo>
                  <a:lnTo>
                    <a:pt x="106" y="279"/>
                  </a:lnTo>
                  <a:lnTo>
                    <a:pt x="123" y="298"/>
                  </a:lnTo>
                  <a:lnTo>
                    <a:pt x="150" y="313"/>
                  </a:lnTo>
                  <a:close/>
                </a:path>
              </a:pathLst>
            </a:custGeom>
            <a:solidFill>
              <a:srgbClr val="FF66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92" name="Freeform 20"/>
            <p:cNvSpPr/>
            <p:nvPr/>
          </p:nvSpPr>
          <p:spPr>
            <a:xfrm>
              <a:off x="672" y="432"/>
              <a:ext cx="465" cy="230"/>
            </a:xfrm>
            <a:custGeom>
              <a:avLst/>
              <a:gdLst/>
              <a:ahLst/>
              <a:cxnLst>
                <a:cxn ang="0">
                  <a:pos x="12" y="20"/>
                </a:cxn>
                <a:cxn ang="0">
                  <a:pos x="16" y="18"/>
                </a:cxn>
                <a:cxn ang="0">
                  <a:pos x="18" y="15"/>
                </a:cxn>
                <a:cxn ang="0">
                  <a:pos x="20" y="13"/>
                </a:cxn>
                <a:cxn ang="0">
                  <a:pos x="21" y="10"/>
                </a:cxn>
                <a:cxn ang="0">
                  <a:pos x="26" y="6"/>
                </a:cxn>
                <a:cxn ang="0">
                  <a:pos x="29" y="5"/>
                </a:cxn>
                <a:cxn ang="0">
                  <a:pos x="32" y="5"/>
                </a:cxn>
                <a:cxn ang="0">
                  <a:pos x="31" y="7"/>
                </a:cxn>
                <a:cxn ang="0">
                  <a:pos x="29" y="9"/>
                </a:cxn>
                <a:cxn ang="0">
                  <a:pos x="31" y="11"/>
                </a:cxn>
                <a:cxn ang="0">
                  <a:pos x="34" y="9"/>
                </a:cxn>
                <a:cxn ang="0">
                  <a:pos x="36" y="5"/>
                </a:cxn>
                <a:cxn ang="0">
                  <a:pos x="39" y="2"/>
                </a:cxn>
                <a:cxn ang="0">
                  <a:pos x="41" y="5"/>
                </a:cxn>
                <a:cxn ang="0">
                  <a:pos x="39" y="9"/>
                </a:cxn>
                <a:cxn ang="0">
                  <a:pos x="40" y="10"/>
                </a:cxn>
                <a:cxn ang="0">
                  <a:pos x="43" y="8"/>
                </a:cxn>
                <a:cxn ang="0">
                  <a:pos x="44" y="6"/>
                </a:cxn>
                <a:cxn ang="0">
                  <a:pos x="46" y="4"/>
                </a:cxn>
                <a:cxn ang="0">
                  <a:pos x="50" y="1"/>
                </a:cxn>
                <a:cxn ang="0">
                  <a:pos x="52" y="4"/>
                </a:cxn>
                <a:cxn ang="0">
                  <a:pos x="49" y="7"/>
                </a:cxn>
                <a:cxn ang="0">
                  <a:pos x="46" y="9"/>
                </a:cxn>
                <a:cxn ang="0">
                  <a:pos x="46" y="10"/>
                </a:cxn>
                <a:cxn ang="0">
                  <a:pos x="55" y="5"/>
                </a:cxn>
                <a:cxn ang="0">
                  <a:pos x="58" y="7"/>
                </a:cxn>
                <a:cxn ang="0">
                  <a:pos x="56" y="10"/>
                </a:cxn>
                <a:cxn ang="0">
                  <a:pos x="53" y="11"/>
                </a:cxn>
                <a:cxn ang="0">
                  <a:pos x="55" y="16"/>
                </a:cxn>
                <a:cxn ang="0">
                  <a:pos x="53" y="15"/>
                </a:cxn>
                <a:cxn ang="0">
                  <a:pos x="48" y="13"/>
                </a:cxn>
                <a:cxn ang="0">
                  <a:pos x="50" y="21"/>
                </a:cxn>
                <a:cxn ang="0">
                  <a:pos x="48" y="22"/>
                </a:cxn>
                <a:cxn ang="0">
                  <a:pos x="42" y="17"/>
                </a:cxn>
                <a:cxn ang="0">
                  <a:pos x="39" y="19"/>
                </a:cxn>
                <a:cxn ang="0">
                  <a:pos x="44" y="23"/>
                </a:cxn>
                <a:cxn ang="0">
                  <a:pos x="44" y="28"/>
                </a:cxn>
                <a:cxn ang="0">
                  <a:pos x="40" y="28"/>
                </a:cxn>
                <a:cxn ang="0">
                  <a:pos x="33" y="21"/>
                </a:cxn>
                <a:cxn ang="0">
                  <a:pos x="33" y="24"/>
                </a:cxn>
                <a:cxn ang="0">
                  <a:pos x="34" y="28"/>
                </a:cxn>
                <a:cxn ang="0">
                  <a:pos x="31" y="29"/>
                </a:cxn>
                <a:cxn ang="0">
                  <a:pos x="28" y="29"/>
                </a:cxn>
                <a:cxn ang="0">
                  <a:pos x="24" y="29"/>
                </a:cxn>
                <a:cxn ang="0">
                  <a:pos x="21" y="27"/>
                </a:cxn>
                <a:cxn ang="0">
                  <a:pos x="15" y="24"/>
                </a:cxn>
                <a:cxn ang="0">
                  <a:pos x="32" y="27"/>
                </a:cxn>
                <a:cxn ang="0">
                  <a:pos x="48" y="20"/>
                </a:cxn>
                <a:cxn ang="0">
                  <a:pos x="48" y="11"/>
                </a:cxn>
                <a:cxn ang="0">
                  <a:pos x="31" y="16"/>
                </a:cxn>
                <a:cxn ang="0">
                  <a:pos x="17" y="21"/>
                </a:cxn>
                <a:cxn ang="0">
                  <a:pos x="13" y="22"/>
                </a:cxn>
                <a:cxn ang="0">
                  <a:pos x="10" y="22"/>
                </a:cxn>
                <a:cxn ang="0">
                  <a:pos x="8" y="22"/>
                </a:cxn>
                <a:cxn ang="0">
                  <a:pos x="5" y="22"/>
                </a:cxn>
                <a:cxn ang="0">
                  <a:pos x="1" y="21"/>
                </a:cxn>
                <a:cxn ang="0">
                  <a:pos x="10" y="20"/>
                </a:cxn>
              </a:cxnLst>
              <a:rect l="0" t="0" r="0" b="0"/>
              <a:pathLst>
                <a:path w="929" h="460">
                  <a:moveTo>
                    <a:pt x="148" y="316"/>
                  </a:moveTo>
                  <a:lnTo>
                    <a:pt x="152" y="316"/>
                  </a:lnTo>
                  <a:lnTo>
                    <a:pt x="161" y="316"/>
                  </a:lnTo>
                  <a:lnTo>
                    <a:pt x="167" y="316"/>
                  </a:lnTo>
                  <a:lnTo>
                    <a:pt x="174" y="314"/>
                  </a:lnTo>
                  <a:lnTo>
                    <a:pt x="184" y="312"/>
                  </a:lnTo>
                  <a:lnTo>
                    <a:pt x="193" y="310"/>
                  </a:lnTo>
                  <a:lnTo>
                    <a:pt x="212" y="304"/>
                  </a:lnTo>
                  <a:lnTo>
                    <a:pt x="235" y="291"/>
                  </a:lnTo>
                  <a:lnTo>
                    <a:pt x="245" y="283"/>
                  </a:lnTo>
                  <a:lnTo>
                    <a:pt x="251" y="278"/>
                  </a:lnTo>
                  <a:lnTo>
                    <a:pt x="256" y="274"/>
                  </a:lnTo>
                  <a:lnTo>
                    <a:pt x="262" y="268"/>
                  </a:lnTo>
                  <a:lnTo>
                    <a:pt x="266" y="262"/>
                  </a:lnTo>
                  <a:lnTo>
                    <a:pt x="271" y="257"/>
                  </a:lnTo>
                  <a:lnTo>
                    <a:pt x="277" y="249"/>
                  </a:lnTo>
                  <a:lnTo>
                    <a:pt x="281" y="242"/>
                  </a:lnTo>
                  <a:lnTo>
                    <a:pt x="285" y="234"/>
                  </a:lnTo>
                  <a:lnTo>
                    <a:pt x="290" y="228"/>
                  </a:lnTo>
                  <a:lnTo>
                    <a:pt x="294" y="221"/>
                  </a:lnTo>
                  <a:lnTo>
                    <a:pt x="298" y="213"/>
                  </a:lnTo>
                  <a:lnTo>
                    <a:pt x="302" y="207"/>
                  </a:lnTo>
                  <a:lnTo>
                    <a:pt x="306" y="200"/>
                  </a:lnTo>
                  <a:lnTo>
                    <a:pt x="309" y="194"/>
                  </a:lnTo>
                  <a:lnTo>
                    <a:pt x="313" y="188"/>
                  </a:lnTo>
                  <a:lnTo>
                    <a:pt x="315" y="181"/>
                  </a:lnTo>
                  <a:lnTo>
                    <a:pt x="323" y="169"/>
                  </a:lnTo>
                  <a:lnTo>
                    <a:pt x="327" y="164"/>
                  </a:lnTo>
                  <a:lnTo>
                    <a:pt x="328" y="158"/>
                  </a:lnTo>
                  <a:lnTo>
                    <a:pt x="336" y="146"/>
                  </a:lnTo>
                  <a:lnTo>
                    <a:pt x="342" y="135"/>
                  </a:lnTo>
                  <a:lnTo>
                    <a:pt x="349" y="126"/>
                  </a:lnTo>
                  <a:lnTo>
                    <a:pt x="355" y="116"/>
                  </a:lnTo>
                  <a:lnTo>
                    <a:pt x="363" y="108"/>
                  </a:lnTo>
                  <a:lnTo>
                    <a:pt x="380" y="93"/>
                  </a:lnTo>
                  <a:lnTo>
                    <a:pt x="401" y="84"/>
                  </a:lnTo>
                  <a:lnTo>
                    <a:pt x="410" y="80"/>
                  </a:lnTo>
                  <a:lnTo>
                    <a:pt x="422" y="76"/>
                  </a:lnTo>
                  <a:lnTo>
                    <a:pt x="427" y="76"/>
                  </a:lnTo>
                  <a:lnTo>
                    <a:pt x="431" y="74"/>
                  </a:lnTo>
                  <a:lnTo>
                    <a:pt x="441" y="72"/>
                  </a:lnTo>
                  <a:lnTo>
                    <a:pt x="450" y="72"/>
                  </a:lnTo>
                  <a:lnTo>
                    <a:pt x="460" y="70"/>
                  </a:lnTo>
                  <a:lnTo>
                    <a:pt x="467" y="70"/>
                  </a:lnTo>
                  <a:lnTo>
                    <a:pt x="475" y="70"/>
                  </a:lnTo>
                  <a:lnTo>
                    <a:pt x="482" y="70"/>
                  </a:lnTo>
                  <a:lnTo>
                    <a:pt x="488" y="70"/>
                  </a:lnTo>
                  <a:lnTo>
                    <a:pt x="498" y="70"/>
                  </a:lnTo>
                  <a:lnTo>
                    <a:pt x="507" y="72"/>
                  </a:lnTo>
                  <a:lnTo>
                    <a:pt x="505" y="74"/>
                  </a:lnTo>
                  <a:lnTo>
                    <a:pt x="498" y="82"/>
                  </a:lnTo>
                  <a:lnTo>
                    <a:pt x="494" y="86"/>
                  </a:lnTo>
                  <a:lnTo>
                    <a:pt x="488" y="91"/>
                  </a:lnTo>
                  <a:lnTo>
                    <a:pt x="482" y="97"/>
                  </a:lnTo>
                  <a:lnTo>
                    <a:pt x="477" y="103"/>
                  </a:lnTo>
                  <a:lnTo>
                    <a:pt x="471" y="108"/>
                  </a:lnTo>
                  <a:lnTo>
                    <a:pt x="465" y="116"/>
                  </a:lnTo>
                  <a:lnTo>
                    <a:pt x="462" y="124"/>
                  </a:lnTo>
                  <a:lnTo>
                    <a:pt x="458" y="129"/>
                  </a:lnTo>
                  <a:lnTo>
                    <a:pt x="454" y="137"/>
                  </a:lnTo>
                  <a:lnTo>
                    <a:pt x="450" y="145"/>
                  </a:lnTo>
                  <a:lnTo>
                    <a:pt x="450" y="156"/>
                  </a:lnTo>
                  <a:lnTo>
                    <a:pt x="454" y="167"/>
                  </a:lnTo>
                  <a:lnTo>
                    <a:pt x="462" y="173"/>
                  </a:lnTo>
                  <a:lnTo>
                    <a:pt x="473" y="175"/>
                  </a:lnTo>
                  <a:lnTo>
                    <a:pt x="484" y="173"/>
                  </a:lnTo>
                  <a:lnTo>
                    <a:pt x="498" y="169"/>
                  </a:lnTo>
                  <a:lnTo>
                    <a:pt x="511" y="162"/>
                  </a:lnTo>
                  <a:lnTo>
                    <a:pt x="524" y="152"/>
                  </a:lnTo>
                  <a:lnTo>
                    <a:pt x="528" y="146"/>
                  </a:lnTo>
                  <a:lnTo>
                    <a:pt x="532" y="139"/>
                  </a:lnTo>
                  <a:lnTo>
                    <a:pt x="538" y="133"/>
                  </a:lnTo>
                  <a:lnTo>
                    <a:pt x="541" y="124"/>
                  </a:lnTo>
                  <a:lnTo>
                    <a:pt x="547" y="114"/>
                  </a:lnTo>
                  <a:lnTo>
                    <a:pt x="551" y="103"/>
                  </a:lnTo>
                  <a:lnTo>
                    <a:pt x="559" y="93"/>
                  </a:lnTo>
                  <a:lnTo>
                    <a:pt x="564" y="82"/>
                  </a:lnTo>
                  <a:lnTo>
                    <a:pt x="572" y="72"/>
                  </a:lnTo>
                  <a:lnTo>
                    <a:pt x="578" y="61"/>
                  </a:lnTo>
                  <a:lnTo>
                    <a:pt x="585" y="51"/>
                  </a:lnTo>
                  <a:lnTo>
                    <a:pt x="593" y="44"/>
                  </a:lnTo>
                  <a:lnTo>
                    <a:pt x="610" y="32"/>
                  </a:lnTo>
                  <a:lnTo>
                    <a:pt x="617" y="29"/>
                  </a:lnTo>
                  <a:lnTo>
                    <a:pt x="623" y="29"/>
                  </a:lnTo>
                  <a:lnTo>
                    <a:pt x="627" y="29"/>
                  </a:lnTo>
                  <a:lnTo>
                    <a:pt x="636" y="31"/>
                  </a:lnTo>
                  <a:lnTo>
                    <a:pt x="646" y="34"/>
                  </a:lnTo>
                  <a:lnTo>
                    <a:pt x="657" y="50"/>
                  </a:lnTo>
                  <a:lnTo>
                    <a:pt x="657" y="69"/>
                  </a:lnTo>
                  <a:lnTo>
                    <a:pt x="654" y="78"/>
                  </a:lnTo>
                  <a:lnTo>
                    <a:pt x="648" y="88"/>
                  </a:lnTo>
                  <a:lnTo>
                    <a:pt x="642" y="99"/>
                  </a:lnTo>
                  <a:lnTo>
                    <a:pt x="635" y="108"/>
                  </a:lnTo>
                  <a:lnTo>
                    <a:pt x="629" y="118"/>
                  </a:lnTo>
                  <a:lnTo>
                    <a:pt x="621" y="127"/>
                  </a:lnTo>
                  <a:lnTo>
                    <a:pt x="616" y="137"/>
                  </a:lnTo>
                  <a:lnTo>
                    <a:pt x="612" y="146"/>
                  </a:lnTo>
                  <a:lnTo>
                    <a:pt x="606" y="162"/>
                  </a:lnTo>
                  <a:lnTo>
                    <a:pt x="610" y="171"/>
                  </a:lnTo>
                  <a:lnTo>
                    <a:pt x="617" y="171"/>
                  </a:lnTo>
                  <a:lnTo>
                    <a:pt x="625" y="167"/>
                  </a:lnTo>
                  <a:lnTo>
                    <a:pt x="636" y="160"/>
                  </a:lnTo>
                  <a:lnTo>
                    <a:pt x="642" y="154"/>
                  </a:lnTo>
                  <a:lnTo>
                    <a:pt x="650" y="146"/>
                  </a:lnTo>
                  <a:lnTo>
                    <a:pt x="655" y="139"/>
                  </a:lnTo>
                  <a:lnTo>
                    <a:pt x="663" y="131"/>
                  </a:lnTo>
                  <a:lnTo>
                    <a:pt x="671" y="124"/>
                  </a:lnTo>
                  <a:lnTo>
                    <a:pt x="678" y="114"/>
                  </a:lnTo>
                  <a:lnTo>
                    <a:pt x="682" y="110"/>
                  </a:lnTo>
                  <a:lnTo>
                    <a:pt x="686" y="105"/>
                  </a:lnTo>
                  <a:lnTo>
                    <a:pt x="690" y="101"/>
                  </a:lnTo>
                  <a:lnTo>
                    <a:pt x="694" y="97"/>
                  </a:lnTo>
                  <a:lnTo>
                    <a:pt x="697" y="91"/>
                  </a:lnTo>
                  <a:lnTo>
                    <a:pt x="701" y="88"/>
                  </a:lnTo>
                  <a:lnTo>
                    <a:pt x="705" y="82"/>
                  </a:lnTo>
                  <a:lnTo>
                    <a:pt x="709" y="78"/>
                  </a:lnTo>
                  <a:lnTo>
                    <a:pt x="718" y="69"/>
                  </a:lnTo>
                  <a:lnTo>
                    <a:pt x="722" y="63"/>
                  </a:lnTo>
                  <a:lnTo>
                    <a:pt x="726" y="59"/>
                  </a:lnTo>
                  <a:lnTo>
                    <a:pt x="730" y="55"/>
                  </a:lnTo>
                  <a:lnTo>
                    <a:pt x="733" y="50"/>
                  </a:lnTo>
                  <a:lnTo>
                    <a:pt x="741" y="42"/>
                  </a:lnTo>
                  <a:lnTo>
                    <a:pt x="751" y="34"/>
                  </a:lnTo>
                  <a:lnTo>
                    <a:pt x="758" y="27"/>
                  </a:lnTo>
                  <a:lnTo>
                    <a:pt x="771" y="13"/>
                  </a:lnTo>
                  <a:lnTo>
                    <a:pt x="787" y="6"/>
                  </a:lnTo>
                  <a:lnTo>
                    <a:pt x="798" y="0"/>
                  </a:lnTo>
                  <a:lnTo>
                    <a:pt x="809" y="2"/>
                  </a:lnTo>
                  <a:lnTo>
                    <a:pt x="819" y="8"/>
                  </a:lnTo>
                  <a:lnTo>
                    <a:pt x="827" y="29"/>
                  </a:lnTo>
                  <a:lnTo>
                    <a:pt x="823" y="48"/>
                  </a:lnTo>
                  <a:lnTo>
                    <a:pt x="817" y="59"/>
                  </a:lnTo>
                  <a:lnTo>
                    <a:pt x="809" y="70"/>
                  </a:lnTo>
                  <a:lnTo>
                    <a:pt x="802" y="80"/>
                  </a:lnTo>
                  <a:lnTo>
                    <a:pt x="796" y="86"/>
                  </a:lnTo>
                  <a:lnTo>
                    <a:pt x="790" y="91"/>
                  </a:lnTo>
                  <a:lnTo>
                    <a:pt x="785" y="95"/>
                  </a:lnTo>
                  <a:lnTo>
                    <a:pt x="781" y="101"/>
                  </a:lnTo>
                  <a:lnTo>
                    <a:pt x="775" y="107"/>
                  </a:lnTo>
                  <a:lnTo>
                    <a:pt x="770" y="110"/>
                  </a:lnTo>
                  <a:lnTo>
                    <a:pt x="747" y="129"/>
                  </a:lnTo>
                  <a:lnTo>
                    <a:pt x="743" y="133"/>
                  </a:lnTo>
                  <a:lnTo>
                    <a:pt x="737" y="139"/>
                  </a:lnTo>
                  <a:lnTo>
                    <a:pt x="733" y="143"/>
                  </a:lnTo>
                  <a:lnTo>
                    <a:pt x="730" y="146"/>
                  </a:lnTo>
                  <a:lnTo>
                    <a:pt x="722" y="152"/>
                  </a:lnTo>
                  <a:lnTo>
                    <a:pt x="718" y="160"/>
                  </a:lnTo>
                  <a:lnTo>
                    <a:pt x="718" y="164"/>
                  </a:lnTo>
                  <a:lnTo>
                    <a:pt x="724" y="162"/>
                  </a:lnTo>
                  <a:lnTo>
                    <a:pt x="732" y="156"/>
                  </a:lnTo>
                  <a:lnTo>
                    <a:pt x="752" y="141"/>
                  </a:lnTo>
                  <a:lnTo>
                    <a:pt x="781" y="122"/>
                  </a:lnTo>
                  <a:lnTo>
                    <a:pt x="813" y="103"/>
                  </a:lnTo>
                  <a:lnTo>
                    <a:pt x="844" y="86"/>
                  </a:lnTo>
                  <a:lnTo>
                    <a:pt x="859" y="80"/>
                  </a:lnTo>
                  <a:lnTo>
                    <a:pt x="874" y="76"/>
                  </a:lnTo>
                  <a:lnTo>
                    <a:pt x="880" y="76"/>
                  </a:lnTo>
                  <a:lnTo>
                    <a:pt x="886" y="76"/>
                  </a:lnTo>
                  <a:lnTo>
                    <a:pt x="897" y="80"/>
                  </a:lnTo>
                  <a:lnTo>
                    <a:pt x="905" y="84"/>
                  </a:lnTo>
                  <a:lnTo>
                    <a:pt x="912" y="89"/>
                  </a:lnTo>
                  <a:lnTo>
                    <a:pt x="924" y="99"/>
                  </a:lnTo>
                  <a:lnTo>
                    <a:pt x="929" y="120"/>
                  </a:lnTo>
                  <a:lnTo>
                    <a:pt x="927" y="129"/>
                  </a:lnTo>
                  <a:lnTo>
                    <a:pt x="922" y="137"/>
                  </a:lnTo>
                  <a:lnTo>
                    <a:pt x="912" y="145"/>
                  </a:lnTo>
                  <a:lnTo>
                    <a:pt x="901" y="148"/>
                  </a:lnTo>
                  <a:lnTo>
                    <a:pt x="895" y="150"/>
                  </a:lnTo>
                  <a:lnTo>
                    <a:pt x="889" y="150"/>
                  </a:lnTo>
                  <a:lnTo>
                    <a:pt x="876" y="152"/>
                  </a:lnTo>
                  <a:lnTo>
                    <a:pt x="870" y="154"/>
                  </a:lnTo>
                  <a:lnTo>
                    <a:pt x="865" y="154"/>
                  </a:lnTo>
                  <a:lnTo>
                    <a:pt x="855" y="156"/>
                  </a:lnTo>
                  <a:lnTo>
                    <a:pt x="842" y="162"/>
                  </a:lnTo>
                  <a:lnTo>
                    <a:pt x="840" y="165"/>
                  </a:lnTo>
                  <a:lnTo>
                    <a:pt x="842" y="171"/>
                  </a:lnTo>
                  <a:lnTo>
                    <a:pt x="857" y="190"/>
                  </a:lnTo>
                  <a:lnTo>
                    <a:pt x="874" y="219"/>
                  </a:lnTo>
                  <a:lnTo>
                    <a:pt x="882" y="242"/>
                  </a:lnTo>
                  <a:lnTo>
                    <a:pt x="880" y="243"/>
                  </a:lnTo>
                  <a:lnTo>
                    <a:pt x="876" y="247"/>
                  </a:lnTo>
                  <a:lnTo>
                    <a:pt x="870" y="247"/>
                  </a:lnTo>
                  <a:lnTo>
                    <a:pt x="863" y="247"/>
                  </a:lnTo>
                  <a:lnTo>
                    <a:pt x="853" y="245"/>
                  </a:lnTo>
                  <a:lnTo>
                    <a:pt x="846" y="242"/>
                  </a:lnTo>
                  <a:lnTo>
                    <a:pt x="836" y="240"/>
                  </a:lnTo>
                  <a:lnTo>
                    <a:pt x="828" y="234"/>
                  </a:lnTo>
                  <a:lnTo>
                    <a:pt x="811" y="226"/>
                  </a:lnTo>
                  <a:lnTo>
                    <a:pt x="796" y="217"/>
                  </a:lnTo>
                  <a:lnTo>
                    <a:pt x="783" y="209"/>
                  </a:lnTo>
                  <a:lnTo>
                    <a:pt x="770" y="204"/>
                  </a:lnTo>
                  <a:lnTo>
                    <a:pt x="760" y="204"/>
                  </a:lnTo>
                  <a:lnTo>
                    <a:pt x="751" y="209"/>
                  </a:lnTo>
                  <a:lnTo>
                    <a:pt x="749" y="215"/>
                  </a:lnTo>
                  <a:lnTo>
                    <a:pt x="749" y="223"/>
                  </a:lnTo>
                  <a:lnTo>
                    <a:pt x="752" y="240"/>
                  </a:lnTo>
                  <a:lnTo>
                    <a:pt x="775" y="281"/>
                  </a:lnTo>
                  <a:lnTo>
                    <a:pt x="794" y="321"/>
                  </a:lnTo>
                  <a:lnTo>
                    <a:pt x="794" y="337"/>
                  </a:lnTo>
                  <a:lnTo>
                    <a:pt x="792" y="340"/>
                  </a:lnTo>
                  <a:lnTo>
                    <a:pt x="787" y="344"/>
                  </a:lnTo>
                  <a:lnTo>
                    <a:pt x="779" y="346"/>
                  </a:lnTo>
                  <a:lnTo>
                    <a:pt x="771" y="346"/>
                  </a:lnTo>
                  <a:lnTo>
                    <a:pt x="764" y="342"/>
                  </a:lnTo>
                  <a:lnTo>
                    <a:pt x="754" y="338"/>
                  </a:lnTo>
                  <a:lnTo>
                    <a:pt x="739" y="327"/>
                  </a:lnTo>
                  <a:lnTo>
                    <a:pt x="724" y="314"/>
                  </a:lnTo>
                  <a:lnTo>
                    <a:pt x="707" y="299"/>
                  </a:lnTo>
                  <a:lnTo>
                    <a:pt x="692" y="285"/>
                  </a:lnTo>
                  <a:lnTo>
                    <a:pt x="661" y="268"/>
                  </a:lnTo>
                  <a:lnTo>
                    <a:pt x="646" y="268"/>
                  </a:lnTo>
                  <a:lnTo>
                    <a:pt x="635" y="270"/>
                  </a:lnTo>
                  <a:lnTo>
                    <a:pt x="625" y="276"/>
                  </a:lnTo>
                  <a:lnTo>
                    <a:pt x="623" y="278"/>
                  </a:lnTo>
                  <a:lnTo>
                    <a:pt x="621" y="283"/>
                  </a:lnTo>
                  <a:lnTo>
                    <a:pt x="619" y="291"/>
                  </a:lnTo>
                  <a:lnTo>
                    <a:pt x="621" y="302"/>
                  </a:lnTo>
                  <a:lnTo>
                    <a:pt x="636" y="327"/>
                  </a:lnTo>
                  <a:lnTo>
                    <a:pt x="659" y="346"/>
                  </a:lnTo>
                  <a:lnTo>
                    <a:pt x="673" y="352"/>
                  </a:lnTo>
                  <a:lnTo>
                    <a:pt x="682" y="357"/>
                  </a:lnTo>
                  <a:lnTo>
                    <a:pt x="694" y="363"/>
                  </a:lnTo>
                  <a:lnTo>
                    <a:pt x="703" y="371"/>
                  </a:lnTo>
                  <a:lnTo>
                    <a:pt x="720" y="394"/>
                  </a:lnTo>
                  <a:lnTo>
                    <a:pt x="722" y="409"/>
                  </a:lnTo>
                  <a:lnTo>
                    <a:pt x="716" y="422"/>
                  </a:lnTo>
                  <a:lnTo>
                    <a:pt x="705" y="434"/>
                  </a:lnTo>
                  <a:lnTo>
                    <a:pt x="690" y="443"/>
                  </a:lnTo>
                  <a:lnTo>
                    <a:pt x="680" y="447"/>
                  </a:lnTo>
                  <a:lnTo>
                    <a:pt x="671" y="449"/>
                  </a:lnTo>
                  <a:lnTo>
                    <a:pt x="661" y="451"/>
                  </a:lnTo>
                  <a:lnTo>
                    <a:pt x="652" y="451"/>
                  </a:lnTo>
                  <a:lnTo>
                    <a:pt x="642" y="449"/>
                  </a:lnTo>
                  <a:lnTo>
                    <a:pt x="635" y="445"/>
                  </a:lnTo>
                  <a:lnTo>
                    <a:pt x="625" y="441"/>
                  </a:lnTo>
                  <a:lnTo>
                    <a:pt x="617" y="435"/>
                  </a:lnTo>
                  <a:lnTo>
                    <a:pt x="602" y="420"/>
                  </a:lnTo>
                  <a:lnTo>
                    <a:pt x="587" y="399"/>
                  </a:lnTo>
                  <a:lnTo>
                    <a:pt x="557" y="357"/>
                  </a:lnTo>
                  <a:lnTo>
                    <a:pt x="528" y="325"/>
                  </a:lnTo>
                  <a:lnTo>
                    <a:pt x="517" y="318"/>
                  </a:lnTo>
                  <a:lnTo>
                    <a:pt x="505" y="319"/>
                  </a:lnTo>
                  <a:lnTo>
                    <a:pt x="501" y="323"/>
                  </a:lnTo>
                  <a:lnTo>
                    <a:pt x="500" y="329"/>
                  </a:lnTo>
                  <a:lnTo>
                    <a:pt x="503" y="340"/>
                  </a:lnTo>
                  <a:lnTo>
                    <a:pt x="528" y="373"/>
                  </a:lnTo>
                  <a:lnTo>
                    <a:pt x="543" y="388"/>
                  </a:lnTo>
                  <a:lnTo>
                    <a:pt x="555" y="405"/>
                  </a:lnTo>
                  <a:lnTo>
                    <a:pt x="560" y="420"/>
                  </a:lnTo>
                  <a:lnTo>
                    <a:pt x="557" y="434"/>
                  </a:lnTo>
                  <a:lnTo>
                    <a:pt x="551" y="439"/>
                  </a:lnTo>
                  <a:lnTo>
                    <a:pt x="541" y="445"/>
                  </a:lnTo>
                  <a:lnTo>
                    <a:pt x="530" y="449"/>
                  </a:lnTo>
                  <a:lnTo>
                    <a:pt x="524" y="451"/>
                  </a:lnTo>
                  <a:lnTo>
                    <a:pt x="517" y="453"/>
                  </a:lnTo>
                  <a:lnTo>
                    <a:pt x="509" y="454"/>
                  </a:lnTo>
                  <a:lnTo>
                    <a:pt x="501" y="456"/>
                  </a:lnTo>
                  <a:lnTo>
                    <a:pt x="494" y="456"/>
                  </a:lnTo>
                  <a:lnTo>
                    <a:pt x="484" y="458"/>
                  </a:lnTo>
                  <a:lnTo>
                    <a:pt x="475" y="458"/>
                  </a:lnTo>
                  <a:lnTo>
                    <a:pt x="465" y="460"/>
                  </a:lnTo>
                  <a:lnTo>
                    <a:pt x="458" y="460"/>
                  </a:lnTo>
                  <a:lnTo>
                    <a:pt x="448" y="460"/>
                  </a:lnTo>
                  <a:lnTo>
                    <a:pt x="439" y="460"/>
                  </a:lnTo>
                  <a:lnTo>
                    <a:pt x="429" y="458"/>
                  </a:lnTo>
                  <a:lnTo>
                    <a:pt x="420" y="458"/>
                  </a:lnTo>
                  <a:lnTo>
                    <a:pt x="410" y="458"/>
                  </a:lnTo>
                  <a:lnTo>
                    <a:pt x="401" y="456"/>
                  </a:lnTo>
                  <a:lnTo>
                    <a:pt x="391" y="454"/>
                  </a:lnTo>
                  <a:lnTo>
                    <a:pt x="384" y="453"/>
                  </a:lnTo>
                  <a:lnTo>
                    <a:pt x="374" y="451"/>
                  </a:lnTo>
                  <a:lnTo>
                    <a:pt x="366" y="447"/>
                  </a:lnTo>
                  <a:lnTo>
                    <a:pt x="359" y="445"/>
                  </a:lnTo>
                  <a:lnTo>
                    <a:pt x="346" y="437"/>
                  </a:lnTo>
                  <a:lnTo>
                    <a:pt x="332" y="430"/>
                  </a:lnTo>
                  <a:lnTo>
                    <a:pt x="323" y="418"/>
                  </a:lnTo>
                  <a:lnTo>
                    <a:pt x="306" y="399"/>
                  </a:lnTo>
                  <a:lnTo>
                    <a:pt x="287" y="386"/>
                  </a:lnTo>
                  <a:lnTo>
                    <a:pt x="268" y="378"/>
                  </a:lnTo>
                  <a:lnTo>
                    <a:pt x="258" y="375"/>
                  </a:lnTo>
                  <a:lnTo>
                    <a:pt x="249" y="373"/>
                  </a:lnTo>
                  <a:lnTo>
                    <a:pt x="239" y="371"/>
                  </a:lnTo>
                  <a:lnTo>
                    <a:pt x="232" y="369"/>
                  </a:lnTo>
                  <a:lnTo>
                    <a:pt x="216" y="369"/>
                  </a:lnTo>
                  <a:lnTo>
                    <a:pt x="207" y="369"/>
                  </a:lnTo>
                  <a:lnTo>
                    <a:pt x="205" y="369"/>
                  </a:lnTo>
                  <a:lnTo>
                    <a:pt x="334" y="331"/>
                  </a:lnTo>
                  <a:lnTo>
                    <a:pt x="509" y="418"/>
                  </a:lnTo>
                  <a:lnTo>
                    <a:pt x="374" y="316"/>
                  </a:lnTo>
                  <a:lnTo>
                    <a:pt x="530" y="270"/>
                  </a:lnTo>
                  <a:lnTo>
                    <a:pt x="655" y="409"/>
                  </a:lnTo>
                  <a:lnTo>
                    <a:pt x="562" y="259"/>
                  </a:lnTo>
                  <a:lnTo>
                    <a:pt x="663" y="224"/>
                  </a:lnTo>
                  <a:lnTo>
                    <a:pt x="764" y="314"/>
                  </a:lnTo>
                  <a:lnTo>
                    <a:pt x="692" y="215"/>
                  </a:lnTo>
                  <a:lnTo>
                    <a:pt x="771" y="183"/>
                  </a:lnTo>
                  <a:lnTo>
                    <a:pt x="846" y="215"/>
                  </a:lnTo>
                  <a:lnTo>
                    <a:pt x="789" y="167"/>
                  </a:lnTo>
                  <a:lnTo>
                    <a:pt x="889" y="107"/>
                  </a:lnTo>
                  <a:lnTo>
                    <a:pt x="754" y="167"/>
                  </a:lnTo>
                  <a:lnTo>
                    <a:pt x="646" y="209"/>
                  </a:lnTo>
                  <a:lnTo>
                    <a:pt x="794" y="44"/>
                  </a:lnTo>
                  <a:lnTo>
                    <a:pt x="604" y="217"/>
                  </a:lnTo>
                  <a:lnTo>
                    <a:pt x="520" y="242"/>
                  </a:lnTo>
                  <a:lnTo>
                    <a:pt x="623" y="67"/>
                  </a:lnTo>
                  <a:lnTo>
                    <a:pt x="481" y="249"/>
                  </a:lnTo>
                  <a:lnTo>
                    <a:pt x="359" y="287"/>
                  </a:lnTo>
                  <a:lnTo>
                    <a:pt x="412" y="126"/>
                  </a:lnTo>
                  <a:lnTo>
                    <a:pt x="321" y="299"/>
                  </a:lnTo>
                  <a:lnTo>
                    <a:pt x="306" y="306"/>
                  </a:lnTo>
                  <a:lnTo>
                    <a:pt x="289" y="312"/>
                  </a:lnTo>
                  <a:lnTo>
                    <a:pt x="268" y="321"/>
                  </a:lnTo>
                  <a:lnTo>
                    <a:pt x="245" y="329"/>
                  </a:lnTo>
                  <a:lnTo>
                    <a:pt x="222" y="338"/>
                  </a:lnTo>
                  <a:lnTo>
                    <a:pt x="216" y="340"/>
                  </a:lnTo>
                  <a:lnTo>
                    <a:pt x="211" y="342"/>
                  </a:lnTo>
                  <a:lnTo>
                    <a:pt x="205" y="342"/>
                  </a:lnTo>
                  <a:lnTo>
                    <a:pt x="201" y="344"/>
                  </a:lnTo>
                  <a:lnTo>
                    <a:pt x="195" y="346"/>
                  </a:lnTo>
                  <a:lnTo>
                    <a:pt x="190" y="348"/>
                  </a:lnTo>
                  <a:lnTo>
                    <a:pt x="180" y="350"/>
                  </a:lnTo>
                  <a:lnTo>
                    <a:pt x="171" y="350"/>
                  </a:lnTo>
                  <a:lnTo>
                    <a:pt x="165" y="352"/>
                  </a:lnTo>
                  <a:lnTo>
                    <a:pt x="159" y="352"/>
                  </a:lnTo>
                  <a:lnTo>
                    <a:pt x="154" y="352"/>
                  </a:lnTo>
                  <a:lnTo>
                    <a:pt x="148" y="352"/>
                  </a:lnTo>
                  <a:lnTo>
                    <a:pt x="140" y="352"/>
                  </a:lnTo>
                  <a:lnTo>
                    <a:pt x="133" y="350"/>
                  </a:lnTo>
                  <a:lnTo>
                    <a:pt x="125" y="350"/>
                  </a:lnTo>
                  <a:lnTo>
                    <a:pt x="117" y="350"/>
                  </a:lnTo>
                  <a:lnTo>
                    <a:pt x="112" y="348"/>
                  </a:lnTo>
                  <a:lnTo>
                    <a:pt x="104" y="348"/>
                  </a:lnTo>
                  <a:lnTo>
                    <a:pt x="97" y="346"/>
                  </a:lnTo>
                  <a:lnTo>
                    <a:pt x="87" y="346"/>
                  </a:lnTo>
                  <a:lnTo>
                    <a:pt x="79" y="344"/>
                  </a:lnTo>
                  <a:lnTo>
                    <a:pt x="74" y="344"/>
                  </a:lnTo>
                  <a:lnTo>
                    <a:pt x="58" y="342"/>
                  </a:lnTo>
                  <a:lnTo>
                    <a:pt x="51" y="340"/>
                  </a:lnTo>
                  <a:lnTo>
                    <a:pt x="45" y="340"/>
                  </a:lnTo>
                  <a:lnTo>
                    <a:pt x="32" y="338"/>
                  </a:lnTo>
                  <a:lnTo>
                    <a:pt x="20" y="337"/>
                  </a:lnTo>
                  <a:lnTo>
                    <a:pt x="13" y="335"/>
                  </a:lnTo>
                  <a:lnTo>
                    <a:pt x="5" y="335"/>
                  </a:lnTo>
                  <a:lnTo>
                    <a:pt x="0" y="333"/>
                  </a:lnTo>
                  <a:lnTo>
                    <a:pt x="102" y="272"/>
                  </a:lnTo>
                  <a:lnTo>
                    <a:pt x="104" y="281"/>
                  </a:lnTo>
                  <a:lnTo>
                    <a:pt x="121" y="299"/>
                  </a:lnTo>
                  <a:lnTo>
                    <a:pt x="148" y="316"/>
                  </a:lnTo>
                  <a:close/>
                </a:path>
              </a:pathLst>
            </a:custGeom>
            <a:solidFill>
              <a:srgbClr val="FF66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93" name="Freeform 21"/>
            <p:cNvSpPr/>
            <p:nvPr/>
          </p:nvSpPr>
          <p:spPr>
            <a:xfrm rot="4272610">
              <a:off x="555" y="672"/>
              <a:ext cx="464" cy="230"/>
            </a:xfrm>
            <a:custGeom>
              <a:avLst/>
              <a:gdLst/>
              <a:ahLst/>
              <a:cxnLst>
                <a:cxn ang="0">
                  <a:pos x="11" y="20"/>
                </a:cxn>
                <a:cxn ang="0">
                  <a:pos x="15" y="18"/>
                </a:cxn>
                <a:cxn ang="0">
                  <a:pos x="17" y="15"/>
                </a:cxn>
                <a:cxn ang="0">
                  <a:pos x="19" y="13"/>
                </a:cxn>
                <a:cxn ang="0">
                  <a:pos x="21" y="10"/>
                </a:cxn>
                <a:cxn ang="0">
                  <a:pos x="25" y="6"/>
                </a:cxn>
                <a:cxn ang="0">
                  <a:pos x="28" y="5"/>
                </a:cxn>
                <a:cxn ang="0">
                  <a:pos x="31" y="5"/>
                </a:cxn>
                <a:cxn ang="0">
                  <a:pos x="30" y="7"/>
                </a:cxn>
                <a:cxn ang="0">
                  <a:pos x="28" y="9"/>
                </a:cxn>
                <a:cxn ang="0">
                  <a:pos x="30" y="11"/>
                </a:cxn>
                <a:cxn ang="0">
                  <a:pos x="33" y="9"/>
                </a:cxn>
                <a:cxn ang="0">
                  <a:pos x="35" y="5"/>
                </a:cxn>
                <a:cxn ang="0">
                  <a:pos x="38" y="2"/>
                </a:cxn>
                <a:cxn ang="0">
                  <a:pos x="40" y="5"/>
                </a:cxn>
                <a:cxn ang="0">
                  <a:pos x="38" y="9"/>
                </a:cxn>
                <a:cxn ang="0">
                  <a:pos x="39" y="10"/>
                </a:cxn>
                <a:cxn ang="0">
                  <a:pos x="42" y="8"/>
                </a:cxn>
                <a:cxn ang="0">
                  <a:pos x="43" y="6"/>
                </a:cxn>
                <a:cxn ang="0">
                  <a:pos x="45" y="4"/>
                </a:cxn>
                <a:cxn ang="0">
                  <a:pos x="49" y="1"/>
                </a:cxn>
                <a:cxn ang="0">
                  <a:pos x="51" y="4"/>
                </a:cxn>
                <a:cxn ang="0">
                  <a:pos x="48" y="7"/>
                </a:cxn>
                <a:cxn ang="0">
                  <a:pos x="45" y="9"/>
                </a:cxn>
                <a:cxn ang="0">
                  <a:pos x="45" y="10"/>
                </a:cxn>
                <a:cxn ang="0">
                  <a:pos x="54" y="5"/>
                </a:cxn>
                <a:cxn ang="0">
                  <a:pos x="57" y="7"/>
                </a:cxn>
                <a:cxn ang="0">
                  <a:pos x="55" y="10"/>
                </a:cxn>
                <a:cxn ang="0">
                  <a:pos x="52" y="11"/>
                </a:cxn>
                <a:cxn ang="0">
                  <a:pos x="54" y="16"/>
                </a:cxn>
                <a:cxn ang="0">
                  <a:pos x="52" y="15"/>
                </a:cxn>
                <a:cxn ang="0">
                  <a:pos x="47" y="13"/>
                </a:cxn>
                <a:cxn ang="0">
                  <a:pos x="49" y="21"/>
                </a:cxn>
                <a:cxn ang="0">
                  <a:pos x="47" y="22"/>
                </a:cxn>
                <a:cxn ang="0">
                  <a:pos x="41" y="17"/>
                </a:cxn>
                <a:cxn ang="0">
                  <a:pos x="38" y="19"/>
                </a:cxn>
                <a:cxn ang="0">
                  <a:pos x="43" y="23"/>
                </a:cxn>
                <a:cxn ang="0">
                  <a:pos x="43" y="28"/>
                </a:cxn>
                <a:cxn ang="0">
                  <a:pos x="39" y="28"/>
                </a:cxn>
                <a:cxn ang="0">
                  <a:pos x="33" y="21"/>
                </a:cxn>
                <a:cxn ang="0">
                  <a:pos x="33" y="24"/>
                </a:cxn>
                <a:cxn ang="0">
                  <a:pos x="33" y="28"/>
                </a:cxn>
                <a:cxn ang="0">
                  <a:pos x="30" y="29"/>
                </a:cxn>
                <a:cxn ang="0">
                  <a:pos x="27" y="29"/>
                </a:cxn>
                <a:cxn ang="0">
                  <a:pos x="23" y="29"/>
                </a:cxn>
                <a:cxn ang="0">
                  <a:pos x="20" y="27"/>
                </a:cxn>
                <a:cxn ang="0">
                  <a:pos x="15" y="24"/>
                </a:cxn>
                <a:cxn ang="0">
                  <a:pos x="31" y="27"/>
                </a:cxn>
                <a:cxn ang="0">
                  <a:pos x="47" y="20"/>
                </a:cxn>
                <a:cxn ang="0">
                  <a:pos x="47" y="11"/>
                </a:cxn>
                <a:cxn ang="0">
                  <a:pos x="30" y="16"/>
                </a:cxn>
                <a:cxn ang="0">
                  <a:pos x="16" y="21"/>
                </a:cxn>
                <a:cxn ang="0">
                  <a:pos x="12" y="22"/>
                </a:cxn>
                <a:cxn ang="0">
                  <a:pos x="10" y="22"/>
                </a:cxn>
                <a:cxn ang="0">
                  <a:pos x="7" y="22"/>
                </a:cxn>
                <a:cxn ang="0">
                  <a:pos x="4" y="22"/>
                </a:cxn>
                <a:cxn ang="0">
                  <a:pos x="0" y="22"/>
                </a:cxn>
                <a:cxn ang="0">
                  <a:pos x="9" y="20"/>
                </a:cxn>
              </a:cxnLst>
              <a:rect l="0" t="0" r="0" b="0"/>
              <a:pathLst>
                <a:path w="930" h="460">
                  <a:moveTo>
                    <a:pt x="149" y="316"/>
                  </a:moveTo>
                  <a:lnTo>
                    <a:pt x="152" y="316"/>
                  </a:lnTo>
                  <a:lnTo>
                    <a:pt x="162" y="316"/>
                  </a:lnTo>
                  <a:lnTo>
                    <a:pt x="168" y="316"/>
                  </a:lnTo>
                  <a:lnTo>
                    <a:pt x="175" y="316"/>
                  </a:lnTo>
                  <a:lnTo>
                    <a:pt x="185" y="314"/>
                  </a:lnTo>
                  <a:lnTo>
                    <a:pt x="192" y="312"/>
                  </a:lnTo>
                  <a:lnTo>
                    <a:pt x="213" y="305"/>
                  </a:lnTo>
                  <a:lnTo>
                    <a:pt x="234" y="291"/>
                  </a:lnTo>
                  <a:lnTo>
                    <a:pt x="246" y="284"/>
                  </a:lnTo>
                  <a:lnTo>
                    <a:pt x="251" y="280"/>
                  </a:lnTo>
                  <a:lnTo>
                    <a:pt x="255" y="274"/>
                  </a:lnTo>
                  <a:lnTo>
                    <a:pt x="261" y="268"/>
                  </a:lnTo>
                  <a:lnTo>
                    <a:pt x="266" y="263"/>
                  </a:lnTo>
                  <a:lnTo>
                    <a:pt x="272" y="257"/>
                  </a:lnTo>
                  <a:lnTo>
                    <a:pt x="276" y="249"/>
                  </a:lnTo>
                  <a:lnTo>
                    <a:pt x="282" y="242"/>
                  </a:lnTo>
                  <a:lnTo>
                    <a:pt x="285" y="236"/>
                  </a:lnTo>
                  <a:lnTo>
                    <a:pt x="289" y="229"/>
                  </a:lnTo>
                  <a:lnTo>
                    <a:pt x="293" y="221"/>
                  </a:lnTo>
                  <a:lnTo>
                    <a:pt x="299" y="215"/>
                  </a:lnTo>
                  <a:lnTo>
                    <a:pt x="303" y="208"/>
                  </a:lnTo>
                  <a:lnTo>
                    <a:pt x="306" y="202"/>
                  </a:lnTo>
                  <a:lnTo>
                    <a:pt x="310" y="194"/>
                  </a:lnTo>
                  <a:lnTo>
                    <a:pt x="312" y="189"/>
                  </a:lnTo>
                  <a:lnTo>
                    <a:pt x="316" y="183"/>
                  </a:lnTo>
                  <a:lnTo>
                    <a:pt x="323" y="170"/>
                  </a:lnTo>
                  <a:lnTo>
                    <a:pt x="325" y="164"/>
                  </a:lnTo>
                  <a:lnTo>
                    <a:pt x="329" y="158"/>
                  </a:lnTo>
                  <a:lnTo>
                    <a:pt x="337" y="147"/>
                  </a:lnTo>
                  <a:lnTo>
                    <a:pt x="342" y="135"/>
                  </a:lnTo>
                  <a:lnTo>
                    <a:pt x="348" y="126"/>
                  </a:lnTo>
                  <a:lnTo>
                    <a:pt x="356" y="118"/>
                  </a:lnTo>
                  <a:lnTo>
                    <a:pt x="363" y="109"/>
                  </a:lnTo>
                  <a:lnTo>
                    <a:pt x="381" y="96"/>
                  </a:lnTo>
                  <a:lnTo>
                    <a:pt x="400" y="84"/>
                  </a:lnTo>
                  <a:lnTo>
                    <a:pt x="411" y="80"/>
                  </a:lnTo>
                  <a:lnTo>
                    <a:pt x="422" y="78"/>
                  </a:lnTo>
                  <a:lnTo>
                    <a:pt x="426" y="77"/>
                  </a:lnTo>
                  <a:lnTo>
                    <a:pt x="432" y="75"/>
                  </a:lnTo>
                  <a:lnTo>
                    <a:pt x="441" y="75"/>
                  </a:lnTo>
                  <a:lnTo>
                    <a:pt x="451" y="73"/>
                  </a:lnTo>
                  <a:lnTo>
                    <a:pt x="460" y="71"/>
                  </a:lnTo>
                  <a:lnTo>
                    <a:pt x="468" y="71"/>
                  </a:lnTo>
                  <a:lnTo>
                    <a:pt x="476" y="71"/>
                  </a:lnTo>
                  <a:lnTo>
                    <a:pt x="483" y="71"/>
                  </a:lnTo>
                  <a:lnTo>
                    <a:pt x="489" y="71"/>
                  </a:lnTo>
                  <a:lnTo>
                    <a:pt x="498" y="73"/>
                  </a:lnTo>
                  <a:lnTo>
                    <a:pt x="508" y="73"/>
                  </a:lnTo>
                  <a:lnTo>
                    <a:pt x="504" y="75"/>
                  </a:lnTo>
                  <a:lnTo>
                    <a:pt x="498" y="82"/>
                  </a:lnTo>
                  <a:lnTo>
                    <a:pt x="493" y="86"/>
                  </a:lnTo>
                  <a:lnTo>
                    <a:pt x="487" y="92"/>
                  </a:lnTo>
                  <a:lnTo>
                    <a:pt x="481" y="97"/>
                  </a:lnTo>
                  <a:lnTo>
                    <a:pt x="477" y="103"/>
                  </a:lnTo>
                  <a:lnTo>
                    <a:pt x="472" y="111"/>
                  </a:lnTo>
                  <a:lnTo>
                    <a:pt x="466" y="116"/>
                  </a:lnTo>
                  <a:lnTo>
                    <a:pt x="460" y="124"/>
                  </a:lnTo>
                  <a:lnTo>
                    <a:pt x="457" y="132"/>
                  </a:lnTo>
                  <a:lnTo>
                    <a:pt x="453" y="137"/>
                  </a:lnTo>
                  <a:lnTo>
                    <a:pt x="451" y="145"/>
                  </a:lnTo>
                  <a:lnTo>
                    <a:pt x="451" y="158"/>
                  </a:lnTo>
                  <a:lnTo>
                    <a:pt x="455" y="168"/>
                  </a:lnTo>
                  <a:lnTo>
                    <a:pt x="462" y="173"/>
                  </a:lnTo>
                  <a:lnTo>
                    <a:pt x="472" y="175"/>
                  </a:lnTo>
                  <a:lnTo>
                    <a:pt x="485" y="173"/>
                  </a:lnTo>
                  <a:lnTo>
                    <a:pt x="498" y="170"/>
                  </a:lnTo>
                  <a:lnTo>
                    <a:pt x="512" y="162"/>
                  </a:lnTo>
                  <a:lnTo>
                    <a:pt x="523" y="153"/>
                  </a:lnTo>
                  <a:lnTo>
                    <a:pt x="529" y="147"/>
                  </a:lnTo>
                  <a:lnTo>
                    <a:pt x="533" y="141"/>
                  </a:lnTo>
                  <a:lnTo>
                    <a:pt x="536" y="134"/>
                  </a:lnTo>
                  <a:lnTo>
                    <a:pt x="542" y="124"/>
                  </a:lnTo>
                  <a:lnTo>
                    <a:pt x="546" y="115"/>
                  </a:lnTo>
                  <a:lnTo>
                    <a:pt x="552" y="105"/>
                  </a:lnTo>
                  <a:lnTo>
                    <a:pt x="557" y="94"/>
                  </a:lnTo>
                  <a:lnTo>
                    <a:pt x="565" y="82"/>
                  </a:lnTo>
                  <a:lnTo>
                    <a:pt x="571" y="73"/>
                  </a:lnTo>
                  <a:lnTo>
                    <a:pt x="578" y="61"/>
                  </a:lnTo>
                  <a:lnTo>
                    <a:pt x="586" y="52"/>
                  </a:lnTo>
                  <a:lnTo>
                    <a:pt x="593" y="44"/>
                  </a:lnTo>
                  <a:lnTo>
                    <a:pt x="611" y="33"/>
                  </a:lnTo>
                  <a:lnTo>
                    <a:pt x="618" y="31"/>
                  </a:lnTo>
                  <a:lnTo>
                    <a:pt x="622" y="29"/>
                  </a:lnTo>
                  <a:lnTo>
                    <a:pt x="628" y="29"/>
                  </a:lnTo>
                  <a:lnTo>
                    <a:pt x="635" y="31"/>
                  </a:lnTo>
                  <a:lnTo>
                    <a:pt x="645" y="37"/>
                  </a:lnTo>
                  <a:lnTo>
                    <a:pt x="656" y="50"/>
                  </a:lnTo>
                  <a:lnTo>
                    <a:pt x="656" y="69"/>
                  </a:lnTo>
                  <a:lnTo>
                    <a:pt x="654" y="78"/>
                  </a:lnTo>
                  <a:lnTo>
                    <a:pt x="649" y="88"/>
                  </a:lnTo>
                  <a:lnTo>
                    <a:pt x="643" y="99"/>
                  </a:lnTo>
                  <a:lnTo>
                    <a:pt x="635" y="109"/>
                  </a:lnTo>
                  <a:lnTo>
                    <a:pt x="628" y="118"/>
                  </a:lnTo>
                  <a:lnTo>
                    <a:pt x="622" y="130"/>
                  </a:lnTo>
                  <a:lnTo>
                    <a:pt x="616" y="137"/>
                  </a:lnTo>
                  <a:lnTo>
                    <a:pt x="611" y="147"/>
                  </a:lnTo>
                  <a:lnTo>
                    <a:pt x="607" y="162"/>
                  </a:lnTo>
                  <a:lnTo>
                    <a:pt x="611" y="172"/>
                  </a:lnTo>
                  <a:lnTo>
                    <a:pt x="618" y="173"/>
                  </a:lnTo>
                  <a:lnTo>
                    <a:pt x="626" y="168"/>
                  </a:lnTo>
                  <a:lnTo>
                    <a:pt x="637" y="160"/>
                  </a:lnTo>
                  <a:lnTo>
                    <a:pt x="643" y="154"/>
                  </a:lnTo>
                  <a:lnTo>
                    <a:pt x="649" y="147"/>
                  </a:lnTo>
                  <a:lnTo>
                    <a:pt x="656" y="141"/>
                  </a:lnTo>
                  <a:lnTo>
                    <a:pt x="664" y="132"/>
                  </a:lnTo>
                  <a:lnTo>
                    <a:pt x="670" y="124"/>
                  </a:lnTo>
                  <a:lnTo>
                    <a:pt x="677" y="115"/>
                  </a:lnTo>
                  <a:lnTo>
                    <a:pt x="681" y="111"/>
                  </a:lnTo>
                  <a:lnTo>
                    <a:pt x="685" y="105"/>
                  </a:lnTo>
                  <a:lnTo>
                    <a:pt x="690" y="101"/>
                  </a:lnTo>
                  <a:lnTo>
                    <a:pt x="694" y="97"/>
                  </a:lnTo>
                  <a:lnTo>
                    <a:pt x="698" y="92"/>
                  </a:lnTo>
                  <a:lnTo>
                    <a:pt x="702" y="88"/>
                  </a:lnTo>
                  <a:lnTo>
                    <a:pt x="706" y="82"/>
                  </a:lnTo>
                  <a:lnTo>
                    <a:pt x="709" y="78"/>
                  </a:lnTo>
                  <a:lnTo>
                    <a:pt x="717" y="69"/>
                  </a:lnTo>
                  <a:lnTo>
                    <a:pt x="723" y="65"/>
                  </a:lnTo>
                  <a:lnTo>
                    <a:pt x="727" y="59"/>
                  </a:lnTo>
                  <a:lnTo>
                    <a:pt x="730" y="56"/>
                  </a:lnTo>
                  <a:lnTo>
                    <a:pt x="734" y="52"/>
                  </a:lnTo>
                  <a:lnTo>
                    <a:pt x="742" y="42"/>
                  </a:lnTo>
                  <a:lnTo>
                    <a:pt x="749" y="35"/>
                  </a:lnTo>
                  <a:lnTo>
                    <a:pt x="757" y="27"/>
                  </a:lnTo>
                  <a:lnTo>
                    <a:pt x="772" y="16"/>
                  </a:lnTo>
                  <a:lnTo>
                    <a:pt x="787" y="6"/>
                  </a:lnTo>
                  <a:lnTo>
                    <a:pt x="799" y="0"/>
                  </a:lnTo>
                  <a:lnTo>
                    <a:pt x="810" y="2"/>
                  </a:lnTo>
                  <a:lnTo>
                    <a:pt x="820" y="8"/>
                  </a:lnTo>
                  <a:lnTo>
                    <a:pt x="827" y="29"/>
                  </a:lnTo>
                  <a:lnTo>
                    <a:pt x="824" y="50"/>
                  </a:lnTo>
                  <a:lnTo>
                    <a:pt x="818" y="59"/>
                  </a:lnTo>
                  <a:lnTo>
                    <a:pt x="810" y="71"/>
                  </a:lnTo>
                  <a:lnTo>
                    <a:pt x="801" y="80"/>
                  </a:lnTo>
                  <a:lnTo>
                    <a:pt x="795" y="86"/>
                  </a:lnTo>
                  <a:lnTo>
                    <a:pt x="791" y="92"/>
                  </a:lnTo>
                  <a:lnTo>
                    <a:pt x="785" y="97"/>
                  </a:lnTo>
                  <a:lnTo>
                    <a:pt x="780" y="101"/>
                  </a:lnTo>
                  <a:lnTo>
                    <a:pt x="774" y="107"/>
                  </a:lnTo>
                  <a:lnTo>
                    <a:pt x="768" y="111"/>
                  </a:lnTo>
                  <a:lnTo>
                    <a:pt x="747" y="130"/>
                  </a:lnTo>
                  <a:lnTo>
                    <a:pt x="742" y="134"/>
                  </a:lnTo>
                  <a:lnTo>
                    <a:pt x="738" y="139"/>
                  </a:lnTo>
                  <a:lnTo>
                    <a:pt x="732" y="143"/>
                  </a:lnTo>
                  <a:lnTo>
                    <a:pt x="730" y="147"/>
                  </a:lnTo>
                  <a:lnTo>
                    <a:pt x="723" y="154"/>
                  </a:lnTo>
                  <a:lnTo>
                    <a:pt x="719" y="160"/>
                  </a:lnTo>
                  <a:lnTo>
                    <a:pt x="719" y="164"/>
                  </a:lnTo>
                  <a:lnTo>
                    <a:pt x="723" y="162"/>
                  </a:lnTo>
                  <a:lnTo>
                    <a:pt x="730" y="158"/>
                  </a:lnTo>
                  <a:lnTo>
                    <a:pt x="753" y="143"/>
                  </a:lnTo>
                  <a:lnTo>
                    <a:pt x="782" y="122"/>
                  </a:lnTo>
                  <a:lnTo>
                    <a:pt x="812" y="103"/>
                  </a:lnTo>
                  <a:lnTo>
                    <a:pt x="844" y="88"/>
                  </a:lnTo>
                  <a:lnTo>
                    <a:pt x="860" y="80"/>
                  </a:lnTo>
                  <a:lnTo>
                    <a:pt x="873" y="78"/>
                  </a:lnTo>
                  <a:lnTo>
                    <a:pt x="881" y="78"/>
                  </a:lnTo>
                  <a:lnTo>
                    <a:pt x="886" y="78"/>
                  </a:lnTo>
                  <a:lnTo>
                    <a:pt x="896" y="80"/>
                  </a:lnTo>
                  <a:lnTo>
                    <a:pt x="905" y="86"/>
                  </a:lnTo>
                  <a:lnTo>
                    <a:pt x="913" y="90"/>
                  </a:lnTo>
                  <a:lnTo>
                    <a:pt x="922" y="101"/>
                  </a:lnTo>
                  <a:lnTo>
                    <a:pt x="930" y="120"/>
                  </a:lnTo>
                  <a:lnTo>
                    <a:pt x="926" y="130"/>
                  </a:lnTo>
                  <a:lnTo>
                    <a:pt x="920" y="139"/>
                  </a:lnTo>
                  <a:lnTo>
                    <a:pt x="911" y="145"/>
                  </a:lnTo>
                  <a:lnTo>
                    <a:pt x="901" y="149"/>
                  </a:lnTo>
                  <a:lnTo>
                    <a:pt x="894" y="151"/>
                  </a:lnTo>
                  <a:lnTo>
                    <a:pt x="888" y="151"/>
                  </a:lnTo>
                  <a:lnTo>
                    <a:pt x="877" y="153"/>
                  </a:lnTo>
                  <a:lnTo>
                    <a:pt x="871" y="154"/>
                  </a:lnTo>
                  <a:lnTo>
                    <a:pt x="865" y="154"/>
                  </a:lnTo>
                  <a:lnTo>
                    <a:pt x="854" y="156"/>
                  </a:lnTo>
                  <a:lnTo>
                    <a:pt x="841" y="162"/>
                  </a:lnTo>
                  <a:lnTo>
                    <a:pt x="841" y="166"/>
                  </a:lnTo>
                  <a:lnTo>
                    <a:pt x="843" y="172"/>
                  </a:lnTo>
                  <a:lnTo>
                    <a:pt x="858" y="191"/>
                  </a:lnTo>
                  <a:lnTo>
                    <a:pt x="875" y="219"/>
                  </a:lnTo>
                  <a:lnTo>
                    <a:pt x="881" y="242"/>
                  </a:lnTo>
                  <a:lnTo>
                    <a:pt x="879" y="246"/>
                  </a:lnTo>
                  <a:lnTo>
                    <a:pt x="877" y="248"/>
                  </a:lnTo>
                  <a:lnTo>
                    <a:pt x="871" y="249"/>
                  </a:lnTo>
                  <a:lnTo>
                    <a:pt x="862" y="248"/>
                  </a:lnTo>
                  <a:lnTo>
                    <a:pt x="854" y="246"/>
                  </a:lnTo>
                  <a:lnTo>
                    <a:pt x="844" y="244"/>
                  </a:lnTo>
                  <a:lnTo>
                    <a:pt x="837" y="240"/>
                  </a:lnTo>
                  <a:lnTo>
                    <a:pt x="827" y="236"/>
                  </a:lnTo>
                  <a:lnTo>
                    <a:pt x="812" y="227"/>
                  </a:lnTo>
                  <a:lnTo>
                    <a:pt x="797" y="217"/>
                  </a:lnTo>
                  <a:lnTo>
                    <a:pt x="784" y="210"/>
                  </a:lnTo>
                  <a:lnTo>
                    <a:pt x="770" y="206"/>
                  </a:lnTo>
                  <a:lnTo>
                    <a:pt x="759" y="204"/>
                  </a:lnTo>
                  <a:lnTo>
                    <a:pt x="751" y="210"/>
                  </a:lnTo>
                  <a:lnTo>
                    <a:pt x="747" y="215"/>
                  </a:lnTo>
                  <a:lnTo>
                    <a:pt x="747" y="223"/>
                  </a:lnTo>
                  <a:lnTo>
                    <a:pt x="753" y="240"/>
                  </a:lnTo>
                  <a:lnTo>
                    <a:pt x="776" y="282"/>
                  </a:lnTo>
                  <a:lnTo>
                    <a:pt x="795" y="322"/>
                  </a:lnTo>
                  <a:lnTo>
                    <a:pt x="795" y="337"/>
                  </a:lnTo>
                  <a:lnTo>
                    <a:pt x="793" y="343"/>
                  </a:lnTo>
                  <a:lnTo>
                    <a:pt x="787" y="345"/>
                  </a:lnTo>
                  <a:lnTo>
                    <a:pt x="778" y="346"/>
                  </a:lnTo>
                  <a:lnTo>
                    <a:pt x="770" y="346"/>
                  </a:lnTo>
                  <a:lnTo>
                    <a:pt x="763" y="343"/>
                  </a:lnTo>
                  <a:lnTo>
                    <a:pt x="755" y="339"/>
                  </a:lnTo>
                  <a:lnTo>
                    <a:pt x="740" y="327"/>
                  </a:lnTo>
                  <a:lnTo>
                    <a:pt x="725" y="314"/>
                  </a:lnTo>
                  <a:lnTo>
                    <a:pt x="708" y="299"/>
                  </a:lnTo>
                  <a:lnTo>
                    <a:pt x="692" y="286"/>
                  </a:lnTo>
                  <a:lnTo>
                    <a:pt x="660" y="268"/>
                  </a:lnTo>
                  <a:lnTo>
                    <a:pt x="647" y="268"/>
                  </a:lnTo>
                  <a:lnTo>
                    <a:pt x="635" y="270"/>
                  </a:lnTo>
                  <a:lnTo>
                    <a:pt x="626" y="276"/>
                  </a:lnTo>
                  <a:lnTo>
                    <a:pt x="624" y="280"/>
                  </a:lnTo>
                  <a:lnTo>
                    <a:pt x="622" y="284"/>
                  </a:lnTo>
                  <a:lnTo>
                    <a:pt x="618" y="291"/>
                  </a:lnTo>
                  <a:lnTo>
                    <a:pt x="620" y="303"/>
                  </a:lnTo>
                  <a:lnTo>
                    <a:pt x="637" y="327"/>
                  </a:lnTo>
                  <a:lnTo>
                    <a:pt x="660" y="346"/>
                  </a:lnTo>
                  <a:lnTo>
                    <a:pt x="673" y="352"/>
                  </a:lnTo>
                  <a:lnTo>
                    <a:pt x="683" y="358"/>
                  </a:lnTo>
                  <a:lnTo>
                    <a:pt x="694" y="365"/>
                  </a:lnTo>
                  <a:lnTo>
                    <a:pt x="704" y="371"/>
                  </a:lnTo>
                  <a:lnTo>
                    <a:pt x="719" y="394"/>
                  </a:lnTo>
                  <a:lnTo>
                    <a:pt x="723" y="409"/>
                  </a:lnTo>
                  <a:lnTo>
                    <a:pt x="717" y="424"/>
                  </a:lnTo>
                  <a:lnTo>
                    <a:pt x="706" y="436"/>
                  </a:lnTo>
                  <a:lnTo>
                    <a:pt x="690" y="443"/>
                  </a:lnTo>
                  <a:lnTo>
                    <a:pt x="681" y="447"/>
                  </a:lnTo>
                  <a:lnTo>
                    <a:pt x="671" y="449"/>
                  </a:lnTo>
                  <a:lnTo>
                    <a:pt x="662" y="451"/>
                  </a:lnTo>
                  <a:lnTo>
                    <a:pt x="652" y="451"/>
                  </a:lnTo>
                  <a:lnTo>
                    <a:pt x="643" y="449"/>
                  </a:lnTo>
                  <a:lnTo>
                    <a:pt x="633" y="447"/>
                  </a:lnTo>
                  <a:lnTo>
                    <a:pt x="626" y="443"/>
                  </a:lnTo>
                  <a:lnTo>
                    <a:pt x="618" y="436"/>
                  </a:lnTo>
                  <a:lnTo>
                    <a:pt x="603" y="421"/>
                  </a:lnTo>
                  <a:lnTo>
                    <a:pt x="588" y="402"/>
                  </a:lnTo>
                  <a:lnTo>
                    <a:pt x="557" y="358"/>
                  </a:lnTo>
                  <a:lnTo>
                    <a:pt x="529" y="326"/>
                  </a:lnTo>
                  <a:lnTo>
                    <a:pt x="516" y="318"/>
                  </a:lnTo>
                  <a:lnTo>
                    <a:pt x="504" y="320"/>
                  </a:lnTo>
                  <a:lnTo>
                    <a:pt x="500" y="324"/>
                  </a:lnTo>
                  <a:lnTo>
                    <a:pt x="500" y="329"/>
                  </a:lnTo>
                  <a:lnTo>
                    <a:pt x="504" y="341"/>
                  </a:lnTo>
                  <a:lnTo>
                    <a:pt x="529" y="373"/>
                  </a:lnTo>
                  <a:lnTo>
                    <a:pt x="544" y="390"/>
                  </a:lnTo>
                  <a:lnTo>
                    <a:pt x="555" y="405"/>
                  </a:lnTo>
                  <a:lnTo>
                    <a:pt x="561" y="421"/>
                  </a:lnTo>
                  <a:lnTo>
                    <a:pt x="557" y="434"/>
                  </a:lnTo>
                  <a:lnTo>
                    <a:pt x="552" y="440"/>
                  </a:lnTo>
                  <a:lnTo>
                    <a:pt x="542" y="445"/>
                  </a:lnTo>
                  <a:lnTo>
                    <a:pt x="531" y="449"/>
                  </a:lnTo>
                  <a:lnTo>
                    <a:pt x="525" y="451"/>
                  </a:lnTo>
                  <a:lnTo>
                    <a:pt x="517" y="453"/>
                  </a:lnTo>
                  <a:lnTo>
                    <a:pt x="510" y="455"/>
                  </a:lnTo>
                  <a:lnTo>
                    <a:pt x="502" y="457"/>
                  </a:lnTo>
                  <a:lnTo>
                    <a:pt x="493" y="459"/>
                  </a:lnTo>
                  <a:lnTo>
                    <a:pt x="485" y="459"/>
                  </a:lnTo>
                  <a:lnTo>
                    <a:pt x="476" y="460"/>
                  </a:lnTo>
                  <a:lnTo>
                    <a:pt x="466" y="460"/>
                  </a:lnTo>
                  <a:lnTo>
                    <a:pt x="457" y="460"/>
                  </a:lnTo>
                  <a:lnTo>
                    <a:pt x="447" y="460"/>
                  </a:lnTo>
                  <a:lnTo>
                    <a:pt x="438" y="460"/>
                  </a:lnTo>
                  <a:lnTo>
                    <a:pt x="428" y="460"/>
                  </a:lnTo>
                  <a:lnTo>
                    <a:pt x="419" y="459"/>
                  </a:lnTo>
                  <a:lnTo>
                    <a:pt x="411" y="459"/>
                  </a:lnTo>
                  <a:lnTo>
                    <a:pt x="401" y="457"/>
                  </a:lnTo>
                  <a:lnTo>
                    <a:pt x="392" y="455"/>
                  </a:lnTo>
                  <a:lnTo>
                    <a:pt x="382" y="453"/>
                  </a:lnTo>
                  <a:lnTo>
                    <a:pt x="375" y="451"/>
                  </a:lnTo>
                  <a:lnTo>
                    <a:pt x="367" y="449"/>
                  </a:lnTo>
                  <a:lnTo>
                    <a:pt x="360" y="445"/>
                  </a:lnTo>
                  <a:lnTo>
                    <a:pt x="344" y="438"/>
                  </a:lnTo>
                  <a:lnTo>
                    <a:pt x="333" y="430"/>
                  </a:lnTo>
                  <a:lnTo>
                    <a:pt x="323" y="419"/>
                  </a:lnTo>
                  <a:lnTo>
                    <a:pt x="306" y="402"/>
                  </a:lnTo>
                  <a:lnTo>
                    <a:pt x="287" y="386"/>
                  </a:lnTo>
                  <a:lnTo>
                    <a:pt x="266" y="379"/>
                  </a:lnTo>
                  <a:lnTo>
                    <a:pt x="257" y="375"/>
                  </a:lnTo>
                  <a:lnTo>
                    <a:pt x="247" y="373"/>
                  </a:lnTo>
                  <a:lnTo>
                    <a:pt x="240" y="371"/>
                  </a:lnTo>
                  <a:lnTo>
                    <a:pt x="230" y="371"/>
                  </a:lnTo>
                  <a:lnTo>
                    <a:pt x="217" y="369"/>
                  </a:lnTo>
                  <a:lnTo>
                    <a:pt x="208" y="369"/>
                  </a:lnTo>
                  <a:lnTo>
                    <a:pt x="204" y="369"/>
                  </a:lnTo>
                  <a:lnTo>
                    <a:pt x="335" y="331"/>
                  </a:lnTo>
                  <a:lnTo>
                    <a:pt x="508" y="419"/>
                  </a:lnTo>
                  <a:lnTo>
                    <a:pt x="375" y="316"/>
                  </a:lnTo>
                  <a:lnTo>
                    <a:pt x="531" y="272"/>
                  </a:lnTo>
                  <a:lnTo>
                    <a:pt x="656" y="409"/>
                  </a:lnTo>
                  <a:lnTo>
                    <a:pt x="561" y="259"/>
                  </a:lnTo>
                  <a:lnTo>
                    <a:pt x="664" y="227"/>
                  </a:lnTo>
                  <a:lnTo>
                    <a:pt x="763" y="314"/>
                  </a:lnTo>
                  <a:lnTo>
                    <a:pt x="690" y="217"/>
                  </a:lnTo>
                  <a:lnTo>
                    <a:pt x="772" y="183"/>
                  </a:lnTo>
                  <a:lnTo>
                    <a:pt x="844" y="215"/>
                  </a:lnTo>
                  <a:lnTo>
                    <a:pt x="789" y="168"/>
                  </a:lnTo>
                  <a:lnTo>
                    <a:pt x="890" y="107"/>
                  </a:lnTo>
                  <a:lnTo>
                    <a:pt x="753" y="170"/>
                  </a:lnTo>
                  <a:lnTo>
                    <a:pt x="647" y="210"/>
                  </a:lnTo>
                  <a:lnTo>
                    <a:pt x="795" y="44"/>
                  </a:lnTo>
                  <a:lnTo>
                    <a:pt x="605" y="219"/>
                  </a:lnTo>
                  <a:lnTo>
                    <a:pt x="521" y="242"/>
                  </a:lnTo>
                  <a:lnTo>
                    <a:pt x="624" y="69"/>
                  </a:lnTo>
                  <a:lnTo>
                    <a:pt x="481" y="249"/>
                  </a:lnTo>
                  <a:lnTo>
                    <a:pt x="358" y="287"/>
                  </a:lnTo>
                  <a:lnTo>
                    <a:pt x="413" y="126"/>
                  </a:lnTo>
                  <a:lnTo>
                    <a:pt x="322" y="299"/>
                  </a:lnTo>
                  <a:lnTo>
                    <a:pt x="306" y="307"/>
                  </a:lnTo>
                  <a:lnTo>
                    <a:pt x="289" y="312"/>
                  </a:lnTo>
                  <a:lnTo>
                    <a:pt x="268" y="322"/>
                  </a:lnTo>
                  <a:lnTo>
                    <a:pt x="246" y="331"/>
                  </a:lnTo>
                  <a:lnTo>
                    <a:pt x="223" y="339"/>
                  </a:lnTo>
                  <a:lnTo>
                    <a:pt x="217" y="341"/>
                  </a:lnTo>
                  <a:lnTo>
                    <a:pt x="211" y="343"/>
                  </a:lnTo>
                  <a:lnTo>
                    <a:pt x="206" y="345"/>
                  </a:lnTo>
                  <a:lnTo>
                    <a:pt x="200" y="346"/>
                  </a:lnTo>
                  <a:lnTo>
                    <a:pt x="194" y="348"/>
                  </a:lnTo>
                  <a:lnTo>
                    <a:pt x="190" y="348"/>
                  </a:lnTo>
                  <a:lnTo>
                    <a:pt x="181" y="350"/>
                  </a:lnTo>
                  <a:lnTo>
                    <a:pt x="171" y="352"/>
                  </a:lnTo>
                  <a:lnTo>
                    <a:pt x="166" y="352"/>
                  </a:lnTo>
                  <a:lnTo>
                    <a:pt x="160" y="352"/>
                  </a:lnTo>
                  <a:lnTo>
                    <a:pt x="154" y="352"/>
                  </a:lnTo>
                  <a:lnTo>
                    <a:pt x="147" y="352"/>
                  </a:lnTo>
                  <a:lnTo>
                    <a:pt x="141" y="352"/>
                  </a:lnTo>
                  <a:lnTo>
                    <a:pt x="133" y="350"/>
                  </a:lnTo>
                  <a:lnTo>
                    <a:pt x="126" y="350"/>
                  </a:lnTo>
                  <a:lnTo>
                    <a:pt x="118" y="350"/>
                  </a:lnTo>
                  <a:lnTo>
                    <a:pt x="111" y="348"/>
                  </a:lnTo>
                  <a:lnTo>
                    <a:pt x="103" y="348"/>
                  </a:lnTo>
                  <a:lnTo>
                    <a:pt x="95" y="348"/>
                  </a:lnTo>
                  <a:lnTo>
                    <a:pt x="88" y="346"/>
                  </a:lnTo>
                  <a:lnTo>
                    <a:pt x="80" y="346"/>
                  </a:lnTo>
                  <a:lnTo>
                    <a:pt x="73" y="345"/>
                  </a:lnTo>
                  <a:lnTo>
                    <a:pt x="59" y="343"/>
                  </a:lnTo>
                  <a:lnTo>
                    <a:pt x="52" y="343"/>
                  </a:lnTo>
                  <a:lnTo>
                    <a:pt x="44" y="341"/>
                  </a:lnTo>
                  <a:lnTo>
                    <a:pt x="33" y="339"/>
                  </a:lnTo>
                  <a:lnTo>
                    <a:pt x="21" y="337"/>
                  </a:lnTo>
                  <a:lnTo>
                    <a:pt x="12" y="337"/>
                  </a:lnTo>
                  <a:lnTo>
                    <a:pt x="6" y="335"/>
                  </a:lnTo>
                  <a:lnTo>
                    <a:pt x="0" y="333"/>
                  </a:lnTo>
                  <a:lnTo>
                    <a:pt x="103" y="274"/>
                  </a:lnTo>
                  <a:lnTo>
                    <a:pt x="105" y="282"/>
                  </a:lnTo>
                  <a:lnTo>
                    <a:pt x="122" y="299"/>
                  </a:lnTo>
                  <a:lnTo>
                    <a:pt x="149" y="316"/>
                  </a:lnTo>
                  <a:close/>
                </a:path>
              </a:pathLst>
            </a:custGeom>
            <a:solidFill>
              <a:srgbClr val="FF66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94" name="Freeform 22"/>
            <p:cNvSpPr/>
            <p:nvPr/>
          </p:nvSpPr>
          <p:spPr>
            <a:xfrm rot="-6204866">
              <a:off x="1527" y="-513"/>
              <a:ext cx="360" cy="1770"/>
            </a:xfrm>
            <a:custGeom>
              <a:avLst/>
              <a:gdLst/>
              <a:ahLst/>
              <a:cxnLst>
                <a:cxn ang="0">
                  <a:pos x="19" y="323"/>
                </a:cxn>
                <a:cxn ang="0">
                  <a:pos x="19" y="476"/>
                </a:cxn>
                <a:cxn ang="0">
                  <a:pos x="20" y="561"/>
                </a:cxn>
                <a:cxn ang="0">
                  <a:pos x="22" y="640"/>
                </a:cxn>
                <a:cxn ang="0">
                  <a:pos x="23" y="725"/>
                </a:cxn>
                <a:cxn ang="0">
                  <a:pos x="24" y="890"/>
                </a:cxn>
                <a:cxn ang="0">
                  <a:pos x="24" y="987"/>
                </a:cxn>
                <a:cxn ang="0">
                  <a:pos x="22" y="1065"/>
                </a:cxn>
                <a:cxn ang="0">
                  <a:pos x="22" y="1016"/>
                </a:cxn>
                <a:cxn ang="0">
                  <a:pos x="20" y="928"/>
                </a:cxn>
                <a:cxn ang="0">
                  <a:pos x="18" y="947"/>
                </a:cxn>
                <a:cxn ang="0">
                  <a:pos x="18" y="1071"/>
                </a:cxn>
                <a:cxn ang="0">
                  <a:pos x="20" y="1186"/>
                </a:cxn>
                <a:cxn ang="0">
                  <a:pos x="21" y="1310"/>
                </a:cxn>
                <a:cxn ang="0">
                  <a:pos x="18" y="1316"/>
                </a:cxn>
                <a:cxn ang="0">
                  <a:pos x="16" y="1198"/>
                </a:cxn>
                <a:cxn ang="0">
                  <a:pos x="15" y="1209"/>
                </a:cxn>
                <a:cxn ang="0">
                  <a:pos x="15" y="1321"/>
                </a:cxn>
                <a:cxn ang="0">
                  <a:pos x="16" y="1384"/>
                </a:cxn>
                <a:cxn ang="0">
                  <a:pos x="17" y="1462"/>
                </a:cxn>
                <a:cxn ang="0">
                  <a:pos x="18" y="1600"/>
                </a:cxn>
                <a:cxn ang="0">
                  <a:pos x="14" y="1602"/>
                </a:cxn>
                <a:cxn ang="0">
                  <a:pos x="13" y="1502"/>
                </a:cxn>
                <a:cxn ang="0">
                  <a:pos x="13" y="1384"/>
                </a:cxn>
                <a:cxn ang="0">
                  <a:pos x="12" y="1368"/>
                </a:cxn>
                <a:cxn ang="0">
                  <a:pos x="12" y="1676"/>
                </a:cxn>
                <a:cxn ang="0">
                  <a:pos x="10" y="1737"/>
                </a:cxn>
                <a:cxn ang="0">
                  <a:pos x="8" y="1646"/>
                </a:cxn>
                <a:cxn ang="0">
                  <a:pos x="9" y="1543"/>
                </a:cxn>
                <a:cxn ang="0">
                  <a:pos x="4" y="1529"/>
                </a:cxn>
                <a:cxn ang="0">
                  <a:pos x="6" y="1466"/>
                </a:cxn>
                <a:cxn ang="0">
                  <a:pos x="9" y="1369"/>
                </a:cxn>
                <a:cxn ang="0">
                  <a:pos x="3" y="1321"/>
                </a:cxn>
                <a:cxn ang="0">
                  <a:pos x="3" y="1247"/>
                </a:cxn>
                <a:cxn ang="0">
                  <a:pos x="9" y="1149"/>
                </a:cxn>
                <a:cxn ang="0">
                  <a:pos x="9" y="1057"/>
                </a:cxn>
                <a:cxn ang="0">
                  <a:pos x="4" y="1114"/>
                </a:cxn>
                <a:cxn ang="0">
                  <a:pos x="0" y="1034"/>
                </a:cxn>
                <a:cxn ang="0">
                  <a:pos x="1" y="938"/>
                </a:cxn>
                <a:cxn ang="0">
                  <a:pos x="10" y="879"/>
                </a:cxn>
                <a:cxn ang="0">
                  <a:pos x="7" y="835"/>
                </a:cxn>
                <a:cxn ang="0">
                  <a:pos x="4" y="790"/>
                </a:cxn>
                <a:cxn ang="0">
                  <a:pos x="4" y="697"/>
                </a:cxn>
                <a:cxn ang="0">
                  <a:pos x="6" y="602"/>
                </a:cxn>
                <a:cxn ang="0">
                  <a:pos x="8" y="520"/>
                </a:cxn>
                <a:cxn ang="0">
                  <a:pos x="11" y="452"/>
                </a:cxn>
                <a:cxn ang="0">
                  <a:pos x="15" y="359"/>
                </a:cxn>
                <a:cxn ang="0">
                  <a:pos x="6" y="757"/>
                </a:cxn>
                <a:cxn ang="0">
                  <a:pos x="4" y="1276"/>
                </a:cxn>
                <a:cxn ang="0">
                  <a:pos x="11" y="1393"/>
                </a:cxn>
                <a:cxn ang="0">
                  <a:pos x="14" y="872"/>
                </a:cxn>
                <a:cxn ang="0">
                  <a:pos x="17" y="454"/>
                </a:cxn>
                <a:cxn ang="0">
                  <a:pos x="18" y="319"/>
                </a:cxn>
                <a:cxn ang="0">
                  <a:pos x="18" y="245"/>
                </a:cxn>
                <a:cxn ang="0">
                  <a:pos x="20" y="180"/>
                </a:cxn>
                <a:cxn ang="0">
                  <a:pos x="21" y="108"/>
                </a:cxn>
                <a:cxn ang="0">
                  <a:pos x="23" y="19"/>
                </a:cxn>
                <a:cxn ang="0">
                  <a:pos x="20" y="260"/>
                </a:cxn>
              </a:cxnLst>
              <a:rect l="0" t="0" r="0" b="0"/>
              <a:pathLst>
                <a:path w="884" h="1781">
                  <a:moveTo>
                    <a:pt x="734" y="268"/>
                  </a:moveTo>
                  <a:lnTo>
                    <a:pt x="730" y="274"/>
                  </a:lnTo>
                  <a:lnTo>
                    <a:pt x="720" y="289"/>
                  </a:lnTo>
                  <a:lnTo>
                    <a:pt x="715" y="300"/>
                  </a:lnTo>
                  <a:lnTo>
                    <a:pt x="709" y="314"/>
                  </a:lnTo>
                  <a:lnTo>
                    <a:pt x="703" y="331"/>
                  </a:lnTo>
                  <a:lnTo>
                    <a:pt x="697" y="348"/>
                  </a:lnTo>
                  <a:lnTo>
                    <a:pt x="692" y="390"/>
                  </a:lnTo>
                  <a:lnTo>
                    <a:pt x="692" y="437"/>
                  </a:lnTo>
                  <a:lnTo>
                    <a:pt x="694" y="462"/>
                  </a:lnTo>
                  <a:lnTo>
                    <a:pt x="697" y="475"/>
                  </a:lnTo>
                  <a:lnTo>
                    <a:pt x="699" y="488"/>
                  </a:lnTo>
                  <a:lnTo>
                    <a:pt x="705" y="504"/>
                  </a:lnTo>
                  <a:lnTo>
                    <a:pt x="709" y="519"/>
                  </a:lnTo>
                  <a:lnTo>
                    <a:pt x="715" y="532"/>
                  </a:lnTo>
                  <a:lnTo>
                    <a:pt x="722" y="547"/>
                  </a:lnTo>
                  <a:lnTo>
                    <a:pt x="730" y="563"/>
                  </a:lnTo>
                  <a:lnTo>
                    <a:pt x="737" y="576"/>
                  </a:lnTo>
                  <a:lnTo>
                    <a:pt x="745" y="591"/>
                  </a:lnTo>
                  <a:lnTo>
                    <a:pt x="753" y="602"/>
                  </a:lnTo>
                  <a:lnTo>
                    <a:pt x="760" y="618"/>
                  </a:lnTo>
                  <a:lnTo>
                    <a:pt x="768" y="631"/>
                  </a:lnTo>
                  <a:lnTo>
                    <a:pt x="777" y="642"/>
                  </a:lnTo>
                  <a:lnTo>
                    <a:pt x="783" y="656"/>
                  </a:lnTo>
                  <a:lnTo>
                    <a:pt x="791" y="667"/>
                  </a:lnTo>
                  <a:lnTo>
                    <a:pt x="798" y="679"/>
                  </a:lnTo>
                  <a:lnTo>
                    <a:pt x="813" y="701"/>
                  </a:lnTo>
                  <a:lnTo>
                    <a:pt x="819" y="713"/>
                  </a:lnTo>
                  <a:lnTo>
                    <a:pt x="827" y="724"/>
                  </a:lnTo>
                  <a:lnTo>
                    <a:pt x="838" y="745"/>
                  </a:lnTo>
                  <a:lnTo>
                    <a:pt x="851" y="766"/>
                  </a:lnTo>
                  <a:lnTo>
                    <a:pt x="861" y="787"/>
                  </a:lnTo>
                  <a:lnTo>
                    <a:pt x="869" y="808"/>
                  </a:lnTo>
                  <a:lnTo>
                    <a:pt x="876" y="829"/>
                  </a:lnTo>
                  <a:lnTo>
                    <a:pt x="884" y="871"/>
                  </a:lnTo>
                  <a:lnTo>
                    <a:pt x="882" y="914"/>
                  </a:lnTo>
                  <a:lnTo>
                    <a:pt x="878" y="935"/>
                  </a:lnTo>
                  <a:lnTo>
                    <a:pt x="872" y="956"/>
                  </a:lnTo>
                  <a:lnTo>
                    <a:pt x="870" y="966"/>
                  </a:lnTo>
                  <a:lnTo>
                    <a:pt x="869" y="975"/>
                  </a:lnTo>
                  <a:lnTo>
                    <a:pt x="861" y="994"/>
                  </a:lnTo>
                  <a:lnTo>
                    <a:pt x="855" y="1011"/>
                  </a:lnTo>
                  <a:lnTo>
                    <a:pt x="848" y="1026"/>
                  </a:lnTo>
                  <a:lnTo>
                    <a:pt x="840" y="1042"/>
                  </a:lnTo>
                  <a:lnTo>
                    <a:pt x="834" y="1055"/>
                  </a:lnTo>
                  <a:lnTo>
                    <a:pt x="827" y="1066"/>
                  </a:lnTo>
                  <a:lnTo>
                    <a:pt x="821" y="1076"/>
                  </a:lnTo>
                  <a:lnTo>
                    <a:pt x="810" y="1093"/>
                  </a:lnTo>
                  <a:lnTo>
                    <a:pt x="798" y="1106"/>
                  </a:lnTo>
                  <a:lnTo>
                    <a:pt x="796" y="1099"/>
                  </a:lnTo>
                  <a:lnTo>
                    <a:pt x="794" y="1081"/>
                  </a:lnTo>
                  <a:lnTo>
                    <a:pt x="791" y="1070"/>
                  </a:lnTo>
                  <a:lnTo>
                    <a:pt x="787" y="1055"/>
                  </a:lnTo>
                  <a:lnTo>
                    <a:pt x="783" y="1040"/>
                  </a:lnTo>
                  <a:lnTo>
                    <a:pt x="777" y="1024"/>
                  </a:lnTo>
                  <a:lnTo>
                    <a:pt x="772" y="1009"/>
                  </a:lnTo>
                  <a:lnTo>
                    <a:pt x="764" y="994"/>
                  </a:lnTo>
                  <a:lnTo>
                    <a:pt x="758" y="979"/>
                  </a:lnTo>
                  <a:lnTo>
                    <a:pt x="751" y="966"/>
                  </a:lnTo>
                  <a:lnTo>
                    <a:pt x="741" y="952"/>
                  </a:lnTo>
                  <a:lnTo>
                    <a:pt x="732" y="943"/>
                  </a:lnTo>
                  <a:lnTo>
                    <a:pt x="711" y="928"/>
                  </a:lnTo>
                  <a:lnTo>
                    <a:pt x="692" y="926"/>
                  </a:lnTo>
                  <a:lnTo>
                    <a:pt x="675" y="933"/>
                  </a:lnTo>
                  <a:lnTo>
                    <a:pt x="659" y="950"/>
                  </a:lnTo>
                  <a:lnTo>
                    <a:pt x="650" y="971"/>
                  </a:lnTo>
                  <a:lnTo>
                    <a:pt x="644" y="998"/>
                  </a:lnTo>
                  <a:lnTo>
                    <a:pt x="644" y="1028"/>
                  </a:lnTo>
                  <a:lnTo>
                    <a:pt x="650" y="1057"/>
                  </a:lnTo>
                  <a:lnTo>
                    <a:pt x="654" y="1070"/>
                  </a:lnTo>
                  <a:lnTo>
                    <a:pt x="661" y="1083"/>
                  </a:lnTo>
                  <a:lnTo>
                    <a:pt x="669" y="1099"/>
                  </a:lnTo>
                  <a:lnTo>
                    <a:pt x="680" y="1114"/>
                  </a:lnTo>
                  <a:lnTo>
                    <a:pt x="692" y="1131"/>
                  </a:lnTo>
                  <a:lnTo>
                    <a:pt x="703" y="1152"/>
                  </a:lnTo>
                  <a:lnTo>
                    <a:pt x="715" y="1173"/>
                  </a:lnTo>
                  <a:lnTo>
                    <a:pt x="728" y="1194"/>
                  </a:lnTo>
                  <a:lnTo>
                    <a:pt x="739" y="1215"/>
                  </a:lnTo>
                  <a:lnTo>
                    <a:pt x="751" y="1235"/>
                  </a:lnTo>
                  <a:lnTo>
                    <a:pt x="758" y="1258"/>
                  </a:lnTo>
                  <a:lnTo>
                    <a:pt x="764" y="1277"/>
                  </a:lnTo>
                  <a:lnTo>
                    <a:pt x="770" y="1317"/>
                  </a:lnTo>
                  <a:lnTo>
                    <a:pt x="766" y="1334"/>
                  </a:lnTo>
                  <a:lnTo>
                    <a:pt x="764" y="1342"/>
                  </a:lnTo>
                  <a:lnTo>
                    <a:pt x="758" y="1350"/>
                  </a:lnTo>
                  <a:lnTo>
                    <a:pt x="747" y="1363"/>
                  </a:lnTo>
                  <a:lnTo>
                    <a:pt x="730" y="1374"/>
                  </a:lnTo>
                  <a:lnTo>
                    <a:pt x="694" y="1380"/>
                  </a:lnTo>
                  <a:lnTo>
                    <a:pt x="663" y="1363"/>
                  </a:lnTo>
                  <a:lnTo>
                    <a:pt x="650" y="1348"/>
                  </a:lnTo>
                  <a:lnTo>
                    <a:pt x="639" y="1329"/>
                  </a:lnTo>
                  <a:lnTo>
                    <a:pt x="627" y="1310"/>
                  </a:lnTo>
                  <a:lnTo>
                    <a:pt x="616" y="1289"/>
                  </a:lnTo>
                  <a:lnTo>
                    <a:pt x="606" y="1266"/>
                  </a:lnTo>
                  <a:lnTo>
                    <a:pt x="595" y="1245"/>
                  </a:lnTo>
                  <a:lnTo>
                    <a:pt x="585" y="1228"/>
                  </a:lnTo>
                  <a:lnTo>
                    <a:pt x="576" y="1211"/>
                  </a:lnTo>
                  <a:lnTo>
                    <a:pt x="555" y="1188"/>
                  </a:lnTo>
                  <a:lnTo>
                    <a:pt x="534" y="1186"/>
                  </a:lnTo>
                  <a:lnTo>
                    <a:pt x="526" y="1196"/>
                  </a:lnTo>
                  <a:lnTo>
                    <a:pt x="524" y="1215"/>
                  </a:lnTo>
                  <a:lnTo>
                    <a:pt x="528" y="1241"/>
                  </a:lnTo>
                  <a:lnTo>
                    <a:pt x="532" y="1256"/>
                  </a:lnTo>
                  <a:lnTo>
                    <a:pt x="538" y="1273"/>
                  </a:lnTo>
                  <a:lnTo>
                    <a:pt x="543" y="1292"/>
                  </a:lnTo>
                  <a:lnTo>
                    <a:pt x="549" y="1311"/>
                  </a:lnTo>
                  <a:lnTo>
                    <a:pt x="557" y="1332"/>
                  </a:lnTo>
                  <a:lnTo>
                    <a:pt x="564" y="1353"/>
                  </a:lnTo>
                  <a:lnTo>
                    <a:pt x="568" y="1365"/>
                  </a:lnTo>
                  <a:lnTo>
                    <a:pt x="572" y="1374"/>
                  </a:lnTo>
                  <a:lnTo>
                    <a:pt x="576" y="1386"/>
                  </a:lnTo>
                  <a:lnTo>
                    <a:pt x="580" y="1397"/>
                  </a:lnTo>
                  <a:lnTo>
                    <a:pt x="585" y="1408"/>
                  </a:lnTo>
                  <a:lnTo>
                    <a:pt x="589" y="1420"/>
                  </a:lnTo>
                  <a:lnTo>
                    <a:pt x="593" y="1431"/>
                  </a:lnTo>
                  <a:lnTo>
                    <a:pt x="597" y="1443"/>
                  </a:lnTo>
                  <a:lnTo>
                    <a:pt x="604" y="1465"/>
                  </a:lnTo>
                  <a:lnTo>
                    <a:pt x="608" y="1477"/>
                  </a:lnTo>
                  <a:lnTo>
                    <a:pt x="612" y="1488"/>
                  </a:lnTo>
                  <a:lnTo>
                    <a:pt x="616" y="1498"/>
                  </a:lnTo>
                  <a:lnTo>
                    <a:pt x="620" y="1509"/>
                  </a:lnTo>
                  <a:lnTo>
                    <a:pt x="625" y="1530"/>
                  </a:lnTo>
                  <a:lnTo>
                    <a:pt x="631" y="1551"/>
                  </a:lnTo>
                  <a:lnTo>
                    <a:pt x="637" y="1572"/>
                  </a:lnTo>
                  <a:lnTo>
                    <a:pt x="644" y="1608"/>
                  </a:lnTo>
                  <a:lnTo>
                    <a:pt x="644" y="1640"/>
                  </a:lnTo>
                  <a:lnTo>
                    <a:pt x="640" y="1667"/>
                  </a:lnTo>
                  <a:lnTo>
                    <a:pt x="629" y="1684"/>
                  </a:lnTo>
                  <a:lnTo>
                    <a:pt x="610" y="1694"/>
                  </a:lnTo>
                  <a:lnTo>
                    <a:pt x="568" y="1688"/>
                  </a:lnTo>
                  <a:lnTo>
                    <a:pt x="538" y="1663"/>
                  </a:lnTo>
                  <a:lnTo>
                    <a:pt x="524" y="1642"/>
                  </a:lnTo>
                  <a:lnTo>
                    <a:pt x="513" y="1619"/>
                  </a:lnTo>
                  <a:lnTo>
                    <a:pt x="504" y="1593"/>
                  </a:lnTo>
                  <a:lnTo>
                    <a:pt x="502" y="1580"/>
                  </a:lnTo>
                  <a:lnTo>
                    <a:pt x="496" y="1566"/>
                  </a:lnTo>
                  <a:lnTo>
                    <a:pt x="494" y="1553"/>
                  </a:lnTo>
                  <a:lnTo>
                    <a:pt x="490" y="1538"/>
                  </a:lnTo>
                  <a:lnTo>
                    <a:pt x="486" y="1524"/>
                  </a:lnTo>
                  <a:lnTo>
                    <a:pt x="485" y="1511"/>
                  </a:lnTo>
                  <a:lnTo>
                    <a:pt x="473" y="1456"/>
                  </a:lnTo>
                  <a:lnTo>
                    <a:pt x="471" y="1443"/>
                  </a:lnTo>
                  <a:lnTo>
                    <a:pt x="467" y="1431"/>
                  </a:lnTo>
                  <a:lnTo>
                    <a:pt x="466" y="1420"/>
                  </a:lnTo>
                  <a:lnTo>
                    <a:pt x="464" y="1410"/>
                  </a:lnTo>
                  <a:lnTo>
                    <a:pt x="456" y="1391"/>
                  </a:lnTo>
                  <a:lnTo>
                    <a:pt x="450" y="1378"/>
                  </a:lnTo>
                  <a:lnTo>
                    <a:pt x="443" y="1374"/>
                  </a:lnTo>
                  <a:lnTo>
                    <a:pt x="443" y="1384"/>
                  </a:lnTo>
                  <a:lnTo>
                    <a:pt x="443" y="1403"/>
                  </a:lnTo>
                  <a:lnTo>
                    <a:pt x="446" y="1454"/>
                  </a:lnTo>
                  <a:lnTo>
                    <a:pt x="454" y="1521"/>
                  </a:lnTo>
                  <a:lnTo>
                    <a:pt x="456" y="1593"/>
                  </a:lnTo>
                  <a:lnTo>
                    <a:pt x="454" y="1661"/>
                  </a:lnTo>
                  <a:lnTo>
                    <a:pt x="448" y="1692"/>
                  </a:lnTo>
                  <a:lnTo>
                    <a:pt x="441" y="1718"/>
                  </a:lnTo>
                  <a:lnTo>
                    <a:pt x="435" y="1730"/>
                  </a:lnTo>
                  <a:lnTo>
                    <a:pt x="429" y="1739"/>
                  </a:lnTo>
                  <a:lnTo>
                    <a:pt x="414" y="1754"/>
                  </a:lnTo>
                  <a:lnTo>
                    <a:pt x="399" y="1766"/>
                  </a:lnTo>
                  <a:lnTo>
                    <a:pt x="382" y="1773"/>
                  </a:lnTo>
                  <a:lnTo>
                    <a:pt x="355" y="1781"/>
                  </a:lnTo>
                  <a:lnTo>
                    <a:pt x="313" y="1771"/>
                  </a:lnTo>
                  <a:lnTo>
                    <a:pt x="300" y="1758"/>
                  </a:lnTo>
                  <a:lnTo>
                    <a:pt x="292" y="1741"/>
                  </a:lnTo>
                  <a:lnTo>
                    <a:pt x="291" y="1720"/>
                  </a:lnTo>
                  <a:lnTo>
                    <a:pt x="294" y="1697"/>
                  </a:lnTo>
                  <a:lnTo>
                    <a:pt x="298" y="1686"/>
                  </a:lnTo>
                  <a:lnTo>
                    <a:pt x="302" y="1675"/>
                  </a:lnTo>
                  <a:lnTo>
                    <a:pt x="312" y="1652"/>
                  </a:lnTo>
                  <a:lnTo>
                    <a:pt x="315" y="1640"/>
                  </a:lnTo>
                  <a:lnTo>
                    <a:pt x="319" y="1631"/>
                  </a:lnTo>
                  <a:lnTo>
                    <a:pt x="327" y="1612"/>
                  </a:lnTo>
                  <a:lnTo>
                    <a:pt x="331" y="1583"/>
                  </a:lnTo>
                  <a:lnTo>
                    <a:pt x="325" y="1578"/>
                  </a:lnTo>
                  <a:lnTo>
                    <a:pt x="313" y="1578"/>
                  </a:lnTo>
                  <a:lnTo>
                    <a:pt x="266" y="1583"/>
                  </a:lnTo>
                  <a:lnTo>
                    <a:pt x="201" y="1587"/>
                  </a:lnTo>
                  <a:lnTo>
                    <a:pt x="158" y="1576"/>
                  </a:lnTo>
                  <a:lnTo>
                    <a:pt x="154" y="1568"/>
                  </a:lnTo>
                  <a:lnTo>
                    <a:pt x="154" y="1561"/>
                  </a:lnTo>
                  <a:lnTo>
                    <a:pt x="156" y="1549"/>
                  </a:lnTo>
                  <a:lnTo>
                    <a:pt x="165" y="1538"/>
                  </a:lnTo>
                  <a:lnTo>
                    <a:pt x="177" y="1524"/>
                  </a:lnTo>
                  <a:lnTo>
                    <a:pt x="190" y="1513"/>
                  </a:lnTo>
                  <a:lnTo>
                    <a:pt x="203" y="1502"/>
                  </a:lnTo>
                  <a:lnTo>
                    <a:pt x="218" y="1492"/>
                  </a:lnTo>
                  <a:lnTo>
                    <a:pt x="249" y="1473"/>
                  </a:lnTo>
                  <a:lnTo>
                    <a:pt x="279" y="1456"/>
                  </a:lnTo>
                  <a:lnTo>
                    <a:pt x="306" y="1441"/>
                  </a:lnTo>
                  <a:lnTo>
                    <a:pt x="325" y="1424"/>
                  </a:lnTo>
                  <a:lnTo>
                    <a:pt x="336" y="1405"/>
                  </a:lnTo>
                  <a:lnTo>
                    <a:pt x="334" y="1384"/>
                  </a:lnTo>
                  <a:lnTo>
                    <a:pt x="329" y="1376"/>
                  </a:lnTo>
                  <a:lnTo>
                    <a:pt x="317" y="1369"/>
                  </a:lnTo>
                  <a:lnTo>
                    <a:pt x="283" y="1361"/>
                  </a:lnTo>
                  <a:lnTo>
                    <a:pt x="190" y="1359"/>
                  </a:lnTo>
                  <a:lnTo>
                    <a:pt x="104" y="1353"/>
                  </a:lnTo>
                  <a:lnTo>
                    <a:pt x="80" y="1340"/>
                  </a:lnTo>
                  <a:lnTo>
                    <a:pt x="74" y="1331"/>
                  </a:lnTo>
                  <a:lnTo>
                    <a:pt x="74" y="1317"/>
                  </a:lnTo>
                  <a:lnTo>
                    <a:pt x="80" y="1302"/>
                  </a:lnTo>
                  <a:lnTo>
                    <a:pt x="87" y="1289"/>
                  </a:lnTo>
                  <a:lnTo>
                    <a:pt x="99" y="1279"/>
                  </a:lnTo>
                  <a:lnTo>
                    <a:pt x="114" y="1270"/>
                  </a:lnTo>
                  <a:lnTo>
                    <a:pt x="148" y="1254"/>
                  </a:lnTo>
                  <a:lnTo>
                    <a:pt x="186" y="1241"/>
                  </a:lnTo>
                  <a:lnTo>
                    <a:pt x="228" y="1228"/>
                  </a:lnTo>
                  <a:lnTo>
                    <a:pt x="266" y="1215"/>
                  </a:lnTo>
                  <a:lnTo>
                    <a:pt x="323" y="1177"/>
                  </a:lnTo>
                  <a:lnTo>
                    <a:pt x="336" y="1154"/>
                  </a:lnTo>
                  <a:lnTo>
                    <a:pt x="344" y="1131"/>
                  </a:lnTo>
                  <a:lnTo>
                    <a:pt x="344" y="1112"/>
                  </a:lnTo>
                  <a:lnTo>
                    <a:pt x="340" y="1104"/>
                  </a:lnTo>
                  <a:lnTo>
                    <a:pt x="336" y="1097"/>
                  </a:lnTo>
                  <a:lnTo>
                    <a:pt x="323" y="1085"/>
                  </a:lnTo>
                  <a:lnTo>
                    <a:pt x="304" y="1078"/>
                  </a:lnTo>
                  <a:lnTo>
                    <a:pt x="249" y="1081"/>
                  </a:lnTo>
                  <a:lnTo>
                    <a:pt x="192" y="1102"/>
                  </a:lnTo>
                  <a:lnTo>
                    <a:pt x="171" y="1116"/>
                  </a:lnTo>
                  <a:lnTo>
                    <a:pt x="150" y="1129"/>
                  </a:lnTo>
                  <a:lnTo>
                    <a:pt x="129" y="1142"/>
                  </a:lnTo>
                  <a:lnTo>
                    <a:pt x="108" y="1152"/>
                  </a:lnTo>
                  <a:lnTo>
                    <a:pt x="55" y="1156"/>
                  </a:lnTo>
                  <a:lnTo>
                    <a:pt x="26" y="1146"/>
                  </a:lnTo>
                  <a:lnTo>
                    <a:pt x="9" y="1123"/>
                  </a:lnTo>
                  <a:lnTo>
                    <a:pt x="0" y="1093"/>
                  </a:lnTo>
                  <a:lnTo>
                    <a:pt x="0" y="1059"/>
                  </a:lnTo>
                  <a:lnTo>
                    <a:pt x="4" y="1040"/>
                  </a:lnTo>
                  <a:lnTo>
                    <a:pt x="7" y="1023"/>
                  </a:lnTo>
                  <a:lnTo>
                    <a:pt x="15" y="1005"/>
                  </a:lnTo>
                  <a:lnTo>
                    <a:pt x="24" y="988"/>
                  </a:lnTo>
                  <a:lnTo>
                    <a:pt x="36" y="975"/>
                  </a:lnTo>
                  <a:lnTo>
                    <a:pt x="49" y="962"/>
                  </a:lnTo>
                  <a:lnTo>
                    <a:pt x="64" y="952"/>
                  </a:lnTo>
                  <a:lnTo>
                    <a:pt x="81" y="945"/>
                  </a:lnTo>
                  <a:lnTo>
                    <a:pt x="121" y="935"/>
                  </a:lnTo>
                  <a:lnTo>
                    <a:pt x="171" y="928"/>
                  </a:lnTo>
                  <a:lnTo>
                    <a:pt x="272" y="918"/>
                  </a:lnTo>
                  <a:lnTo>
                    <a:pt x="353" y="901"/>
                  </a:lnTo>
                  <a:lnTo>
                    <a:pt x="378" y="886"/>
                  </a:lnTo>
                  <a:lnTo>
                    <a:pt x="386" y="865"/>
                  </a:lnTo>
                  <a:lnTo>
                    <a:pt x="382" y="855"/>
                  </a:lnTo>
                  <a:lnTo>
                    <a:pt x="376" y="848"/>
                  </a:lnTo>
                  <a:lnTo>
                    <a:pt x="351" y="844"/>
                  </a:lnTo>
                  <a:lnTo>
                    <a:pt x="273" y="855"/>
                  </a:lnTo>
                  <a:lnTo>
                    <a:pt x="232" y="865"/>
                  </a:lnTo>
                  <a:lnTo>
                    <a:pt x="194" y="869"/>
                  </a:lnTo>
                  <a:lnTo>
                    <a:pt x="161" y="863"/>
                  </a:lnTo>
                  <a:lnTo>
                    <a:pt x="142" y="844"/>
                  </a:lnTo>
                  <a:lnTo>
                    <a:pt x="138" y="829"/>
                  </a:lnTo>
                  <a:lnTo>
                    <a:pt x="138" y="810"/>
                  </a:lnTo>
                  <a:lnTo>
                    <a:pt x="142" y="785"/>
                  </a:lnTo>
                  <a:lnTo>
                    <a:pt x="146" y="772"/>
                  </a:lnTo>
                  <a:lnTo>
                    <a:pt x="150" y="758"/>
                  </a:lnTo>
                  <a:lnTo>
                    <a:pt x="154" y="743"/>
                  </a:lnTo>
                  <a:lnTo>
                    <a:pt x="159" y="730"/>
                  </a:lnTo>
                  <a:lnTo>
                    <a:pt x="165" y="713"/>
                  </a:lnTo>
                  <a:lnTo>
                    <a:pt x="171" y="698"/>
                  </a:lnTo>
                  <a:lnTo>
                    <a:pt x="178" y="682"/>
                  </a:lnTo>
                  <a:lnTo>
                    <a:pt x="186" y="667"/>
                  </a:lnTo>
                  <a:lnTo>
                    <a:pt x="196" y="650"/>
                  </a:lnTo>
                  <a:lnTo>
                    <a:pt x="203" y="635"/>
                  </a:lnTo>
                  <a:lnTo>
                    <a:pt x="213" y="618"/>
                  </a:lnTo>
                  <a:lnTo>
                    <a:pt x="222" y="602"/>
                  </a:lnTo>
                  <a:lnTo>
                    <a:pt x="234" y="587"/>
                  </a:lnTo>
                  <a:lnTo>
                    <a:pt x="243" y="572"/>
                  </a:lnTo>
                  <a:lnTo>
                    <a:pt x="254" y="559"/>
                  </a:lnTo>
                  <a:lnTo>
                    <a:pt x="266" y="545"/>
                  </a:lnTo>
                  <a:lnTo>
                    <a:pt x="277" y="532"/>
                  </a:lnTo>
                  <a:lnTo>
                    <a:pt x="291" y="521"/>
                  </a:lnTo>
                  <a:lnTo>
                    <a:pt x="302" y="509"/>
                  </a:lnTo>
                  <a:lnTo>
                    <a:pt x="313" y="500"/>
                  </a:lnTo>
                  <a:lnTo>
                    <a:pt x="340" y="483"/>
                  </a:lnTo>
                  <a:lnTo>
                    <a:pt x="365" y="469"/>
                  </a:lnTo>
                  <a:lnTo>
                    <a:pt x="391" y="464"/>
                  </a:lnTo>
                  <a:lnTo>
                    <a:pt x="439" y="452"/>
                  </a:lnTo>
                  <a:lnTo>
                    <a:pt x="481" y="433"/>
                  </a:lnTo>
                  <a:lnTo>
                    <a:pt x="515" y="409"/>
                  </a:lnTo>
                  <a:lnTo>
                    <a:pt x="528" y="395"/>
                  </a:lnTo>
                  <a:lnTo>
                    <a:pt x="542" y="382"/>
                  </a:lnTo>
                  <a:lnTo>
                    <a:pt x="553" y="367"/>
                  </a:lnTo>
                  <a:lnTo>
                    <a:pt x="562" y="353"/>
                  </a:lnTo>
                  <a:lnTo>
                    <a:pt x="578" y="333"/>
                  </a:lnTo>
                  <a:lnTo>
                    <a:pt x="585" y="315"/>
                  </a:lnTo>
                  <a:lnTo>
                    <a:pt x="589" y="310"/>
                  </a:lnTo>
                  <a:lnTo>
                    <a:pt x="530" y="566"/>
                  </a:lnTo>
                  <a:lnTo>
                    <a:pt x="216" y="777"/>
                  </a:lnTo>
                  <a:lnTo>
                    <a:pt x="517" y="650"/>
                  </a:lnTo>
                  <a:lnTo>
                    <a:pt x="443" y="956"/>
                  </a:lnTo>
                  <a:lnTo>
                    <a:pt x="93" y="1036"/>
                  </a:lnTo>
                  <a:lnTo>
                    <a:pt x="433" y="1019"/>
                  </a:lnTo>
                  <a:lnTo>
                    <a:pt x="393" y="1222"/>
                  </a:lnTo>
                  <a:lnTo>
                    <a:pt x="148" y="1308"/>
                  </a:lnTo>
                  <a:lnTo>
                    <a:pt x="382" y="1277"/>
                  </a:lnTo>
                  <a:lnTo>
                    <a:pt x="361" y="1446"/>
                  </a:lnTo>
                  <a:lnTo>
                    <a:pt x="237" y="1540"/>
                  </a:lnTo>
                  <a:lnTo>
                    <a:pt x="370" y="1490"/>
                  </a:lnTo>
                  <a:lnTo>
                    <a:pt x="376" y="1718"/>
                  </a:lnTo>
                  <a:lnTo>
                    <a:pt x="403" y="1429"/>
                  </a:lnTo>
                  <a:lnTo>
                    <a:pt x="435" y="1211"/>
                  </a:lnTo>
                  <a:lnTo>
                    <a:pt x="572" y="1619"/>
                  </a:lnTo>
                  <a:lnTo>
                    <a:pt x="462" y="1131"/>
                  </a:lnTo>
                  <a:lnTo>
                    <a:pt x="502" y="967"/>
                  </a:lnTo>
                  <a:lnTo>
                    <a:pt x="696" y="1308"/>
                  </a:lnTo>
                  <a:lnTo>
                    <a:pt x="526" y="893"/>
                  </a:lnTo>
                  <a:lnTo>
                    <a:pt x="581" y="650"/>
                  </a:lnTo>
                  <a:lnTo>
                    <a:pt x="800" y="895"/>
                  </a:lnTo>
                  <a:lnTo>
                    <a:pt x="595" y="576"/>
                  </a:lnTo>
                  <a:lnTo>
                    <a:pt x="599" y="544"/>
                  </a:lnTo>
                  <a:lnTo>
                    <a:pt x="602" y="509"/>
                  </a:lnTo>
                  <a:lnTo>
                    <a:pt x="608" y="466"/>
                  </a:lnTo>
                  <a:lnTo>
                    <a:pt x="616" y="418"/>
                  </a:lnTo>
                  <a:lnTo>
                    <a:pt x="623" y="371"/>
                  </a:lnTo>
                  <a:lnTo>
                    <a:pt x="627" y="359"/>
                  </a:lnTo>
                  <a:lnTo>
                    <a:pt x="629" y="348"/>
                  </a:lnTo>
                  <a:lnTo>
                    <a:pt x="631" y="336"/>
                  </a:lnTo>
                  <a:lnTo>
                    <a:pt x="635" y="327"/>
                  </a:lnTo>
                  <a:lnTo>
                    <a:pt x="637" y="317"/>
                  </a:lnTo>
                  <a:lnTo>
                    <a:pt x="639" y="306"/>
                  </a:lnTo>
                  <a:lnTo>
                    <a:pt x="644" y="291"/>
                  </a:lnTo>
                  <a:lnTo>
                    <a:pt x="652" y="274"/>
                  </a:lnTo>
                  <a:lnTo>
                    <a:pt x="658" y="262"/>
                  </a:lnTo>
                  <a:lnTo>
                    <a:pt x="661" y="253"/>
                  </a:lnTo>
                  <a:lnTo>
                    <a:pt x="667" y="241"/>
                  </a:lnTo>
                  <a:lnTo>
                    <a:pt x="675" y="232"/>
                  </a:lnTo>
                  <a:lnTo>
                    <a:pt x="680" y="220"/>
                  </a:lnTo>
                  <a:lnTo>
                    <a:pt x="688" y="209"/>
                  </a:lnTo>
                  <a:lnTo>
                    <a:pt x="697" y="196"/>
                  </a:lnTo>
                  <a:lnTo>
                    <a:pt x="705" y="184"/>
                  </a:lnTo>
                  <a:lnTo>
                    <a:pt x="713" y="173"/>
                  </a:lnTo>
                  <a:lnTo>
                    <a:pt x="722" y="160"/>
                  </a:lnTo>
                  <a:lnTo>
                    <a:pt x="730" y="148"/>
                  </a:lnTo>
                  <a:lnTo>
                    <a:pt x="739" y="137"/>
                  </a:lnTo>
                  <a:lnTo>
                    <a:pt x="749" y="123"/>
                  </a:lnTo>
                  <a:lnTo>
                    <a:pt x="756" y="112"/>
                  </a:lnTo>
                  <a:lnTo>
                    <a:pt x="773" y="91"/>
                  </a:lnTo>
                  <a:lnTo>
                    <a:pt x="783" y="80"/>
                  </a:lnTo>
                  <a:lnTo>
                    <a:pt x="791" y="68"/>
                  </a:lnTo>
                  <a:lnTo>
                    <a:pt x="806" y="49"/>
                  </a:lnTo>
                  <a:lnTo>
                    <a:pt x="819" y="32"/>
                  </a:lnTo>
                  <a:lnTo>
                    <a:pt x="831" y="19"/>
                  </a:lnTo>
                  <a:lnTo>
                    <a:pt x="838" y="8"/>
                  </a:lnTo>
                  <a:lnTo>
                    <a:pt x="846" y="0"/>
                  </a:lnTo>
                  <a:lnTo>
                    <a:pt x="850" y="230"/>
                  </a:lnTo>
                  <a:lnTo>
                    <a:pt x="832" y="226"/>
                  </a:lnTo>
                  <a:lnTo>
                    <a:pt x="787" y="239"/>
                  </a:lnTo>
                  <a:lnTo>
                    <a:pt x="734" y="268"/>
                  </a:lnTo>
                  <a:close/>
                </a:path>
              </a:pathLst>
            </a:custGeom>
            <a:solidFill>
              <a:srgbClr val="FF66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58391" name="BayCaoTiengHatUocMo_DoiTaLonLenCungDatNuoc_TopCa_02.wma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10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50" name="Picture 24" descr="Dove-02-june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371600" y="2409825"/>
            <a:ext cx="1276350" cy="9429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51" name="Picture 11" descr="!dk8_1la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6045200"/>
            <a:ext cx="914400" cy="81280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58394" name="Group 26"/>
          <p:cNvGrpSpPr/>
          <p:nvPr/>
        </p:nvGrpSpPr>
        <p:grpSpPr>
          <a:xfrm>
            <a:off x="0" y="4191000"/>
            <a:ext cx="2209800" cy="2667000"/>
            <a:chOff x="1008" y="2592"/>
            <a:chExt cx="1259" cy="1379"/>
          </a:xfrm>
        </p:grpSpPr>
        <p:grpSp>
          <p:nvGrpSpPr>
            <p:cNvPr id="10282" name="Group 27"/>
            <p:cNvGrpSpPr/>
            <p:nvPr/>
          </p:nvGrpSpPr>
          <p:grpSpPr>
            <a:xfrm>
              <a:off x="1008" y="2592"/>
              <a:ext cx="1259" cy="1379"/>
              <a:chOff x="816" y="2544"/>
              <a:chExt cx="1632" cy="1632"/>
            </a:xfrm>
          </p:grpSpPr>
          <p:grpSp>
            <p:nvGrpSpPr>
              <p:cNvPr id="10284" name="Group 28"/>
              <p:cNvGrpSpPr/>
              <p:nvPr/>
            </p:nvGrpSpPr>
            <p:grpSpPr>
              <a:xfrm>
                <a:off x="816" y="2544"/>
                <a:ext cx="1632" cy="1632"/>
                <a:chOff x="720" y="2496"/>
                <a:chExt cx="1632" cy="1632"/>
              </a:xfrm>
            </p:grpSpPr>
            <p:sp>
              <p:nvSpPr>
                <p:cNvPr id="10286" name="AutoShape 29"/>
                <p:cNvSpPr/>
                <p:nvPr/>
              </p:nvSpPr>
              <p:spPr>
                <a:xfrm>
                  <a:off x="1056" y="2496"/>
                  <a:ext cx="1008" cy="672"/>
                </a:xfrm>
                <a:custGeom>
                  <a:avLst/>
                  <a:gdLst>
                    <a:gd name="txL" fmla="*/ 5036 w 21600"/>
                    <a:gd name="txT" fmla="*/ 2282 h 21600"/>
                    <a:gd name="txR" fmla="*/ 16564 w 21600"/>
                    <a:gd name="txB" fmla="*/ 13693 h 21600"/>
                  </a:gdLst>
                  <a:ahLst/>
                  <a:cxnLst>
                    <a:cxn ang="17694720">
                      <a:pos x="0" y="0"/>
                    </a:cxn>
                    <a:cxn ang="11796480">
                      <a:pos x="0" y="0"/>
                    </a:cxn>
                    <a:cxn ang="589824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21600" h="21600">
                      <a:moveTo>
                        <a:pt x="10860" y="2187"/>
                      </a:moveTo>
                      <a:cubicBezTo>
                        <a:pt x="10451" y="1746"/>
                        <a:pt x="9529" y="1018"/>
                        <a:pt x="9015" y="730"/>
                      </a:cubicBezTo>
                      <a:cubicBezTo>
                        <a:pt x="7865" y="152"/>
                        <a:pt x="6685" y="0"/>
                        <a:pt x="5415" y="0"/>
                      </a:cubicBezTo>
                      <a:cubicBezTo>
                        <a:pt x="4175" y="152"/>
                        <a:pt x="2995" y="575"/>
                        <a:pt x="1967" y="1305"/>
                      </a:cubicBezTo>
                      <a:cubicBezTo>
                        <a:pt x="1150" y="2187"/>
                        <a:pt x="575" y="3222"/>
                        <a:pt x="242" y="4220"/>
                      </a:cubicBezTo>
                      <a:cubicBezTo>
                        <a:pt x="0" y="5410"/>
                        <a:pt x="242" y="6560"/>
                        <a:pt x="575" y="7597"/>
                      </a:cubicBezTo>
                      <a:lnTo>
                        <a:pt x="10860" y="21600"/>
                      </a:lnTo>
                      <a:lnTo>
                        <a:pt x="20995" y="7597"/>
                      </a:lnTo>
                      <a:cubicBezTo>
                        <a:pt x="21480" y="6560"/>
                        <a:pt x="21600" y="5410"/>
                        <a:pt x="21480" y="4220"/>
                      </a:cubicBezTo>
                      <a:cubicBezTo>
                        <a:pt x="21115" y="3222"/>
                        <a:pt x="20420" y="2187"/>
                        <a:pt x="19632" y="1305"/>
                      </a:cubicBezTo>
                      <a:cubicBezTo>
                        <a:pt x="18575" y="575"/>
                        <a:pt x="17425" y="152"/>
                        <a:pt x="16275" y="0"/>
                      </a:cubicBezTo>
                      <a:cubicBezTo>
                        <a:pt x="15005" y="0"/>
                        <a:pt x="13735" y="152"/>
                        <a:pt x="12705" y="730"/>
                      </a:cubicBezTo>
                      <a:cubicBezTo>
                        <a:pt x="12176" y="1018"/>
                        <a:pt x="11254" y="1746"/>
                        <a:pt x="10860" y="2187"/>
                      </a:cubicBezTo>
                      <a:close/>
                    </a:path>
                  </a:pathLst>
                </a:custGeom>
                <a:solidFill>
                  <a:srgbClr val="FF3300">
                    <a:alpha val="100000"/>
                  </a:srgbClr>
                </a:solidFill>
                <a:ln w="9525" cap="flat" cmpd="sng">
                  <a:solidFill>
                    <a:srgbClr val="FF99FF">
                      <a:alpha val="100000"/>
                    </a:srgbClr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pic>
              <p:nvPicPr>
                <p:cNvPr id="10287" name="Picture 30" descr="happymom8b"/>
                <p:cNvPicPr>
                  <a:picLocks noChangeAspect="1"/>
                </p:cNvPicPr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720" y="2640"/>
                  <a:ext cx="1632" cy="148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</p:pic>
          </p:grpSp>
          <p:sp>
            <p:nvSpPr>
              <p:cNvPr id="10285" name="AutoShape 31"/>
              <p:cNvSpPr/>
              <p:nvPr/>
            </p:nvSpPr>
            <p:spPr>
              <a:xfrm rot="-554298">
                <a:off x="1152" y="3024"/>
                <a:ext cx="576" cy="432"/>
              </a:xfrm>
              <a:custGeom>
                <a:avLst/>
                <a:gdLst>
                  <a:gd name="txL" fmla="*/ 5025 w 21600"/>
                  <a:gd name="txT" fmla="*/ 2300 h 21600"/>
                  <a:gd name="txR" fmla="*/ 16575 w 21600"/>
                  <a:gd name="txB" fmla="*/ 13700 h 21600"/>
                </a:gdLst>
                <a:ahLst/>
                <a:cxnLst>
                  <a:cxn ang="17694720">
                    <a:pos x="0" y="0"/>
                  </a:cxn>
                  <a:cxn ang="11796480">
                    <a:pos x="0" y="0"/>
                  </a:cxn>
                  <a:cxn ang="589824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FF33CC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283" name="Text Box 32"/>
            <p:cNvSpPr txBox="1"/>
            <p:nvPr/>
          </p:nvSpPr>
          <p:spPr>
            <a:xfrm>
              <a:off x="1200" y="2640"/>
              <a:ext cx="816" cy="18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lvl="1" algn="ctr" eaLnBrk="1" hangingPunct="1">
                <a:spcBef>
                  <a:spcPct val="50000"/>
                </a:spcBef>
              </a:pPr>
              <a:r>
                <a:rPr b="1" dirty="0">
                  <a:solidFill>
                    <a:schemeClr val="tx2"/>
                  </a:solidFill>
                  <a:latin typeface="VNI-Awchon" pitchFamily="2" charset="0"/>
                </a:rPr>
                <a:t>CH</a:t>
              </a:r>
              <a:r>
                <a:rPr b="1" dirty="0">
                  <a:latin typeface=".VnAvant" panose="020B7200000000000000" pitchFamily="34" charset="0"/>
                </a:rPr>
                <a:t>ĂM</a:t>
              </a:r>
            </a:p>
          </p:txBody>
        </p:sp>
      </p:grpSp>
      <p:grpSp>
        <p:nvGrpSpPr>
          <p:cNvPr id="58401" name="Group 33"/>
          <p:cNvGrpSpPr/>
          <p:nvPr/>
        </p:nvGrpSpPr>
        <p:grpSpPr>
          <a:xfrm>
            <a:off x="2057400" y="4191000"/>
            <a:ext cx="2209800" cy="2667000"/>
            <a:chOff x="1008" y="2592"/>
            <a:chExt cx="1259" cy="1379"/>
          </a:xfrm>
        </p:grpSpPr>
        <p:grpSp>
          <p:nvGrpSpPr>
            <p:cNvPr id="10276" name="Group 34"/>
            <p:cNvGrpSpPr/>
            <p:nvPr/>
          </p:nvGrpSpPr>
          <p:grpSpPr>
            <a:xfrm>
              <a:off x="1008" y="2592"/>
              <a:ext cx="1259" cy="1379"/>
              <a:chOff x="816" y="2544"/>
              <a:chExt cx="1632" cy="1632"/>
            </a:xfrm>
          </p:grpSpPr>
          <p:grpSp>
            <p:nvGrpSpPr>
              <p:cNvPr id="10278" name="Group 35"/>
              <p:cNvGrpSpPr/>
              <p:nvPr/>
            </p:nvGrpSpPr>
            <p:grpSpPr>
              <a:xfrm>
                <a:off x="816" y="2544"/>
                <a:ext cx="1632" cy="1632"/>
                <a:chOff x="720" y="2496"/>
                <a:chExt cx="1632" cy="1632"/>
              </a:xfrm>
            </p:grpSpPr>
            <p:sp>
              <p:nvSpPr>
                <p:cNvPr id="10280" name="AutoShape 36"/>
                <p:cNvSpPr/>
                <p:nvPr/>
              </p:nvSpPr>
              <p:spPr>
                <a:xfrm>
                  <a:off x="1056" y="2496"/>
                  <a:ext cx="1008" cy="672"/>
                </a:xfrm>
                <a:custGeom>
                  <a:avLst/>
                  <a:gdLst>
                    <a:gd name="txL" fmla="*/ 5036 w 21600"/>
                    <a:gd name="txT" fmla="*/ 2282 h 21600"/>
                    <a:gd name="txR" fmla="*/ 16564 w 21600"/>
                    <a:gd name="txB" fmla="*/ 13693 h 21600"/>
                  </a:gdLst>
                  <a:ahLst/>
                  <a:cxnLst>
                    <a:cxn ang="17694720">
                      <a:pos x="0" y="0"/>
                    </a:cxn>
                    <a:cxn ang="11796480">
                      <a:pos x="0" y="0"/>
                    </a:cxn>
                    <a:cxn ang="589824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21600" h="21600">
                      <a:moveTo>
                        <a:pt x="10860" y="2187"/>
                      </a:moveTo>
                      <a:cubicBezTo>
                        <a:pt x="10451" y="1746"/>
                        <a:pt x="9529" y="1018"/>
                        <a:pt x="9015" y="730"/>
                      </a:cubicBezTo>
                      <a:cubicBezTo>
                        <a:pt x="7865" y="152"/>
                        <a:pt x="6685" y="0"/>
                        <a:pt x="5415" y="0"/>
                      </a:cubicBezTo>
                      <a:cubicBezTo>
                        <a:pt x="4175" y="152"/>
                        <a:pt x="2995" y="575"/>
                        <a:pt x="1967" y="1305"/>
                      </a:cubicBezTo>
                      <a:cubicBezTo>
                        <a:pt x="1150" y="2187"/>
                        <a:pt x="575" y="3222"/>
                        <a:pt x="242" y="4220"/>
                      </a:cubicBezTo>
                      <a:cubicBezTo>
                        <a:pt x="0" y="5410"/>
                        <a:pt x="242" y="6560"/>
                        <a:pt x="575" y="7597"/>
                      </a:cubicBezTo>
                      <a:lnTo>
                        <a:pt x="10860" y="21600"/>
                      </a:lnTo>
                      <a:lnTo>
                        <a:pt x="20995" y="7597"/>
                      </a:lnTo>
                      <a:cubicBezTo>
                        <a:pt x="21480" y="6560"/>
                        <a:pt x="21600" y="5410"/>
                        <a:pt x="21480" y="4220"/>
                      </a:cubicBezTo>
                      <a:cubicBezTo>
                        <a:pt x="21115" y="3222"/>
                        <a:pt x="20420" y="2187"/>
                        <a:pt x="19632" y="1305"/>
                      </a:cubicBezTo>
                      <a:cubicBezTo>
                        <a:pt x="18575" y="575"/>
                        <a:pt x="17425" y="152"/>
                        <a:pt x="16275" y="0"/>
                      </a:cubicBezTo>
                      <a:cubicBezTo>
                        <a:pt x="15005" y="0"/>
                        <a:pt x="13735" y="152"/>
                        <a:pt x="12705" y="730"/>
                      </a:cubicBezTo>
                      <a:cubicBezTo>
                        <a:pt x="12176" y="1018"/>
                        <a:pt x="11254" y="1746"/>
                        <a:pt x="10860" y="2187"/>
                      </a:cubicBezTo>
                      <a:close/>
                    </a:path>
                  </a:pathLst>
                </a:custGeom>
                <a:solidFill>
                  <a:srgbClr val="FF3300">
                    <a:alpha val="100000"/>
                  </a:srgbClr>
                </a:solidFill>
                <a:ln w="9525" cap="flat" cmpd="sng">
                  <a:solidFill>
                    <a:srgbClr val="FF99FF">
                      <a:alpha val="100000"/>
                    </a:srgbClr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pic>
              <p:nvPicPr>
                <p:cNvPr id="10281" name="Picture 37" descr="happymom8b"/>
                <p:cNvPicPr>
                  <a:picLocks noChangeAspect="1"/>
                </p:cNvPicPr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720" y="2640"/>
                  <a:ext cx="1632" cy="148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</p:pic>
          </p:grpSp>
          <p:sp>
            <p:nvSpPr>
              <p:cNvPr id="10279" name="AutoShape 38"/>
              <p:cNvSpPr/>
              <p:nvPr/>
            </p:nvSpPr>
            <p:spPr>
              <a:xfrm rot="-554298">
                <a:off x="1152" y="3024"/>
                <a:ext cx="576" cy="432"/>
              </a:xfrm>
              <a:custGeom>
                <a:avLst/>
                <a:gdLst>
                  <a:gd name="txL" fmla="*/ 5025 w 21600"/>
                  <a:gd name="txT" fmla="*/ 2300 h 21600"/>
                  <a:gd name="txR" fmla="*/ 16575 w 21600"/>
                  <a:gd name="txB" fmla="*/ 13700 h 21600"/>
                </a:gdLst>
                <a:ahLst/>
                <a:cxnLst>
                  <a:cxn ang="17694720">
                    <a:pos x="0" y="0"/>
                  </a:cxn>
                  <a:cxn ang="11796480">
                    <a:pos x="0" y="0"/>
                  </a:cxn>
                  <a:cxn ang="589824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FF33CC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277" name="Text Box 39"/>
            <p:cNvSpPr txBox="1"/>
            <p:nvPr/>
          </p:nvSpPr>
          <p:spPr>
            <a:xfrm>
              <a:off x="1200" y="2640"/>
              <a:ext cx="816" cy="18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dirty="0">
                  <a:solidFill>
                    <a:schemeClr val="tx2"/>
                  </a:solidFill>
                  <a:latin typeface="VNI-Awchon" pitchFamily="2" charset="0"/>
                </a:rPr>
                <a:t>NGOAN</a:t>
              </a:r>
            </a:p>
          </p:txBody>
        </p:sp>
      </p:grpSp>
      <p:grpSp>
        <p:nvGrpSpPr>
          <p:cNvPr id="58408" name="Group 40"/>
          <p:cNvGrpSpPr/>
          <p:nvPr/>
        </p:nvGrpSpPr>
        <p:grpSpPr>
          <a:xfrm>
            <a:off x="4953000" y="4191000"/>
            <a:ext cx="2209800" cy="2667000"/>
            <a:chOff x="1008" y="2592"/>
            <a:chExt cx="1259" cy="1379"/>
          </a:xfrm>
        </p:grpSpPr>
        <p:grpSp>
          <p:nvGrpSpPr>
            <p:cNvPr id="10270" name="Group 41"/>
            <p:cNvGrpSpPr/>
            <p:nvPr/>
          </p:nvGrpSpPr>
          <p:grpSpPr>
            <a:xfrm>
              <a:off x="1008" y="2592"/>
              <a:ext cx="1259" cy="1379"/>
              <a:chOff x="816" y="2544"/>
              <a:chExt cx="1632" cy="1632"/>
            </a:xfrm>
          </p:grpSpPr>
          <p:grpSp>
            <p:nvGrpSpPr>
              <p:cNvPr id="10272" name="Group 42"/>
              <p:cNvGrpSpPr/>
              <p:nvPr/>
            </p:nvGrpSpPr>
            <p:grpSpPr>
              <a:xfrm>
                <a:off x="816" y="2544"/>
                <a:ext cx="1632" cy="1632"/>
                <a:chOff x="720" y="2496"/>
                <a:chExt cx="1632" cy="1632"/>
              </a:xfrm>
            </p:grpSpPr>
            <p:sp>
              <p:nvSpPr>
                <p:cNvPr id="10274" name="AutoShape 43"/>
                <p:cNvSpPr/>
                <p:nvPr/>
              </p:nvSpPr>
              <p:spPr>
                <a:xfrm>
                  <a:off x="1056" y="2496"/>
                  <a:ext cx="1008" cy="672"/>
                </a:xfrm>
                <a:custGeom>
                  <a:avLst/>
                  <a:gdLst>
                    <a:gd name="txL" fmla="*/ 5036 w 21600"/>
                    <a:gd name="txT" fmla="*/ 2282 h 21600"/>
                    <a:gd name="txR" fmla="*/ 16564 w 21600"/>
                    <a:gd name="txB" fmla="*/ 13693 h 21600"/>
                  </a:gdLst>
                  <a:ahLst/>
                  <a:cxnLst>
                    <a:cxn ang="17694720">
                      <a:pos x="0" y="0"/>
                    </a:cxn>
                    <a:cxn ang="11796480">
                      <a:pos x="0" y="0"/>
                    </a:cxn>
                    <a:cxn ang="589824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21600" h="21600">
                      <a:moveTo>
                        <a:pt x="10860" y="2187"/>
                      </a:moveTo>
                      <a:cubicBezTo>
                        <a:pt x="10451" y="1746"/>
                        <a:pt x="9529" y="1018"/>
                        <a:pt x="9015" y="730"/>
                      </a:cubicBezTo>
                      <a:cubicBezTo>
                        <a:pt x="7865" y="152"/>
                        <a:pt x="6685" y="0"/>
                        <a:pt x="5415" y="0"/>
                      </a:cubicBezTo>
                      <a:cubicBezTo>
                        <a:pt x="4175" y="152"/>
                        <a:pt x="2995" y="575"/>
                        <a:pt x="1967" y="1305"/>
                      </a:cubicBezTo>
                      <a:cubicBezTo>
                        <a:pt x="1150" y="2187"/>
                        <a:pt x="575" y="3222"/>
                        <a:pt x="242" y="4220"/>
                      </a:cubicBezTo>
                      <a:cubicBezTo>
                        <a:pt x="0" y="5410"/>
                        <a:pt x="242" y="6560"/>
                        <a:pt x="575" y="7597"/>
                      </a:cubicBezTo>
                      <a:lnTo>
                        <a:pt x="10860" y="21600"/>
                      </a:lnTo>
                      <a:lnTo>
                        <a:pt x="20995" y="7597"/>
                      </a:lnTo>
                      <a:cubicBezTo>
                        <a:pt x="21480" y="6560"/>
                        <a:pt x="21600" y="5410"/>
                        <a:pt x="21480" y="4220"/>
                      </a:cubicBezTo>
                      <a:cubicBezTo>
                        <a:pt x="21115" y="3222"/>
                        <a:pt x="20420" y="2187"/>
                        <a:pt x="19632" y="1305"/>
                      </a:cubicBezTo>
                      <a:cubicBezTo>
                        <a:pt x="18575" y="575"/>
                        <a:pt x="17425" y="152"/>
                        <a:pt x="16275" y="0"/>
                      </a:cubicBezTo>
                      <a:cubicBezTo>
                        <a:pt x="15005" y="0"/>
                        <a:pt x="13735" y="152"/>
                        <a:pt x="12705" y="730"/>
                      </a:cubicBezTo>
                      <a:cubicBezTo>
                        <a:pt x="12176" y="1018"/>
                        <a:pt x="11254" y="1746"/>
                        <a:pt x="10860" y="2187"/>
                      </a:cubicBezTo>
                      <a:close/>
                    </a:path>
                  </a:pathLst>
                </a:custGeom>
                <a:solidFill>
                  <a:srgbClr val="FF3300">
                    <a:alpha val="100000"/>
                  </a:srgbClr>
                </a:solidFill>
                <a:ln w="9525" cap="flat" cmpd="sng">
                  <a:solidFill>
                    <a:srgbClr val="FF99FF">
                      <a:alpha val="100000"/>
                    </a:srgbClr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pic>
              <p:nvPicPr>
                <p:cNvPr id="10275" name="Picture 44" descr="happymom8b"/>
                <p:cNvPicPr>
                  <a:picLocks noChangeAspect="1"/>
                </p:cNvPicPr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720" y="2640"/>
                  <a:ext cx="1632" cy="148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</p:pic>
          </p:grpSp>
          <p:sp>
            <p:nvSpPr>
              <p:cNvPr id="10273" name="AutoShape 45"/>
              <p:cNvSpPr/>
              <p:nvPr/>
            </p:nvSpPr>
            <p:spPr>
              <a:xfrm rot="-554298">
                <a:off x="1152" y="3024"/>
                <a:ext cx="576" cy="432"/>
              </a:xfrm>
              <a:custGeom>
                <a:avLst/>
                <a:gdLst>
                  <a:gd name="txL" fmla="*/ 5025 w 21600"/>
                  <a:gd name="txT" fmla="*/ 2300 h 21600"/>
                  <a:gd name="txR" fmla="*/ 16575 w 21600"/>
                  <a:gd name="txB" fmla="*/ 13700 h 21600"/>
                </a:gdLst>
                <a:ahLst/>
                <a:cxnLst>
                  <a:cxn ang="17694720">
                    <a:pos x="0" y="0"/>
                  </a:cxn>
                  <a:cxn ang="11796480">
                    <a:pos x="0" y="0"/>
                  </a:cxn>
                  <a:cxn ang="589824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FF33CC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271" name="Text Box 46"/>
            <p:cNvSpPr txBox="1"/>
            <p:nvPr/>
          </p:nvSpPr>
          <p:spPr>
            <a:xfrm>
              <a:off x="1200" y="2640"/>
              <a:ext cx="816" cy="18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b="1" dirty="0">
                  <a:solidFill>
                    <a:schemeClr val="tx2"/>
                  </a:solidFill>
                  <a:latin typeface="VNI-Awchon" pitchFamily="2" charset="0"/>
                </a:rPr>
                <a:t>HỌC</a:t>
              </a:r>
            </a:p>
          </p:txBody>
        </p:sp>
      </p:grpSp>
      <p:grpSp>
        <p:nvGrpSpPr>
          <p:cNvPr id="58415" name="Group 47"/>
          <p:cNvGrpSpPr/>
          <p:nvPr/>
        </p:nvGrpSpPr>
        <p:grpSpPr>
          <a:xfrm>
            <a:off x="6934200" y="4191000"/>
            <a:ext cx="2209800" cy="2667000"/>
            <a:chOff x="1008" y="2592"/>
            <a:chExt cx="1259" cy="1379"/>
          </a:xfrm>
        </p:grpSpPr>
        <p:grpSp>
          <p:nvGrpSpPr>
            <p:cNvPr id="10264" name="Group 48"/>
            <p:cNvGrpSpPr/>
            <p:nvPr/>
          </p:nvGrpSpPr>
          <p:grpSpPr>
            <a:xfrm>
              <a:off x="1008" y="2592"/>
              <a:ext cx="1259" cy="1379"/>
              <a:chOff x="816" y="2544"/>
              <a:chExt cx="1632" cy="1632"/>
            </a:xfrm>
          </p:grpSpPr>
          <p:grpSp>
            <p:nvGrpSpPr>
              <p:cNvPr id="10266" name="Group 49"/>
              <p:cNvGrpSpPr/>
              <p:nvPr/>
            </p:nvGrpSpPr>
            <p:grpSpPr>
              <a:xfrm>
                <a:off x="816" y="2544"/>
                <a:ext cx="1632" cy="1632"/>
                <a:chOff x="720" y="2496"/>
                <a:chExt cx="1632" cy="1632"/>
              </a:xfrm>
            </p:grpSpPr>
            <p:sp>
              <p:nvSpPr>
                <p:cNvPr id="10268" name="AutoShape 50"/>
                <p:cNvSpPr/>
                <p:nvPr/>
              </p:nvSpPr>
              <p:spPr>
                <a:xfrm>
                  <a:off x="1056" y="2496"/>
                  <a:ext cx="1008" cy="672"/>
                </a:xfrm>
                <a:custGeom>
                  <a:avLst/>
                  <a:gdLst>
                    <a:gd name="txL" fmla="*/ 5036 w 21600"/>
                    <a:gd name="txT" fmla="*/ 2282 h 21600"/>
                    <a:gd name="txR" fmla="*/ 16564 w 21600"/>
                    <a:gd name="txB" fmla="*/ 13693 h 21600"/>
                  </a:gdLst>
                  <a:ahLst/>
                  <a:cxnLst>
                    <a:cxn ang="17694720">
                      <a:pos x="0" y="0"/>
                    </a:cxn>
                    <a:cxn ang="11796480">
                      <a:pos x="0" y="0"/>
                    </a:cxn>
                    <a:cxn ang="589824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21600" h="21600">
                      <a:moveTo>
                        <a:pt x="10860" y="2187"/>
                      </a:moveTo>
                      <a:cubicBezTo>
                        <a:pt x="10451" y="1746"/>
                        <a:pt x="9529" y="1018"/>
                        <a:pt x="9015" y="730"/>
                      </a:cubicBezTo>
                      <a:cubicBezTo>
                        <a:pt x="7865" y="152"/>
                        <a:pt x="6685" y="0"/>
                        <a:pt x="5415" y="0"/>
                      </a:cubicBezTo>
                      <a:cubicBezTo>
                        <a:pt x="4175" y="152"/>
                        <a:pt x="2995" y="575"/>
                        <a:pt x="1967" y="1305"/>
                      </a:cubicBezTo>
                      <a:cubicBezTo>
                        <a:pt x="1150" y="2187"/>
                        <a:pt x="575" y="3222"/>
                        <a:pt x="242" y="4220"/>
                      </a:cubicBezTo>
                      <a:cubicBezTo>
                        <a:pt x="0" y="5410"/>
                        <a:pt x="242" y="6560"/>
                        <a:pt x="575" y="7597"/>
                      </a:cubicBezTo>
                      <a:lnTo>
                        <a:pt x="10860" y="21600"/>
                      </a:lnTo>
                      <a:lnTo>
                        <a:pt x="20995" y="7597"/>
                      </a:lnTo>
                      <a:cubicBezTo>
                        <a:pt x="21480" y="6560"/>
                        <a:pt x="21600" y="5410"/>
                        <a:pt x="21480" y="4220"/>
                      </a:cubicBezTo>
                      <a:cubicBezTo>
                        <a:pt x="21115" y="3222"/>
                        <a:pt x="20420" y="2187"/>
                        <a:pt x="19632" y="1305"/>
                      </a:cubicBezTo>
                      <a:cubicBezTo>
                        <a:pt x="18575" y="575"/>
                        <a:pt x="17425" y="152"/>
                        <a:pt x="16275" y="0"/>
                      </a:cubicBezTo>
                      <a:cubicBezTo>
                        <a:pt x="15005" y="0"/>
                        <a:pt x="13735" y="152"/>
                        <a:pt x="12705" y="730"/>
                      </a:cubicBezTo>
                      <a:cubicBezTo>
                        <a:pt x="12176" y="1018"/>
                        <a:pt x="11254" y="1746"/>
                        <a:pt x="10860" y="2187"/>
                      </a:cubicBezTo>
                      <a:close/>
                    </a:path>
                  </a:pathLst>
                </a:custGeom>
                <a:solidFill>
                  <a:srgbClr val="FF3300">
                    <a:alpha val="100000"/>
                  </a:srgbClr>
                </a:solidFill>
                <a:ln w="9525" cap="flat" cmpd="sng">
                  <a:solidFill>
                    <a:srgbClr val="FF99FF">
                      <a:alpha val="100000"/>
                    </a:srgbClr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pic>
              <p:nvPicPr>
                <p:cNvPr id="10269" name="Picture 51" descr="happymom8b"/>
                <p:cNvPicPr>
                  <a:picLocks noChangeAspect="1"/>
                </p:cNvPicPr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720" y="2640"/>
                  <a:ext cx="1632" cy="148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</p:pic>
          </p:grpSp>
          <p:sp>
            <p:nvSpPr>
              <p:cNvPr id="10267" name="AutoShape 52"/>
              <p:cNvSpPr/>
              <p:nvPr/>
            </p:nvSpPr>
            <p:spPr>
              <a:xfrm rot="-554298">
                <a:off x="1152" y="3024"/>
                <a:ext cx="576" cy="432"/>
              </a:xfrm>
              <a:custGeom>
                <a:avLst/>
                <a:gdLst>
                  <a:gd name="txL" fmla="*/ 5025 w 21600"/>
                  <a:gd name="txT" fmla="*/ 2300 h 21600"/>
                  <a:gd name="txR" fmla="*/ 16575 w 21600"/>
                  <a:gd name="txB" fmla="*/ 13700 h 21600"/>
                </a:gdLst>
                <a:ahLst/>
                <a:cxnLst>
                  <a:cxn ang="17694720">
                    <a:pos x="0" y="0"/>
                  </a:cxn>
                  <a:cxn ang="11796480">
                    <a:pos x="0" y="0"/>
                  </a:cxn>
                  <a:cxn ang="589824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FF33CC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265" name="Text Box 53"/>
            <p:cNvSpPr txBox="1"/>
            <p:nvPr/>
          </p:nvSpPr>
          <p:spPr>
            <a:xfrm>
              <a:off x="1200" y="2640"/>
              <a:ext cx="816" cy="18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b="1" dirty="0">
                  <a:solidFill>
                    <a:schemeClr val="tx2"/>
                  </a:solidFill>
                  <a:latin typeface="VNI-Awchon" pitchFamily="2" charset="0"/>
                </a:rPr>
                <a:t>GIỎI</a:t>
              </a:r>
            </a:p>
          </p:txBody>
        </p:sp>
      </p:grpSp>
      <p:pic>
        <p:nvPicPr>
          <p:cNvPr id="10256" name="Picture 54" descr="17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 rot="2099535">
            <a:off x="6877050" y="2362200"/>
            <a:ext cx="895350" cy="89535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58423" name="Group 55"/>
          <p:cNvGrpSpPr/>
          <p:nvPr/>
        </p:nvGrpSpPr>
        <p:grpSpPr>
          <a:xfrm>
            <a:off x="1981200" y="6019800"/>
            <a:ext cx="5695950" cy="666750"/>
            <a:chOff x="1248" y="3792"/>
            <a:chExt cx="3588" cy="420"/>
          </a:xfrm>
        </p:grpSpPr>
        <p:pic>
          <p:nvPicPr>
            <p:cNvPr id="10262" name="Picture 56" descr="17"/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 rot="3716212">
              <a:off x="4464" y="3840"/>
              <a:ext cx="372" cy="372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0263" name="Picture 57" descr="17"/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 rot="-9750735">
              <a:off x="1248" y="3792"/>
              <a:ext cx="372" cy="372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10258" name="Group 58"/>
          <p:cNvGrpSpPr/>
          <p:nvPr/>
        </p:nvGrpSpPr>
        <p:grpSpPr>
          <a:xfrm>
            <a:off x="0" y="5969000"/>
            <a:ext cx="9144000" cy="889000"/>
            <a:chOff x="0" y="3760"/>
            <a:chExt cx="5760" cy="560"/>
          </a:xfrm>
        </p:grpSpPr>
        <p:pic>
          <p:nvPicPr>
            <p:cNvPr id="10260" name="Picture 11" descr="!dk8_1la"/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5280" y="3792"/>
              <a:ext cx="480" cy="528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0261" name="Picture 11" descr="!dk8_1la"/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0" y="3760"/>
              <a:ext cx="576" cy="512"/>
            </a:xfrm>
            <a:prstGeom prst="rect">
              <a:avLst/>
            </a:prstGeom>
            <a:noFill/>
            <a:ln w="9525">
              <a:noFill/>
            </a:ln>
          </p:spPr>
        </p:pic>
      </p:grpSp>
      <p:pic>
        <p:nvPicPr>
          <p:cNvPr id="58429" name="hoa vuon nha bac.wma">
            <a:hlinkClick r:id="" action="ppaction://media"/>
          </p:cNvPr>
          <p:cNvPicPr>
            <a:picLocks noRot="1"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link="rId3"/>
              </p:ext>
            </p:extLst>
          </p:nvPr>
        </p:nvPicPr>
        <p:blipFill>
          <a:blip r:embed="rId10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8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8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1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3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23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" dur="1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1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1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8" dur="1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000"/>
                            </p:stCondLst>
                            <p:childTnLst>
                              <p:par>
                                <p:cTn id="31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84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84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8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8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7000"/>
                            </p:stCondLst>
                            <p:childTnLst>
                              <p:par>
                                <p:cTn id="38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84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84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8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8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84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84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8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8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9000"/>
                            </p:stCondLst>
                            <p:childTnLst>
                              <p:par>
                                <p:cTn id="52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3" dur="1" fill="hold"/>
                                        <p:tgtEl>
                                          <p:spTgt spid="5839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5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8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8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84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84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8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6" dur="136671" fill="hold"/>
                                        <p:tgtEl>
                                          <p:spTgt spid="5842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6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8391"/>
                </p:tgtEl>
              </p:cMediaNode>
            </p:audio>
            <p:audio>
              <p:cMediaNode>
                <p:cTn id="6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8429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̉ đề của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393</Words>
  <Application>Microsoft Office PowerPoint</Application>
  <PresentationFormat>On-screen Show (4:3)</PresentationFormat>
  <Paragraphs>139</Paragraphs>
  <Slides>9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Home</dc:creator>
  <cp:lastModifiedBy>Windows User</cp:lastModifiedBy>
  <cp:revision>63</cp:revision>
  <dcterms:created xsi:type="dcterms:W3CDTF">2014-10-06T14:08:22Z</dcterms:created>
  <dcterms:modified xsi:type="dcterms:W3CDTF">2021-03-16T01:37:20Z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1033-10.2.0.5934</vt:lpwstr>
  </property>
</Properties>
</file>