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3" r:id="rId3"/>
    <p:sldId id="282" r:id="rId4"/>
    <p:sldId id="257" r:id="rId5"/>
    <p:sldId id="258" r:id="rId6"/>
    <p:sldId id="278" r:id="rId7"/>
    <p:sldId id="274" r:id="rId8"/>
    <p:sldId id="276" r:id="rId9"/>
    <p:sldId id="270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752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8DF04-8A50-4292-935B-9C7C8FEE67F6}" type="datetimeFigureOut">
              <a:rPr lang="en-US" smtClean="0"/>
              <a:pPr/>
              <a:t>16/03/2021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97119-7326-4D86-965F-F71F7A73F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HOA\NHAC\TiengVoTay-DangCapNhat_49xap_2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1980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-2620962" y="3001962"/>
            <a:ext cx="6096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554663" y="2963862"/>
            <a:ext cx="6324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TiengVoTay-DangCapNhat_49xap_2.mp3">
            <a:hlinkClick r:id="" action="ppaction://media"/>
          </p:cNvPr>
          <p:cNvPicPr>
            <a:picLocks noGrp="1" noRot="1" noChangeAspect="1"/>
          </p:cNvPicPr>
          <p:nvPr>
            <p:ph idx="4294967295"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8077200" y="6019800"/>
            <a:ext cx="304800" cy="304800"/>
          </a:xfrm>
        </p:spPr>
      </p:pic>
      <p:sp>
        <p:nvSpPr>
          <p:cNvPr id="12" name="Title 11"/>
          <p:cNvSpPr>
            <a:spLocks noGrp="1"/>
          </p:cNvSpPr>
          <p:nvPr>
            <p:ph type="title" idx="4294967295"/>
          </p:nvPr>
        </p:nvSpPr>
        <p:spPr>
          <a:xfrm>
            <a:off x="1066800" y="1143000"/>
            <a:ext cx="7239000" cy="1828800"/>
          </a:xfrm>
        </p:spPr>
        <p:txBody>
          <a:bodyPr wrap="none">
            <a:prstTxWarp prst="textDeflateBottom">
              <a:avLst/>
            </a:prstTxWarp>
            <a:spAutoFit/>
          </a:bodyPr>
          <a:lstStyle/>
          <a:p>
            <a:pPr>
              <a:defRPr/>
            </a:pPr>
            <a:r>
              <a:rPr lang="en-US" sz="5400" b="1" dirty="0" smtClean="0">
                <a:ln w="12700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ockwell" pitchFamily="18" charset="0"/>
              </a:rPr>
              <a:t>TRƯỜNG TIỂU HỌC LÊ NGỌC HÂN</a:t>
            </a:r>
            <a:endParaRPr lang="en-US" sz="5400" b="1" dirty="0">
              <a:ln w="12700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Rockwell" pitchFamily="18" charset="0"/>
            </a:endParaRPr>
          </a:p>
        </p:txBody>
      </p:sp>
      <p:sp>
        <p:nvSpPr>
          <p:cNvPr id="13" name="Title 21"/>
          <p:cNvSpPr txBox="1">
            <a:spLocks/>
          </p:cNvSpPr>
          <p:nvPr/>
        </p:nvSpPr>
        <p:spPr bwMode="auto">
          <a:xfrm>
            <a:off x="838200" y="2227263"/>
            <a:ext cx="7772400" cy="325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7200" b="1" dirty="0" err="1" smtClean="0">
                <a:solidFill>
                  <a:srgbClr val="FF0000"/>
                </a:solidFill>
              </a:rPr>
              <a:t>Toán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6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85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385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385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385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6"/>
          <p:cNvSpPr>
            <a:spLocks noChangeArrowheads="1" noChangeShapeType="1" noTextEdit="1"/>
          </p:cNvSpPr>
          <p:nvPr/>
        </p:nvSpPr>
        <p:spPr bwMode="auto">
          <a:xfrm flipV="1">
            <a:off x="2895600" y="1752600"/>
            <a:ext cx="4953000" cy="1905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vi-VN" sz="14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CHÂN THÀNH CẢM ƠN CÁC THẦY CÔ </a:t>
            </a:r>
          </a:p>
          <a:p>
            <a:pPr algn="ctr"/>
            <a:r>
              <a:rPr lang="vi-VN" sz="14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VỀ THĂM VÀ DỰ GIỜ VỚI LỚP</a:t>
            </a:r>
            <a:endParaRPr lang="en-US" sz="1400" b="1" i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5363" name="Picture 6" descr="Thuthuatpr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81000" y="9144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</a:rPr>
              <a:t>KÍNH CHÚC QUÝ THẦY CÔ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2438400" y="2362200"/>
            <a:ext cx="441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</a:rPr>
              <a:t>KHOẺ MẠNH</a:t>
            </a:r>
          </a:p>
        </p:txBody>
      </p:sp>
      <p:pic>
        <p:nvPicPr>
          <p:cNvPr id="15366" name="Picture 17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8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9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20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21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3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4" descr="2590374087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2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0" grpId="1"/>
      <p:bldP spid="31752" grpId="0"/>
      <p:bldP spid="3175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1447800" y="762000"/>
            <a:ext cx="6477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Kiểm</a:t>
            </a:r>
            <a:r>
              <a:rPr kumimoji="0" 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</a:t>
            </a:r>
            <a:r>
              <a:rPr kumimoji="0" 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</a:t>
            </a:r>
            <a:r>
              <a:rPr kumimoji="0" 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endParaRPr kumimoji="0" lang="en-US" sz="6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47800" y="2209800"/>
            <a:ext cx="662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Đặt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rồi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676400" y="3200400"/>
            <a:ext cx="1752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109 x 6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648200" y="3276600"/>
            <a:ext cx="1752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163 x 5</a:t>
            </a:r>
          </a:p>
        </p:txBody>
      </p:sp>
      <p:pic>
        <p:nvPicPr>
          <p:cNvPr id="10" name="Picture 5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5410200"/>
            <a:ext cx="1333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486400"/>
            <a:ext cx="1333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7" descr="!c_lite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" grpId="0"/>
      <p:bldP spid="5" grpId="1"/>
      <p:bldP spid="7" grpId="0"/>
      <p:bldP spid="7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85800" y="990600"/>
            <a:ext cx="74882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400" b="1" u="sng">
                <a:solidFill>
                  <a:srgbClr val="0000FF"/>
                </a:solidFill>
              </a:rPr>
              <a:t>Toán</a:t>
            </a:r>
            <a:endParaRPr lang="en-US" sz="3200" b="1" u="sng">
              <a:solidFill>
                <a:srgbClr val="0000FF"/>
              </a:solidFill>
            </a:endParaRPr>
          </a:p>
        </p:txBody>
      </p:sp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381000" y="205740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7200" b="1" dirty="0" smtClean="0">
                <a:solidFill>
                  <a:srgbClr val="0000FF"/>
                </a:solidFill>
              </a:rPr>
              <a:t>    </a:t>
            </a:r>
            <a:r>
              <a:rPr lang="en-US" sz="7200" b="1" dirty="0" err="1" smtClean="0">
                <a:solidFill>
                  <a:srgbClr val="0000FF"/>
                </a:solidFill>
              </a:rPr>
              <a:t>LUYỆN</a:t>
            </a:r>
            <a:r>
              <a:rPr lang="en-US" sz="7200" b="1" dirty="0" smtClean="0">
                <a:solidFill>
                  <a:srgbClr val="0000FF"/>
                </a:solidFill>
              </a:rPr>
              <a:t> </a:t>
            </a:r>
            <a:r>
              <a:rPr lang="en-US" sz="7200" b="1" dirty="0" err="1">
                <a:solidFill>
                  <a:srgbClr val="0000FF"/>
                </a:solidFill>
              </a:rPr>
              <a:t>TẬP</a:t>
            </a:r>
            <a:r>
              <a:rPr lang="en-US" sz="7200" b="1" dirty="0">
                <a:solidFill>
                  <a:srgbClr val="0000FF"/>
                </a:solidFill>
              </a:rPr>
              <a:t> (</a:t>
            </a:r>
            <a:r>
              <a:rPr lang="en-US" sz="7200" b="1" dirty="0" smtClean="0">
                <a:solidFill>
                  <a:srgbClr val="0000FF"/>
                </a:solidFill>
              </a:rPr>
              <a:t>tr.58)</a:t>
            </a:r>
            <a:endParaRPr lang="en-US" sz="7200" b="1" dirty="0">
              <a:solidFill>
                <a:srgbClr val="0000FF"/>
              </a:solidFill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-28575" y="-28575"/>
            <a:ext cx="9210675" cy="6924675"/>
            <a:chOff x="-18" y="-18"/>
            <a:chExt cx="5802" cy="4362"/>
          </a:xfrm>
        </p:grpSpPr>
        <p:pic>
          <p:nvPicPr>
            <p:cNvPr id="3082" name="Picture 15" descr="!c_lite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8"/>
              <a:ext cx="57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16" descr="!c_lite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624" y="2112"/>
              <a:ext cx="41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4" name="Picture 17" descr="!c_lite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0" y="4152"/>
              <a:ext cx="57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18" descr="!c_lite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082" y="2064"/>
              <a:ext cx="43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077" name="Picture 20" descr="!danc_c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267200"/>
            <a:ext cx="14859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1" descr="!danc_c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4191000"/>
            <a:ext cx="14859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4451350" y="3246438"/>
            <a:ext cx="24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3080" name="Rectangle 14"/>
          <p:cNvSpPr>
            <a:spLocks noChangeArrowheads="1"/>
          </p:cNvSpPr>
          <p:nvPr/>
        </p:nvSpPr>
        <p:spPr bwMode="auto">
          <a:xfrm>
            <a:off x="4451350" y="3246438"/>
            <a:ext cx="24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</a:p>
        </p:txBody>
      </p:sp>
      <p:pic>
        <p:nvPicPr>
          <p:cNvPr id="3081" name="Picture 5" descr="sun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5410200"/>
            <a:ext cx="1333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533400" y="1219200"/>
            <a:ext cx="65532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:Trả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32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33400" y="2438400"/>
            <a:ext cx="8077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7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/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Sợi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18m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dài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gấp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mầy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sợi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67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dây</a:t>
            </a:r>
            <a:r>
              <a:rPr kumimoji="0" lang="en-US" sz="6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6m?</a:t>
            </a:r>
            <a:endParaRPr kumimoji="0" lang="en-US" sz="6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09600" y="3657600"/>
            <a:ext cx="83820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b/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Bao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gạo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35kg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nặng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gấp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mấy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bao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gạo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5kg?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762000" y="3048000"/>
            <a:ext cx="4191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</a:t>
            </a: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 : 6 = 3 </a:t>
            </a:r>
            <a:r>
              <a:rPr kumimoji="0" lang="en-US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41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4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762000" y="4419600"/>
            <a:ext cx="5410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35 : 5 = 7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4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65913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2286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381000" y="16002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 con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trâu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20 con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bò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bò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gấp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mấy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trâu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895600"/>
            <a:ext cx="4953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i="0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i="0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r>
              <a:rPr kumimoji="0" lang="en-US" sz="28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457200" y="3429000"/>
            <a:ext cx="7086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: 4 con </a:t>
            </a:r>
            <a:endParaRPr kumimoji="0" lang="en-US" sz="28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457200" y="3886200"/>
            <a:ext cx="7086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: 20 con </a:t>
            </a:r>
            <a:endParaRPr kumimoji="0" lang="en-US" sz="28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457200" y="4419600"/>
            <a:ext cx="7086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: ….?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8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1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65913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28600" y="12192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6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 con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trâu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20 con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bò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bò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gấp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mấy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trâu</a:t>
            </a:r>
            <a:r>
              <a:rPr kumimoji="0" lang="en-US" sz="3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3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895600"/>
            <a:ext cx="4953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</a:t>
            </a:r>
            <a:r>
              <a:rPr kumimoji="0" lang="en-US" sz="3200" i="0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2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i="0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kumimoji="0" lang="en-US" sz="32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1981200" y="3429000"/>
            <a:ext cx="55626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3352800" y="3886200"/>
            <a:ext cx="4876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20 : 4 = 5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kumimoji="0" lang="en-US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3733800" y="4419600"/>
            <a:ext cx="3962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i="0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Đáp</a:t>
            </a:r>
            <a:r>
              <a:rPr kumimoji="0" lang="en-US" sz="32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i="0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2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 5 </a:t>
            </a:r>
            <a:r>
              <a:rPr kumimoji="0" lang="en-US" sz="3200" i="0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32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2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65913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304800" y="381000"/>
            <a:ext cx="8305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127 kg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kg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752600" y="2514600"/>
            <a:ext cx="4495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i="0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200" i="0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kumimoji="0" lang="en-US" sz="3200" i="0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iải</a:t>
            </a:r>
            <a:endParaRPr kumimoji="0" lang="en-US" sz="3200" i="0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1600200" y="3048000"/>
            <a:ext cx="617220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kg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127 x 3 =381 ( kg 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kg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127 + 381 = 508 ( kg )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508 kg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en-US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65913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1600200"/>
          <a:ext cx="8610601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2048"/>
                <a:gridCol w="795938"/>
                <a:gridCol w="868296"/>
                <a:gridCol w="795938"/>
                <a:gridCol w="723580"/>
                <a:gridCol w="723580"/>
                <a:gridCol w="651221"/>
              </a:tblGrid>
              <a:tr h="932056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2056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99632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nhiêu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32056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gấp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mấy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?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Subtitle 2"/>
          <p:cNvSpPr txBox="1">
            <a:spLocks/>
          </p:cNvSpPr>
          <p:nvPr/>
        </p:nvSpPr>
        <p:spPr>
          <a:xfrm>
            <a:off x="4343400" y="41910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5181600" y="41910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5943600" y="41910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6781800" y="41910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7543800" y="41910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8229600" y="41910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4419600" y="56388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5181600" y="56388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019800" y="56388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6781800" y="56388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7467600" y="56388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8229600" y="5638800"/>
            <a:ext cx="60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685800" y="1752600"/>
            <a:ext cx="2057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85800" y="1371600"/>
            <a:ext cx="73914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DĂN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DÒ</a:t>
            </a:r>
            <a:endParaRPr kumimoji="0" lang="en-US" sz="4800" b="1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Xem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chuẩn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bị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kế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tiếp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7" descr="!c_lite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152400" y="67437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341</Words>
  <Application>Microsoft Office PowerPoint</Application>
  <PresentationFormat>On-screen Show (4:3)</PresentationFormat>
  <Paragraphs>68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TRƯỜNG TIỂU HỌC LÊ NGỌC HÂN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Final</dc:creator>
  <cp:lastModifiedBy>Windows User</cp:lastModifiedBy>
  <cp:revision>72</cp:revision>
  <dcterms:created xsi:type="dcterms:W3CDTF">2016-11-04T04:48:25Z</dcterms:created>
  <dcterms:modified xsi:type="dcterms:W3CDTF">2021-03-16T01:44:54Z</dcterms:modified>
</cp:coreProperties>
</file>