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71" r:id="rId4"/>
  </p:sldMasterIdLst>
  <p:notesMasterIdLst>
    <p:notesMasterId r:id="rId6"/>
  </p:notesMasterIdLst>
  <p:sldIdLst>
    <p:sldId id="257" r:id="rId5"/>
    <p:sldId id="258" r:id="rId7"/>
    <p:sldId id="264" r:id="rId8"/>
    <p:sldId id="259" r:id="rId9"/>
    <p:sldId id="260" r:id="rId10"/>
    <p:sldId id="261" r:id="rId11"/>
    <p:sldId id="262" r:id="rId12"/>
    <p:sldId id="265" r:id="rId13"/>
    <p:sldId id="267" r:id="rId14"/>
    <p:sldId id="268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tags" Target="../tags/tag3.xml"/><Relationship Id="rId4" Type="http://schemas.openxmlformats.org/officeDocument/2006/relationships/image" Target="../media/image8.emf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6.xml"/><Relationship Id="rId6" Type="http://schemas.openxmlformats.org/officeDocument/2006/relationships/image" Target="../media/image9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2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4"/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Chào mừng thầy cô và các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 đến với tiết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Tự nhiên xã hội lớp 1</a:t>
            </a:r>
            <a:endParaRPr lang="en-US" sz="28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>
        <p:random/>
      </p:transition>
    </mc:Choice>
    <mc:Fallback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99565" y="275590"/>
            <a:ext cx="8298180" cy="3829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78660" y="4326890"/>
            <a:ext cx="2453005" cy="813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các sản phẩm thủ công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57115" y="4132580"/>
            <a:ext cx="2404110" cy="1117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các đồ gỗ như bàn, ghế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99375" y="4104640"/>
            <a:ext cx="2358390" cy="1112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sữa cho các em uống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Em làm được những việc gì để đóng góp cho nơi em sống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15665" y="1418590"/>
            <a:ext cx="4691380" cy="510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11: Con người nơi em sống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val 1"/>
          <p:cNvSpPr/>
          <p:nvPr/>
        </p:nvSpPr>
        <p:spPr>
          <a:xfrm>
            <a:off x="3581400" y="2057400"/>
            <a:ext cx="501904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6000"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6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9735" y="261620"/>
            <a:ext cx="6464935" cy="633412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139950" y="1167765"/>
            <a:ext cx="2019935" cy="12026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Bác sĩ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2279015" y="3194050"/>
            <a:ext cx="2019935" cy="120269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Lái máy cày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8884920" y="5075555"/>
            <a:ext cx="2176145" cy="11061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Lính cứu hỏa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992870" y="1119505"/>
            <a:ext cx="1960245" cy="12985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Kiến trúc sư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8830" y="199390"/>
            <a:ext cx="7801610" cy="615823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081405" y="1155700"/>
            <a:ext cx="1924050" cy="117856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Đầu bếp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Wave 4"/>
          <p:cNvSpPr/>
          <p:nvPr/>
        </p:nvSpPr>
        <p:spPr>
          <a:xfrm>
            <a:off x="1743075" y="4185920"/>
            <a:ext cx="2597150" cy="139509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Công an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9305925" y="1937385"/>
            <a:ext cx="1862455" cy="1574165"/>
          </a:xfrm>
          <a:prstGeom prst="star7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Thu ngân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6530" y="969010"/>
            <a:ext cx="8986520" cy="4691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521970" y="210185"/>
            <a:ext cx="8852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Vẽ và nói với bạn về ước mơ của em</a:t>
            </a:r>
            <a:endParaRPr lang="en-US" sz="36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 descr="unnamed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64080" y="1592580"/>
            <a:ext cx="7402195" cy="4430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val 1"/>
          <p:cNvSpPr/>
          <p:nvPr/>
        </p:nvSpPr>
        <p:spPr>
          <a:xfrm>
            <a:off x="3581400" y="2057400"/>
            <a:ext cx="501904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6000"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6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7552690" y="274955"/>
            <a:ext cx="2318385" cy="17449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Tạo ra lúa gạo 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52690" y="2578735"/>
            <a:ext cx="3145155" cy="12382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Xây nên nhà cửa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7637780" y="4290695"/>
            <a:ext cx="3229610" cy="1189990"/>
          </a:xfrm>
          <a:prstGeom prst="double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Dạy dỗ các em nên người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3" name="Content Placeholder 1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274955"/>
            <a:ext cx="7248525" cy="529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444</Words>
  <Application>WPS Presentation</Application>
  <PresentationFormat>Widescreen</PresentationFormat>
  <Paragraphs>48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Times New Roman</vt:lpstr>
      <vt:lpstr>等线</vt:lpstr>
      <vt:lpstr>等线</vt:lpstr>
      <vt:lpstr>汉仪小麦体简</vt:lpstr>
      <vt:lpstr>inpin heiti</vt:lpstr>
      <vt:lpstr>Default Design</vt:lpstr>
      <vt:lpstr>第一PPT，www.1ppt.com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ngoc</cp:lastModifiedBy>
  <cp:revision>1</cp:revision>
  <dcterms:created xsi:type="dcterms:W3CDTF">2020-09-04T12:58:27Z</dcterms:created>
  <dcterms:modified xsi:type="dcterms:W3CDTF">2020-09-04T12:58:27Z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