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  <p:sldMasterId id="2147483688" r:id="rId5"/>
  </p:sldMasterIdLst>
  <p:notesMasterIdLst>
    <p:notesMasterId r:id="rId7"/>
  </p:notesMasterIdLst>
  <p:sldIdLst>
    <p:sldId id="260" r:id="rId6"/>
    <p:sldId id="270" r:id="rId8"/>
    <p:sldId id="258" r:id="rId9"/>
    <p:sldId id="259" r:id="rId10"/>
    <p:sldId id="262" r:id="rId11"/>
    <p:sldId id="264" r:id="rId12"/>
    <p:sldId id="265" r:id="rId13"/>
    <p:sldId id="271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401" cy="7044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98900" y="2256281"/>
            <a:ext cx="13208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schemeClr val="bg1"/>
                  </a:solidFill>
                </a:rPr>
                <a:t>B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15835" y="2256281"/>
            <a:ext cx="1320800" cy="13208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À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32769" y="2256281"/>
            <a:ext cx="13208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I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49704" y="2256281"/>
            <a:ext cx="1320800" cy="13208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51523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 smtClean="0">
                  <a:solidFill>
                    <a:schemeClr val="bg1"/>
                  </a:solidFill>
                </a:rPr>
                <a:t>13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08145" y="3864610"/>
            <a:ext cx="584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TÊN BÀI: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An toàn trên đường</a:t>
            </a:r>
            <a:endParaRPr lang="en-US" altLang="zh-CN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7411" y="6456651"/>
            <a:ext cx="3098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8525" y="422275"/>
            <a:ext cx="7587615" cy="470789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0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4230" y="1121410"/>
            <a:ext cx="2210435" cy="1942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 bạn nhỏ sai vì đi giữa lòng đường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407535" y="5262245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Bạn nhỏ sai vì đùa nghịch khi xe đang chạy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8620" y="1563370"/>
            <a:ext cx="8826500" cy="492696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4150" y="2378075"/>
            <a:ext cx="5331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4800" b="1" dirty="0" err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1930" y="546100"/>
            <a:ext cx="9138920" cy="461581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22425" y="5412105"/>
            <a:ext cx="4136390" cy="1094105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sang đường khi đèn đỏ sẽ dễ bị xe đâm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6732905" y="5364480"/>
            <a:ext cx="4076065" cy="1238250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sang đường không xin rất nguy hiểm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32430" y="274955"/>
            <a:ext cx="6767830" cy="60769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542290"/>
            <a:ext cx="2908300" cy="190055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Đùa nghịch khi đi thuyền rất nguy hiểm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9598025" y="2033270"/>
            <a:ext cx="2764790" cy="252476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Vượt đèn đỏ dễ gây tai nạn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340" name="Picture 14339" descr="tnxh 13"/>
          <p:cNvPicPr>
            <a:picLocks noChangeAspect="1"/>
          </p:cNvPicPr>
          <p:nvPr/>
        </p:nvPicPr>
        <p:blipFill>
          <a:blip r:embed="rId1"/>
          <a:srcRect l="25000" t="13333" r="21875" b="74788"/>
          <a:stretch>
            <a:fillRect/>
          </a:stretch>
        </p:blipFill>
        <p:spPr>
          <a:xfrm>
            <a:off x="2362200" y="1317625"/>
            <a:ext cx="8001000" cy="42322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1" name="Text Box 14340"/>
          <p:cNvSpPr txBox="1"/>
          <p:nvPr/>
        </p:nvSpPr>
        <p:spPr>
          <a:xfrm>
            <a:off x="3200400" y="5867400"/>
            <a:ext cx="1371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solidFill>
                  <a:schemeClr val="hlink"/>
                </a:solidFill>
                <a:latin typeface="Times New Roman" panose="02020603050405020304" charset="0"/>
              </a:rPr>
              <a:t>ĐƯỢC ĐI</a:t>
            </a:r>
            <a:endParaRPr sz="20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14342" name="Text Box 14341"/>
          <p:cNvSpPr txBox="1"/>
          <p:nvPr/>
        </p:nvSpPr>
        <p:spPr>
          <a:xfrm>
            <a:off x="5105400" y="5876925"/>
            <a:ext cx="2133600" cy="39878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chemeClr val="hlink"/>
                </a:solidFill>
                <a:latin typeface="Times New Roman" panose="02020603050405020304" charset="0"/>
              </a:rPr>
              <a:t>GIẢM TỐC ĐỘ</a:t>
            </a:r>
            <a:endParaRPr sz="20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14343" name="Text Box 14342"/>
          <p:cNvSpPr txBox="1"/>
          <p:nvPr/>
        </p:nvSpPr>
        <p:spPr>
          <a:xfrm>
            <a:off x="7912735" y="5876925"/>
            <a:ext cx="175260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chemeClr val="hlink"/>
                </a:solidFill>
                <a:latin typeface="Times New Roman" panose="02020603050405020304" charset="0"/>
              </a:rPr>
              <a:t>DỪNG LẠI</a:t>
            </a:r>
            <a:endParaRPr sz="20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95" y="201930"/>
            <a:ext cx="796480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15363" descr="tnxh 13"/>
          <p:cNvPicPr>
            <a:picLocks noChangeAspect="1"/>
          </p:cNvPicPr>
          <p:nvPr/>
        </p:nvPicPr>
        <p:blipFill>
          <a:blip r:embed="rId1"/>
          <a:srcRect l="9375" t="27188" r="6250" b="44374"/>
          <a:stretch>
            <a:fillRect/>
          </a:stretch>
        </p:blipFill>
        <p:spPr>
          <a:xfrm>
            <a:off x="1786890" y="574675"/>
            <a:ext cx="8804910" cy="568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Các bạn cần lưu ý gì để đảm bảo an toàn trên đường đi học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8450" y="1417955"/>
            <a:ext cx="6515100" cy="371538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634615" y="5346700"/>
            <a:ext cx="6593840" cy="11176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Đi lại dẹp vào 2 bên đường, chú ý xe cộ xung quanh, lội suối cẩn thận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7105" y="953135"/>
            <a:ext cx="9965690" cy="45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Presentation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等线</vt:lpstr>
      <vt:lpstr>Arial Unicode MS</vt:lpstr>
      <vt:lpstr>等线 Light</vt:lpstr>
      <vt:lpstr>Default Design</vt:lpstr>
      <vt:lpstr>Office 主题​​</vt:lpstr>
      <vt:lpstr>1_Default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 bạn cần lưu ý gì để đảm bảo an toàn trên đường đi học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2</cp:revision>
  <dcterms:created xsi:type="dcterms:W3CDTF">2020-09-03T14:47:00Z</dcterms:created>
  <dcterms:modified xsi:type="dcterms:W3CDTF">2020-09-05T06:25:46Z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