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8" r:id="rId5"/>
  </p:sldMasterIdLst>
  <p:notesMasterIdLst>
    <p:notesMasterId r:id="rId8"/>
  </p:notesMasterIdLst>
  <p:sldIdLst>
    <p:sldId id="294" r:id="rId6"/>
    <p:sldId id="295" r:id="rId7"/>
    <p:sldId id="321" r:id="rId9"/>
    <p:sldId id="263" r:id="rId10"/>
    <p:sldId id="296" r:id="rId11"/>
    <p:sldId id="275" r:id="rId12"/>
    <p:sldId id="286" r:id="rId13"/>
    <p:sldId id="287" r:id="rId14"/>
    <p:sldId id="288" r:id="rId15"/>
    <p:sldId id="289" r:id="rId16"/>
    <p:sldId id="290" r:id="rId17"/>
    <p:sldId id="291" r:id="rId18"/>
    <p:sldId id="284" r:id="rId19"/>
    <p:sldId id="322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2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27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2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Tự nhiên xã hội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75"/>
            <a:ext cx="5181600" cy="3198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05200"/>
            <a:ext cx="5852160" cy="324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 descr="sen-va-nhung-bi-mat-an-giau-dang-sau-ve-dep-quoc-hoa-cua-viet-na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9320" y="676275"/>
            <a:ext cx="7539355" cy="5600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 descr="cach-trong-muop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6130" y="957580"/>
            <a:ext cx="8000365" cy="5167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/>
          <p:nvPr/>
        </p:nvSpPr>
        <p:spPr>
          <a:xfrm>
            <a:off x="583914" y="600501"/>
            <a:ext cx="26926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8855511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4230" y="1417955"/>
            <a:ext cx="7710170" cy="45288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1000" y="228600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2670" y="453390"/>
            <a:ext cx="6158230" cy="58058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7000" y="12954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77000" y="209359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77000" y="274129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402272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7000" y="489394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457058" y="24339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9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124200" y="1600200"/>
            <a:ext cx="342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3400"/>
            <a:ext cx="6827309" cy="55927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315200" cy="5364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 15: Cây xung quanh em</a:t>
            </a:r>
            <a:endParaRPr lang="en-US" sz="4125" b="1" dirty="0" err="1">
              <a:solidFill>
                <a:schemeClr val="bg1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9600"/>
            <a:ext cx="6858000" cy="5638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 descr="so do ca chu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8275" y="1901190"/>
            <a:ext cx="5738495" cy="442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-635"/>
            <a:ext cx="913384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4200" y="1127125"/>
            <a:ext cx="7976235" cy="460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0" y="462280"/>
            <a:ext cx="8058150" cy="39147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" y="3590925"/>
            <a:ext cx="1752600" cy="10623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Chữa bệnh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55570" y="4289425"/>
            <a:ext cx="1752600" cy="10623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Cho bò ăn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7675" y="4289425"/>
            <a:ext cx="2281555" cy="10623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Làm giấy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28131"/>
            <a:ext cx="4191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0600"/>
            <a:ext cx="4191000" cy="3085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60008"/>
            <a:ext cx="4343400" cy="2724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60008"/>
            <a:ext cx="4191000" cy="27241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05000" y="-1"/>
            <a:ext cx="5334000" cy="972687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08579" y="-190214"/>
            <a:ext cx="5257800" cy="972687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</a:rPr>
              <a:t>Một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số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cây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bóng</a:t>
            </a:r>
            <a:r>
              <a:rPr lang="en-US" sz="3600" dirty="0" smtClean="0">
                <a:solidFill>
                  <a:srgbClr val="00B0F0"/>
                </a:solidFill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</a:rPr>
              <a:t>mát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473"/>
            <a:ext cx="4572000" cy="2875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2000"/>
            <a:ext cx="4114800" cy="2895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403"/>
            <a:ext cx="4570863" cy="2964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59403"/>
            <a:ext cx="4114800" cy="2964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1409700" y="2942590"/>
            <a:ext cx="6324600" cy="972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endParaRPr lang="en-US" dirty="0" err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152400"/>
            <a:ext cx="25146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endParaRPr lang="en-US" sz="4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62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6" y="0"/>
            <a:ext cx="3762374" cy="2257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201"/>
            <a:ext cx="3962400" cy="2543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41" y="3402201"/>
            <a:ext cx="3777159" cy="25431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76913" y="2279318"/>
            <a:ext cx="2971800" cy="865637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bóng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mát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70611" y="5914312"/>
            <a:ext cx="2971800" cy="86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rau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5776913" y="5914311"/>
            <a:ext cx="2971800" cy="86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ăn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quả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609600" y="2379402"/>
            <a:ext cx="2971800" cy="865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FF0000"/>
                </a:solidFill>
              </a:rPr>
              <a:t>Cây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28600" y="1417955"/>
            <a:ext cx="8763000" cy="1372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5" y="2790825"/>
            <a:ext cx="6337935" cy="40538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0"/>
            <a:ext cx="25146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endParaRPr lang="en-US" sz="4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Chóc thÇy c«, c¸c con cïng 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m·i m·i 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h¹nh phóc !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57773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Lý Cây Xanh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76675" y="21037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8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795" y="2692400"/>
          <a:ext cx="8534404" cy="41656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48343"/>
                <a:gridCol w="2914062"/>
                <a:gridCol w="838200"/>
                <a:gridCol w="762000"/>
                <a:gridCol w="762000"/>
                <a:gridCol w="665980"/>
                <a:gridCol w="785459"/>
                <a:gridCol w="758360"/>
              </a:tblGrid>
              <a:tr h="1041400">
                <a:tc>
                  <a:txBody>
                    <a:bodyPr/>
                    <a:lstStyle/>
                    <a:p>
                      <a:r>
                        <a:rPr lang="en-US" dirty="0" smtClean="0"/>
                        <a:t>STT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TÊN</a:t>
                      </a:r>
                      <a:r>
                        <a:rPr lang="en-US" baseline="0" dirty="0" smtClean="0"/>
                        <a:t> CÂY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THẤP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NHỎ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CỨNG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MỀM</a:t>
                      </a:r>
                      <a:endParaRPr lang="en-US" dirty="0"/>
                    </a:p>
                  </a:txBody>
                  <a:tcPr/>
                </a:tc>
              </a:tr>
              <a:tr h="104140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CÂY</a:t>
                      </a:r>
                      <a:r>
                        <a:rPr lang="en-US" baseline="0" dirty="0" smtClean="0"/>
                        <a:t> PHƯỢNG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40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140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5"/>
          <p:cNvSpPr txBox="1"/>
          <p:nvPr/>
        </p:nvSpPr>
        <p:spPr>
          <a:xfrm>
            <a:off x="3225800" y="1405255"/>
            <a:ext cx="26926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NHÓM ….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199" y="419100"/>
            <a:ext cx="8458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/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/>
          <p:nvPr/>
        </p:nvSpPr>
        <p:spPr>
          <a:xfrm>
            <a:off x="457200" y="175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,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106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8579"/>
            <a:ext cx="7924800" cy="566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WPS Presentation</Application>
  <PresentationFormat>On-screen Show (4:3)</PresentationFormat>
  <Paragraphs>103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0" baseType="lpstr">
      <vt:lpstr>Arial</vt:lpstr>
      <vt:lpstr>SimSun</vt:lpstr>
      <vt:lpstr>Wingdings</vt:lpstr>
      <vt:lpstr>Georgia</vt:lpstr>
      <vt:lpstr>Microsoft YaHei</vt:lpstr>
      <vt:lpstr>inpin heiti</vt:lpstr>
      <vt:lpstr>Times New Roman</vt:lpstr>
      <vt:lpstr>Times New Roman</vt:lpstr>
      <vt:lpstr>SimHei</vt:lpstr>
      <vt:lpstr>Arial</vt:lpstr>
      <vt:lpstr>Trebuchet MS</vt:lpstr>
      <vt:lpstr>Arial Unicode MS</vt:lpstr>
      <vt:lpstr>Calibri</vt:lpstr>
      <vt:lpstr>.VnUniverse</vt:lpstr>
      <vt:lpstr>等线 Light</vt:lpstr>
      <vt:lpstr>等线</vt:lpstr>
      <vt:lpstr>Office Theme</vt:lpstr>
      <vt:lpstr>Slipstream</vt:lpstr>
      <vt:lpstr>第一PPT，www.1ppt.com</vt:lpstr>
      <vt:lpstr>1_Office 主题​​</vt:lpstr>
      <vt:lpstr>PowerPoint 演示文稿</vt:lpstr>
      <vt:lpstr>PowerPoint 演示文稿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Vẽ, tô màu và ghi tên các bộ phận của cây mà em yêu thích</vt:lpstr>
      <vt:lpstr>PowerPoint 演示文稿</vt:lpstr>
      <vt:lpstr>PowerPoint 演示文稿</vt:lpstr>
      <vt:lpstr>PowerPoint 演示文稿</vt:lpstr>
      <vt:lpstr>Một số loại cây ăn quả</vt:lpstr>
      <vt:lpstr>Một số cây bóng mát</vt:lpstr>
      <vt:lpstr>PowerPoint 演示文稿</vt:lpstr>
      <vt:lpstr>Cây bóng mát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ngoc</cp:lastModifiedBy>
  <cp:revision>62</cp:revision>
  <dcterms:created xsi:type="dcterms:W3CDTF">2006-08-16T00:00:00Z</dcterms:created>
  <dcterms:modified xsi:type="dcterms:W3CDTF">2020-09-05T06:27:47Z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