
<file path=[Content_Types].xml><?xml version="1.0" encoding="utf-8"?>
<Types xmlns="http://schemas.openxmlformats.org/package/2006/content-types">
  <Default Extension="jpeg" ContentType="image/jpe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66" r:id="rId4"/>
  </p:sldMasterIdLst>
  <p:notesMasterIdLst>
    <p:notesMasterId r:id="rId6"/>
  </p:notesMasterIdLst>
  <p:sldIdLst>
    <p:sldId id="289" r:id="rId5"/>
    <p:sldId id="290" r:id="rId7"/>
    <p:sldId id="292" r:id="rId8"/>
    <p:sldId id="293" r:id="rId9"/>
    <p:sldId id="294" r:id="rId10"/>
    <p:sldId id="277" r:id="rId11"/>
    <p:sldId id="278" r:id="rId12"/>
    <p:sldId id="295" r:id="rId13"/>
    <p:sldId id="296" r:id="rId14"/>
    <p:sldId id="279" r:id="rId15"/>
    <p:sldId id="280" r:id="rId16"/>
    <p:sldId id="283" r:id="rId17"/>
    <p:sldId id="284" r:id="rId18"/>
    <p:sldId id="285" r:id="rId19"/>
    <p:sldId id="297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22" y="-102"/>
      </p:cViewPr>
      <p:guideLst>
        <p:guide orient="horz" pos="2159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10AF2573-EF2B-4AB1-99EA-E647D85F4734}" type="slidenum">
              <a:rPr lang="en-US" b="0" smtClean="0"/>
            </a:fld>
            <a:endParaRPr lang="en-US" b="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10AF2573-EF2B-4AB1-99EA-E647D85F4734}" type="slidenum">
              <a:rPr lang="en-US" b="0" smtClean="0"/>
            </a:fld>
            <a:endParaRPr lang="en-US" b="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10AF2573-EF2B-4AB1-99EA-E647D85F4734}" type="slidenum">
              <a:rPr lang="en-US" b="0" smtClean="0"/>
            </a:fld>
            <a:endParaRPr lang="en-US" b="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-44172"/>
            <a:ext cx="9144000" cy="690217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 rot="21197718">
            <a:off x="-785719" y="-106047"/>
            <a:ext cx="10715436" cy="714362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>
            <a:off x="7571851" y="644691"/>
            <a:ext cx="1307595" cy="80186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screen"/>
          <a:stretch>
            <a:fillRect/>
          </a:stretch>
        </p:blipFill>
        <p:spPr>
          <a:xfrm>
            <a:off x="-61912" y="59024"/>
            <a:ext cx="1901121" cy="1049481"/>
          </a:xfrm>
          <a:prstGeom prst="rect">
            <a:avLst/>
          </a:prstGeom>
        </p:spPr>
      </p:pic>
    </p:spTree>
  </p:cSld>
  <p:clrMapOvr>
    <a:masterClrMapping/>
  </p:clrMapOvr>
  <p:transition spd="slow" advTm="500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5000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5000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Tm="5000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Tm="5000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7DB2-4CD3-4DD2-9412-C39C72C1BB9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B613-92ED-4137-AC5F-6BBE937255FE}" type="slidenum">
              <a:rPr lang="en-US" smtClean="0"/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7DB2-4CD3-4DD2-9412-C39C72C1BB9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B613-92ED-4137-AC5F-6BBE937255FE}" type="slidenum">
              <a:rPr lang="en-US" smtClean="0"/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7DB2-4CD3-4DD2-9412-C39C72C1BB9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B613-92ED-4137-AC5F-6BBE937255F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7DB2-4CD3-4DD2-9412-C39C72C1BB92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B613-92ED-4137-AC5F-6BBE937255FE}" type="slidenum">
              <a:rPr lang="en-US" smtClean="0"/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anose="02040502050405020303" pitchFamily="18" charset="0"/>
              <a:buNone/>
            </a:pPr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7DB2-4CD3-4DD2-9412-C39C72C1BB92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B613-92ED-4137-AC5F-6BBE937255FE}" type="slidenum">
              <a:rPr lang="en-US" smtClean="0"/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7DB2-4CD3-4DD2-9412-C39C72C1BB92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B613-92ED-4137-AC5F-6BBE937255F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7DB2-4CD3-4DD2-9412-C39C72C1BB92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B613-92ED-4137-AC5F-6BBE937255F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7DB2-4CD3-4DD2-9412-C39C72C1BB92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B613-92ED-4137-AC5F-6BBE937255F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anose="02040502050405020303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7DB2-4CD3-4DD2-9412-C39C72C1BB92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B613-92ED-4137-AC5F-6BBE937255FE}" type="slidenum">
              <a:rPr lang="en-US" smtClean="0"/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7DB2-4CD3-4DD2-9412-C39C72C1BB9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B613-92ED-4137-AC5F-6BBE937255F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7DB2-4CD3-4DD2-9412-C39C72C1BB9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B613-92ED-4137-AC5F-6BBE937255F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7" Type="http://schemas.openxmlformats.org/officeDocument/2006/relationships/image" Target="../media/image6.png"/><Relationship Id="rId6" Type="http://schemas.openxmlformats.org/officeDocument/2006/relationships/image" Target="../media/image5.jpeg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5.xml"/><Relationship Id="rId8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6.xml"/><Relationship Id="rId1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530820CF-B880-4189-942D-D702A7CBA730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0C913308-F349-4B6D-A68A-DD1791B4A57B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7" cstate="screen"/>
          <a:srcRect/>
          <a:stretch>
            <a:fillRect/>
          </a:stretch>
        </p:blipFill>
        <p:spPr>
          <a:xfrm>
            <a:off x="5523091" y="4543119"/>
            <a:ext cx="3620909" cy="2317000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0" i="0" dirty="0">
              <a:latin typeface="inpin heiti" charset="-122"/>
              <a:ea typeface="inpin heiti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ransition spd="slow" advTm="500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EB47DB2-4CD3-4DD2-9412-C39C72C1BB9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B3CB613-92ED-4137-AC5F-6BBE937255FE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anose="02040502050405020303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90015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335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625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.xml"/><Relationship Id="rId8" Type="http://schemas.openxmlformats.org/officeDocument/2006/relationships/slideLayout" Target="../slideLayouts/slideLayout13.xml"/><Relationship Id="rId7" Type="http://schemas.openxmlformats.org/officeDocument/2006/relationships/image" Target="../media/image9.png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3.xml"/><Relationship Id="rId1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3.xml"/><Relationship Id="rId4" Type="http://schemas.openxmlformats.org/officeDocument/2006/relationships/image" Target="../media/image11.png"/><Relationship Id="rId3" Type="http://schemas.openxmlformats.org/officeDocument/2006/relationships/tags" Target="../tags/tag1.xml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3.xml"/><Relationship Id="rId1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3.xml"/><Relationship Id="rId1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0" y="-635"/>
            <a:ext cx="9144000" cy="685927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 rot="21197718">
            <a:off x="-836930" y="-92075"/>
            <a:ext cx="10715625" cy="622998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3243893"/>
            <a:ext cx="9144000" cy="274191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7571851" y="1340768"/>
            <a:ext cx="1307595" cy="60139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-61912" y="901518"/>
            <a:ext cx="1901121" cy="78711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6171155" y="3718384"/>
            <a:ext cx="2289840" cy="228984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 rot="371831">
            <a:off x="575119" y="2297696"/>
            <a:ext cx="3387938" cy="4792294"/>
          </a:xfrm>
          <a:prstGeom prst="rect">
            <a:avLst/>
          </a:prstGeom>
        </p:spPr>
      </p:pic>
      <p:sp>
        <p:nvSpPr>
          <p:cNvPr id="21" name="圆角矩形 1"/>
          <p:cNvSpPr/>
          <p:nvPr/>
        </p:nvSpPr>
        <p:spPr>
          <a:xfrm>
            <a:off x="1956435" y="1689100"/>
            <a:ext cx="5615305" cy="1676400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095" tIns="57047" rIns="114095" bIns="57047" anchor="ctr"/>
          <a:p>
            <a:pPr algn="ctr" defTabSz="1140460">
              <a:defRPr/>
            </a:pPr>
            <a:r>
              <a:rPr lang="en-US" sz="4125" b="1" dirty="0" err="1">
                <a:solidFill>
                  <a:schemeClr val="bg1"/>
                </a:solidFill>
                <a:latin typeface="Times New Roman" panose="02020603050405020304" pitchFamily="18" charset="0"/>
                <a:ea typeface="黑体" panose="020B0503020204020204" pitchFamily="49" charset="-122"/>
                <a:cs typeface="Times New Roman" panose="02020603050405020304" pitchFamily="18" charset="0"/>
              </a:rPr>
              <a:t>Bài 18: Chăm sóc bảo vệ vật nuôi</a:t>
            </a:r>
            <a:endParaRPr lang="en-US" sz="4125" b="1" dirty="0" err="1">
              <a:solidFill>
                <a:schemeClr val="bg1"/>
              </a:solidFill>
              <a:latin typeface="Times New Roman" panose="02020603050405020304" pitchFamily="18" charset="0"/>
              <a:ea typeface="黑体" panose="020B0503020204020204" pitchFamily="49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ldLvl="0" animBg="1"/>
      <p:bldP spid="21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3036888" y="1246823"/>
            <a:ext cx="309880" cy="706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br>
              <a: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4175" y="923925"/>
            <a:ext cx="6220460" cy="5009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loud Callout 1"/>
          <p:cNvSpPr/>
          <p:nvPr/>
        </p:nvSpPr>
        <p:spPr>
          <a:xfrm>
            <a:off x="152400" y="2438400"/>
            <a:ext cx="1600200" cy="144780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Cho gà ăn</a:t>
            </a: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loud Callout 2"/>
          <p:cNvSpPr/>
          <p:nvPr/>
        </p:nvSpPr>
        <p:spPr>
          <a:xfrm>
            <a:off x="7391400" y="1752600"/>
            <a:ext cx="1828800" cy="137160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Cho mèo đi khám bệnh</a:t>
            </a: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Wave 3"/>
          <p:cNvSpPr/>
          <p:nvPr/>
        </p:nvSpPr>
        <p:spPr>
          <a:xfrm>
            <a:off x="7391400" y="3262630"/>
            <a:ext cx="1828800" cy="1371600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Dọn dẹp chuồng vật nuôi</a:t>
            </a: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576185" y="5105400"/>
            <a:ext cx="1567815" cy="1219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Giữ ấm cho vật nuôi</a:t>
            </a: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  <p:bldP spid="4" grpId="0" animBg="1"/>
      <p:bldP spid="4" grpId="1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3036888" y="1600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b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0"/>
            <a:ext cx="8229599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9600" y="6030571"/>
            <a:ext cx="6999288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Nêu được </a:t>
            </a:r>
            <a:r>
              <a:rPr lang="vi-VN" sz="2000">
                <a:latin typeface="Times New Roman" panose="02020603050405020304" pitchFamily="18" charset="0"/>
                <a:cs typeface="Times New Roman" panose="02020603050405020304" pitchFamily="18" charset="0"/>
              </a:rPr>
              <a:t>những việc làm: Không trêu chọc, đánh </a:t>
            </a:r>
            <a:r>
              <a:rPr lang="en-US" altLang="vi-VN" sz="2000">
                <a:latin typeface="Times New Roman" panose="02020603050405020304" pitchFamily="18" charset="0"/>
                <a:cs typeface="Times New Roman" panose="02020603050405020304" pitchFamily="18" charset="0"/>
              </a:rPr>
              <a:t>đập </a:t>
            </a:r>
            <a:r>
              <a:rPr lang="vi-VN" sz="200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vi-VN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vật; </a:t>
            </a:r>
            <a:r>
              <a:rPr lang="vi-VN" sz="2000">
                <a:latin typeface="Times New Roman" panose="02020603050405020304" pitchFamily="18" charset="0"/>
                <a:cs typeface="Times New Roman" panose="02020603050405020304" pitchFamily="18" charset="0"/>
              </a:rPr>
              <a:t>không làm đau; không phá thùng nuôi ong;.</a:t>
            </a: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920" y="625475"/>
            <a:ext cx="7086600" cy="3876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2589213" y="1600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b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9600" y="4943474"/>
            <a:ext cx="887101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vi-VN" sz="2400" spc="20">
                <a:latin typeface="+mj-lt"/>
              </a:rPr>
              <a:t>Rửa vết thương; 2. Băng vết thương; 3. Đi gặp bác sĩ để tiêm phòng</a:t>
            </a:r>
            <a:r>
              <a:rPr lang="vi-VN" sz="2400" spc="20">
                <a:latin typeface="+mj-lt"/>
              </a:rPr>
              <a:t>. </a:t>
            </a:r>
            <a:endParaRPr lang="vi-VN" sz="2400" spc="20" smtClean="0">
              <a:latin typeface="+mj-lt"/>
            </a:endParaRPr>
          </a:p>
          <a:p>
            <a:pPr lvl="0"/>
            <a:r>
              <a:rPr lang="vi-VN" sz="2400" spc="20" smtClean="0">
                <a:latin typeface="+mj-lt"/>
              </a:rPr>
              <a:t>Cần </a:t>
            </a:r>
            <a:r>
              <a:rPr lang="vi-VN" sz="2400" spc="20">
                <a:latin typeface="+mj-lt"/>
              </a:rPr>
              <a:t>làm gì khi bị các con vật khác cào</a:t>
            </a:r>
            <a:r>
              <a:rPr lang="vi-VN" sz="2400" spc="20">
                <a:latin typeface="+mj-lt"/>
              </a:rPr>
              <a:t>, </a:t>
            </a:r>
            <a:r>
              <a:rPr lang="vi-VN" sz="2400" spc="20" smtClean="0">
                <a:latin typeface="+mj-lt"/>
              </a:rPr>
              <a:t>cắn?</a:t>
            </a:r>
            <a:endParaRPr lang="en-US" sz="2400" spc="20">
              <a:solidFill>
                <a:srgbClr val="000000"/>
              </a:solidFill>
              <a:latin typeface="+mj-lt"/>
              <a:ea typeface="Palatino Linotype" panose="02040502050505030304"/>
              <a:cs typeface="Palatino Linotype" panose="02040502050505030304"/>
            </a:endParaRPr>
          </a:p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0"/>
            <a:ext cx="6629400" cy="1352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362200"/>
            <a:ext cx="8610600" cy="418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524000" y="1557819"/>
            <a:ext cx="3829685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vi-VN" sz="2800">
                <a:latin typeface="+mj-lt"/>
              </a:rPr>
              <a:t>Đ</a:t>
            </a:r>
            <a:r>
              <a:rPr lang="vi-VN" sz="2800">
                <a:latin typeface="+mj-lt"/>
              </a:rPr>
              <a:t>óng vai xử lí tình huống</a:t>
            </a:r>
            <a:endParaRPr lang="en-US" sz="2800">
              <a:latin typeface="+mj-lt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905000" y="5791200"/>
            <a:ext cx="5181600" cy="9906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Chúng ta không nên ăn thịt thú rừng ạ vì chúng đang dần tuyệt chủng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3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066800"/>
            <a:ext cx="7226300" cy="4952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305435" y="152400"/>
            <a:ext cx="2286000" cy="10668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Kết luận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2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7" name="Group 3"/>
          <p:cNvGrpSpPr/>
          <p:nvPr/>
        </p:nvGrpSpPr>
        <p:grpSpPr>
          <a:xfrm rot="10800000">
            <a:off x="1646116" y="-198086"/>
            <a:ext cx="309530" cy="1820482"/>
            <a:chOff x="4980416" y="5037518"/>
            <a:chExt cx="412706" cy="1820482"/>
          </a:xfrm>
        </p:grpSpPr>
        <p:sp>
          <p:nvSpPr>
            <p:cNvPr id="368" name="Freeform 11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9" name="Freeform 12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0" name="Freeform 13"/>
            <p:cNvSpPr/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1" name="Freeform 14"/>
            <p:cNvSpPr/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2" name="Freeform 15"/>
            <p:cNvSpPr/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3" name="Freeform 16"/>
            <p:cNvSpPr/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4" name="Freeform 35"/>
            <p:cNvSpPr/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5" name="Freeform 36"/>
            <p:cNvSpPr/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6" name="Freeform 37"/>
            <p:cNvSpPr/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7" name="Freeform 38"/>
            <p:cNvSpPr/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8" name="Freeform 39"/>
            <p:cNvSpPr/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79" name="Group 4"/>
          <p:cNvGrpSpPr/>
          <p:nvPr/>
        </p:nvGrpSpPr>
        <p:grpSpPr>
          <a:xfrm rot="10800000">
            <a:off x="1254281" y="-198086"/>
            <a:ext cx="309530" cy="2155512"/>
            <a:chOff x="5502862" y="5355294"/>
            <a:chExt cx="412706" cy="1502706"/>
          </a:xfrm>
        </p:grpSpPr>
        <p:sp>
          <p:nvSpPr>
            <p:cNvPr id="380" name="Freeform 23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1" name="Freeform 24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2" name="Freeform 25"/>
            <p:cNvSpPr/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3" name="Freeform 26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4" name="Freeform 27"/>
            <p:cNvSpPr/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5" name="Freeform 28"/>
            <p:cNvSpPr/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6" name="Freeform 40"/>
            <p:cNvSpPr/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7" name="Freeform 41"/>
            <p:cNvSpPr/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8" name="Freeform 42"/>
            <p:cNvSpPr/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9" name="Freeform 43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0" name="Freeform 44"/>
            <p:cNvSpPr/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91" name="Group 7"/>
          <p:cNvGrpSpPr/>
          <p:nvPr/>
        </p:nvGrpSpPr>
        <p:grpSpPr>
          <a:xfrm rot="10800000">
            <a:off x="165628" y="-198086"/>
            <a:ext cx="305490" cy="1502706"/>
            <a:chOff x="6959786" y="5355294"/>
            <a:chExt cx="407320" cy="1502706"/>
          </a:xfrm>
        </p:grpSpPr>
        <p:sp>
          <p:nvSpPr>
            <p:cNvPr id="392" name="Freeform 17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3" name="Freeform 18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4" name="Freeform 19"/>
            <p:cNvSpPr/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5" name="Freeform 20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6" name="Freeform 21"/>
            <p:cNvSpPr/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7" name="Freeform 22"/>
            <p:cNvSpPr/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8" name="Freeform 45"/>
            <p:cNvSpPr/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9" name="Freeform 46"/>
            <p:cNvSpPr/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0" name="Freeform 47"/>
            <p:cNvSpPr/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1" name="Freeform 48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2" name="Freeform 49"/>
            <p:cNvSpPr/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03" name="Group 5"/>
          <p:cNvGrpSpPr/>
          <p:nvPr/>
        </p:nvGrpSpPr>
        <p:grpSpPr>
          <a:xfrm rot="10800000">
            <a:off x="882140" y="-195393"/>
            <a:ext cx="302964" cy="2588666"/>
            <a:chOff x="6007804" y="4266641"/>
            <a:chExt cx="403952" cy="2588666"/>
          </a:xfrm>
        </p:grpSpPr>
        <p:sp>
          <p:nvSpPr>
            <p:cNvPr id="404" name="Freeform 29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5" name="Freeform 30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6" name="Freeform 31"/>
            <p:cNvSpPr/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7" name="Freeform 32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8" name="Freeform 33"/>
            <p:cNvSpPr/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9" name="Freeform 34"/>
            <p:cNvSpPr/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0" name="Freeform 50"/>
            <p:cNvSpPr/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1" name="Freeform 51"/>
            <p:cNvSpPr/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2" name="Freeform 52"/>
            <p:cNvSpPr/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3" name="Freeform 53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4" name="Freeform 54"/>
            <p:cNvSpPr/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15" name="Group 6"/>
          <p:cNvGrpSpPr/>
          <p:nvPr/>
        </p:nvGrpSpPr>
        <p:grpSpPr>
          <a:xfrm rot="10800000">
            <a:off x="523632" y="-195393"/>
            <a:ext cx="307004" cy="3142082"/>
            <a:chOff x="6480429" y="3713225"/>
            <a:chExt cx="409339" cy="3142082"/>
          </a:xfrm>
        </p:grpSpPr>
        <p:sp>
          <p:nvSpPr>
            <p:cNvPr id="416" name="Freeform 5"/>
            <p:cNvSpPr/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7" name="Freeform 6"/>
            <p:cNvSpPr/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8" name="Freeform 7"/>
            <p:cNvSpPr/>
            <p:nvPr/>
          </p:nvSpPr>
          <p:spPr bwMode="auto">
            <a:xfrm>
              <a:off x="6579397" y="4144108"/>
              <a:ext cx="125899" cy="2711199"/>
            </a:xfrm>
            <a:custGeom>
              <a:avLst/>
              <a:gdLst>
                <a:gd name="T0" fmla="*/ 79 w 79"/>
                <a:gd name="T1" fmla="*/ 1703 h 1703"/>
                <a:gd name="T2" fmla="*/ 0 w 79"/>
                <a:gd name="T3" fmla="*/ 1703 h 1703"/>
                <a:gd name="T4" fmla="*/ 0 w 79"/>
                <a:gd name="T5" fmla="*/ 33 h 1703"/>
                <a:gd name="T6" fmla="*/ 38 w 79"/>
                <a:gd name="T7" fmla="*/ 1 h 1703"/>
                <a:gd name="T8" fmla="*/ 79 w 79"/>
                <a:gd name="T9" fmla="*/ 33 h 1703"/>
                <a:gd name="T10" fmla="*/ 79 w 79"/>
                <a:gd name="T11" fmla="*/ 1703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703">
                  <a:moveTo>
                    <a:pt x="79" y="1703"/>
                  </a:moveTo>
                  <a:cubicBezTo>
                    <a:pt x="0" y="1703"/>
                    <a:pt x="0" y="1703"/>
                    <a:pt x="0" y="170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8" y="1"/>
                  </a:cubicBezTo>
                  <a:cubicBezTo>
                    <a:pt x="72" y="0"/>
                    <a:pt x="79" y="33"/>
                    <a:pt x="79" y="33"/>
                  </a:cubicBezTo>
                  <a:cubicBezTo>
                    <a:pt x="79" y="1703"/>
                    <a:pt x="79" y="1703"/>
                    <a:pt x="79" y="1703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9" name="Freeform 8"/>
            <p:cNvSpPr/>
            <p:nvPr/>
          </p:nvSpPr>
          <p:spPr bwMode="auto">
            <a:xfrm>
              <a:off x="6701930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cubicBezTo>
                    <a:pt x="63" y="1704"/>
                    <a:pt x="63" y="1704"/>
                    <a:pt x="63" y="1704"/>
                  </a:cubicBezTo>
                </a:path>
              </a:pathLst>
            </a:custGeom>
            <a:solidFill>
              <a:srgbClr val="3DCE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0" name="Freeform 9"/>
            <p:cNvSpPr/>
            <p:nvPr/>
          </p:nvSpPr>
          <p:spPr bwMode="auto">
            <a:xfrm>
              <a:off x="6480429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lnTo>
                    <a:pt x="63" y="1704"/>
                  </a:lnTo>
                  <a:close/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1" name="Freeform 10"/>
            <p:cNvSpPr/>
            <p:nvPr/>
          </p:nvSpPr>
          <p:spPr bwMode="auto">
            <a:xfrm>
              <a:off x="6576031" y="3714572"/>
              <a:ext cx="131958" cy="191204"/>
            </a:xfrm>
            <a:custGeom>
              <a:avLst/>
              <a:gdLst>
                <a:gd name="T0" fmla="*/ 0 w 83"/>
                <a:gd name="T1" fmla="*/ 111 h 120"/>
                <a:gd name="T2" fmla="*/ 83 w 83"/>
                <a:gd name="T3" fmla="*/ 113 h 120"/>
                <a:gd name="T4" fmla="*/ 50 w 83"/>
                <a:gd name="T5" fmla="*/ 0 h 120"/>
                <a:gd name="T6" fmla="*/ 29 w 83"/>
                <a:gd name="T7" fmla="*/ 0 h 120"/>
                <a:gd name="T8" fmla="*/ 0 w 83"/>
                <a:gd name="T9" fmla="*/ 11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0">
                  <a:moveTo>
                    <a:pt x="0" y="111"/>
                  </a:moveTo>
                  <a:cubicBezTo>
                    <a:pt x="0" y="111"/>
                    <a:pt x="40" y="120"/>
                    <a:pt x="83" y="113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2" name="Freeform 55"/>
            <p:cNvSpPr/>
            <p:nvPr/>
          </p:nvSpPr>
          <p:spPr bwMode="auto">
            <a:xfrm>
              <a:off x="6655475" y="3713225"/>
              <a:ext cx="234293" cy="3142082"/>
            </a:xfrm>
            <a:custGeom>
              <a:avLst/>
              <a:gdLst>
                <a:gd name="T0" fmla="*/ 24 w 147"/>
                <a:gd name="T1" fmla="*/ 0 h 1974"/>
                <a:gd name="T2" fmla="*/ 0 w 147"/>
                <a:gd name="T3" fmla="*/ 1 h 1974"/>
                <a:gd name="T4" fmla="*/ 33 w 147"/>
                <a:gd name="T5" fmla="*/ 114 h 1974"/>
                <a:gd name="T6" fmla="*/ 33 w 147"/>
                <a:gd name="T7" fmla="*/ 114 h 1974"/>
                <a:gd name="T8" fmla="*/ 87 w 147"/>
                <a:gd name="T9" fmla="*/ 284 h 1974"/>
                <a:gd name="T10" fmla="*/ 86 w 147"/>
                <a:gd name="T11" fmla="*/ 286 h 1974"/>
                <a:gd name="T12" fmla="*/ 92 w 147"/>
                <a:gd name="T13" fmla="*/ 302 h 1974"/>
                <a:gd name="T14" fmla="*/ 92 w 147"/>
                <a:gd name="T15" fmla="*/ 1973 h 1974"/>
                <a:gd name="T16" fmla="*/ 31 w 147"/>
                <a:gd name="T17" fmla="*/ 1973 h 1974"/>
                <a:gd name="T18" fmla="*/ 31 w 147"/>
                <a:gd name="T19" fmla="*/ 1974 h 1974"/>
                <a:gd name="T20" fmla="*/ 147 w 147"/>
                <a:gd name="T21" fmla="*/ 1974 h 1974"/>
                <a:gd name="T22" fmla="*/ 132 w 147"/>
                <a:gd name="T23" fmla="*/ 290 h 1974"/>
                <a:gd name="T24" fmla="*/ 24 w 147"/>
                <a:gd name="T25" fmla="*/ 0 h 1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1974">
                  <a:moveTo>
                    <a:pt x="2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87" y="284"/>
                    <a:pt x="87" y="284"/>
                    <a:pt x="87" y="284"/>
                  </a:cubicBezTo>
                  <a:cubicBezTo>
                    <a:pt x="86" y="286"/>
                    <a:pt x="86" y="286"/>
                    <a:pt x="86" y="286"/>
                  </a:cubicBezTo>
                  <a:cubicBezTo>
                    <a:pt x="91" y="294"/>
                    <a:pt x="92" y="302"/>
                    <a:pt x="92" y="302"/>
                  </a:cubicBezTo>
                  <a:cubicBezTo>
                    <a:pt x="92" y="1973"/>
                    <a:pt x="92" y="1973"/>
                    <a:pt x="92" y="1973"/>
                  </a:cubicBezTo>
                  <a:cubicBezTo>
                    <a:pt x="31" y="1973"/>
                    <a:pt x="31" y="1973"/>
                    <a:pt x="31" y="1973"/>
                  </a:cubicBezTo>
                  <a:cubicBezTo>
                    <a:pt x="31" y="1974"/>
                    <a:pt x="31" y="1974"/>
                    <a:pt x="31" y="1974"/>
                  </a:cubicBezTo>
                  <a:cubicBezTo>
                    <a:pt x="147" y="1974"/>
                    <a:pt x="147" y="1974"/>
                    <a:pt x="147" y="1974"/>
                  </a:cubicBezTo>
                  <a:cubicBezTo>
                    <a:pt x="132" y="290"/>
                    <a:pt x="132" y="290"/>
                    <a:pt x="132" y="290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3" name="Freeform 56"/>
            <p:cNvSpPr/>
            <p:nvPr/>
          </p:nvSpPr>
          <p:spPr bwMode="auto">
            <a:xfrm>
              <a:off x="6639990" y="3894331"/>
              <a:ext cx="154175" cy="294886"/>
            </a:xfrm>
            <a:custGeom>
              <a:avLst/>
              <a:gdLst>
                <a:gd name="T0" fmla="*/ 43 w 97"/>
                <a:gd name="T1" fmla="*/ 0 h 185"/>
                <a:gd name="T2" fmla="*/ 8 w 97"/>
                <a:gd name="T3" fmla="*/ 3 h 185"/>
                <a:gd name="T4" fmla="*/ 0 w 97"/>
                <a:gd name="T5" fmla="*/ 3 h 185"/>
                <a:gd name="T6" fmla="*/ 0 w 97"/>
                <a:gd name="T7" fmla="*/ 158 h 185"/>
                <a:gd name="T8" fmla="*/ 0 w 97"/>
                <a:gd name="T9" fmla="*/ 158 h 185"/>
                <a:gd name="T10" fmla="*/ 1 w 97"/>
                <a:gd name="T11" fmla="*/ 158 h 185"/>
                <a:gd name="T12" fmla="*/ 39 w 97"/>
                <a:gd name="T13" fmla="*/ 185 h 185"/>
                <a:gd name="T14" fmla="*/ 70 w 97"/>
                <a:gd name="T15" fmla="*/ 156 h 185"/>
                <a:gd name="T16" fmla="*/ 71 w 97"/>
                <a:gd name="T17" fmla="*/ 156 h 185"/>
                <a:gd name="T18" fmla="*/ 96 w 97"/>
                <a:gd name="T19" fmla="*/ 172 h 185"/>
                <a:gd name="T20" fmla="*/ 97 w 97"/>
                <a:gd name="T21" fmla="*/ 170 h 185"/>
                <a:gd name="T22" fmla="*/ 43 w 97"/>
                <a:gd name="T2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" h="185">
                  <a:moveTo>
                    <a:pt x="43" y="0"/>
                  </a:moveTo>
                  <a:cubicBezTo>
                    <a:pt x="31" y="2"/>
                    <a:pt x="19" y="3"/>
                    <a:pt x="8" y="3"/>
                  </a:cubicBezTo>
                  <a:cubicBezTo>
                    <a:pt x="5" y="3"/>
                    <a:pt x="3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1" y="158"/>
                    <a:pt x="1" y="158"/>
                    <a:pt x="1" y="158"/>
                  </a:cubicBezTo>
                  <a:cubicBezTo>
                    <a:pt x="26" y="158"/>
                    <a:pt x="36" y="176"/>
                    <a:pt x="39" y="185"/>
                  </a:cubicBezTo>
                  <a:cubicBezTo>
                    <a:pt x="41" y="178"/>
                    <a:pt x="47" y="156"/>
                    <a:pt x="70" y="156"/>
                  </a:cubicBezTo>
                  <a:cubicBezTo>
                    <a:pt x="70" y="156"/>
                    <a:pt x="70" y="156"/>
                    <a:pt x="71" y="156"/>
                  </a:cubicBezTo>
                  <a:cubicBezTo>
                    <a:pt x="84" y="156"/>
                    <a:pt x="92" y="164"/>
                    <a:pt x="96" y="172"/>
                  </a:cubicBezTo>
                  <a:cubicBezTo>
                    <a:pt x="97" y="170"/>
                    <a:pt x="97" y="170"/>
                    <a:pt x="97" y="170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4" name="Freeform 57"/>
            <p:cNvSpPr/>
            <p:nvPr/>
          </p:nvSpPr>
          <p:spPr bwMode="auto">
            <a:xfrm>
              <a:off x="6639990" y="4146128"/>
              <a:ext cx="65306" cy="2709179"/>
            </a:xfrm>
            <a:custGeom>
              <a:avLst/>
              <a:gdLst>
                <a:gd name="T0" fmla="*/ 1 w 41"/>
                <a:gd name="T1" fmla="*/ 0 h 1702"/>
                <a:gd name="T2" fmla="*/ 0 w 41"/>
                <a:gd name="T3" fmla="*/ 0 h 1702"/>
                <a:gd name="T4" fmla="*/ 0 w 41"/>
                <a:gd name="T5" fmla="*/ 0 h 1702"/>
                <a:gd name="T6" fmla="*/ 0 w 41"/>
                <a:gd name="T7" fmla="*/ 1702 h 1702"/>
                <a:gd name="T8" fmla="*/ 41 w 41"/>
                <a:gd name="T9" fmla="*/ 1702 h 1702"/>
                <a:gd name="T10" fmla="*/ 41 w 41"/>
                <a:gd name="T11" fmla="*/ 1701 h 1702"/>
                <a:gd name="T12" fmla="*/ 39 w 41"/>
                <a:gd name="T13" fmla="*/ 1701 h 1702"/>
                <a:gd name="T14" fmla="*/ 39 w 41"/>
                <a:gd name="T15" fmla="*/ 30 h 1702"/>
                <a:gd name="T16" fmla="*/ 39 w 41"/>
                <a:gd name="T17" fmla="*/ 27 h 1702"/>
                <a:gd name="T18" fmla="*/ 1 w 41"/>
                <a:gd name="T19" fmla="*/ 0 h 1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1702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02"/>
                    <a:pt x="0" y="1702"/>
                    <a:pt x="0" y="1702"/>
                  </a:cubicBezTo>
                  <a:cubicBezTo>
                    <a:pt x="41" y="1702"/>
                    <a:pt x="41" y="1702"/>
                    <a:pt x="41" y="1702"/>
                  </a:cubicBezTo>
                  <a:cubicBezTo>
                    <a:pt x="41" y="1701"/>
                    <a:pt x="41" y="1701"/>
                    <a:pt x="41" y="1701"/>
                  </a:cubicBezTo>
                  <a:cubicBezTo>
                    <a:pt x="39" y="1701"/>
                    <a:pt x="39" y="1701"/>
                    <a:pt x="39" y="1701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0"/>
                    <a:pt x="39" y="29"/>
                    <a:pt x="39" y="27"/>
                  </a:cubicBezTo>
                  <a:cubicBezTo>
                    <a:pt x="36" y="18"/>
                    <a:pt x="26" y="0"/>
                    <a:pt x="1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5" name="Freeform 58"/>
            <p:cNvSpPr/>
            <p:nvPr/>
          </p:nvSpPr>
          <p:spPr bwMode="auto">
            <a:xfrm>
              <a:off x="6701930" y="4142762"/>
              <a:ext cx="100315" cy="2710525"/>
            </a:xfrm>
            <a:custGeom>
              <a:avLst/>
              <a:gdLst>
                <a:gd name="T0" fmla="*/ 32 w 63"/>
                <a:gd name="T1" fmla="*/ 0 h 1703"/>
                <a:gd name="T2" fmla="*/ 31 w 63"/>
                <a:gd name="T3" fmla="*/ 0 h 1703"/>
                <a:gd name="T4" fmla="*/ 0 w 63"/>
                <a:gd name="T5" fmla="*/ 29 h 1703"/>
                <a:gd name="T6" fmla="*/ 0 w 63"/>
                <a:gd name="T7" fmla="*/ 32 h 1703"/>
                <a:gd name="T8" fmla="*/ 0 w 63"/>
                <a:gd name="T9" fmla="*/ 1703 h 1703"/>
                <a:gd name="T10" fmla="*/ 2 w 63"/>
                <a:gd name="T11" fmla="*/ 1703 h 1703"/>
                <a:gd name="T12" fmla="*/ 63 w 63"/>
                <a:gd name="T13" fmla="*/ 1703 h 1703"/>
                <a:gd name="T14" fmla="*/ 63 w 63"/>
                <a:gd name="T15" fmla="*/ 32 h 1703"/>
                <a:gd name="T16" fmla="*/ 57 w 63"/>
                <a:gd name="T17" fmla="*/ 16 h 1703"/>
                <a:gd name="T18" fmla="*/ 32 w 63"/>
                <a:gd name="T19" fmla="*/ 0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703">
                  <a:moveTo>
                    <a:pt x="32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0"/>
                    <a:pt x="2" y="22"/>
                    <a:pt x="0" y="29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703"/>
                    <a:pt x="0" y="1703"/>
                    <a:pt x="0" y="1703"/>
                  </a:cubicBezTo>
                  <a:cubicBezTo>
                    <a:pt x="2" y="1703"/>
                    <a:pt x="2" y="1703"/>
                    <a:pt x="2" y="1703"/>
                  </a:cubicBezTo>
                  <a:cubicBezTo>
                    <a:pt x="63" y="1703"/>
                    <a:pt x="63" y="1703"/>
                    <a:pt x="63" y="1703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2" y="24"/>
                    <a:pt x="57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6" name="Freeform 59"/>
            <p:cNvSpPr/>
            <p:nvPr/>
          </p:nvSpPr>
          <p:spPr bwMode="auto">
            <a:xfrm>
              <a:off x="6639990" y="3714572"/>
              <a:ext cx="67999" cy="184472"/>
            </a:xfrm>
            <a:custGeom>
              <a:avLst/>
              <a:gdLst>
                <a:gd name="T0" fmla="*/ 10 w 43"/>
                <a:gd name="T1" fmla="*/ 0 h 116"/>
                <a:gd name="T2" fmla="*/ 0 w 43"/>
                <a:gd name="T3" fmla="*/ 0 h 116"/>
                <a:gd name="T4" fmla="*/ 0 w 43"/>
                <a:gd name="T5" fmla="*/ 116 h 116"/>
                <a:gd name="T6" fmla="*/ 8 w 43"/>
                <a:gd name="T7" fmla="*/ 116 h 116"/>
                <a:gd name="T8" fmla="*/ 43 w 43"/>
                <a:gd name="T9" fmla="*/ 113 h 116"/>
                <a:gd name="T10" fmla="*/ 43 w 43"/>
                <a:gd name="T11" fmla="*/ 113 h 116"/>
                <a:gd name="T12" fmla="*/ 10 w 43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116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" y="116"/>
                    <a:pt x="5" y="116"/>
                    <a:pt x="8" y="116"/>
                  </a:cubicBezTo>
                  <a:cubicBezTo>
                    <a:pt x="19" y="116"/>
                    <a:pt x="31" y="115"/>
                    <a:pt x="43" y="113"/>
                  </a:cubicBezTo>
                  <a:cubicBezTo>
                    <a:pt x="43" y="113"/>
                    <a:pt x="43" y="113"/>
                    <a:pt x="43" y="11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29" name="Group 3"/>
          <p:cNvGrpSpPr/>
          <p:nvPr/>
        </p:nvGrpSpPr>
        <p:grpSpPr>
          <a:xfrm rot="10800000">
            <a:off x="3369103" y="-207511"/>
            <a:ext cx="309530" cy="1820482"/>
            <a:chOff x="4980416" y="5037518"/>
            <a:chExt cx="412706" cy="1820482"/>
          </a:xfrm>
        </p:grpSpPr>
        <p:sp>
          <p:nvSpPr>
            <p:cNvPr id="478" name="Freeform 11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9" name="Freeform 12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0" name="Freeform 13"/>
            <p:cNvSpPr/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1" name="Freeform 14"/>
            <p:cNvSpPr/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2" name="Freeform 15"/>
            <p:cNvSpPr/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3" name="Freeform 16"/>
            <p:cNvSpPr/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4" name="Freeform 35"/>
            <p:cNvSpPr/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5" name="Freeform 36"/>
            <p:cNvSpPr/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6" name="Freeform 37"/>
            <p:cNvSpPr/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7" name="Freeform 38"/>
            <p:cNvSpPr/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8" name="Freeform 39"/>
            <p:cNvSpPr/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30" name="Group 4"/>
          <p:cNvGrpSpPr/>
          <p:nvPr/>
        </p:nvGrpSpPr>
        <p:grpSpPr>
          <a:xfrm rot="10800000">
            <a:off x="2928658" y="-198086"/>
            <a:ext cx="309530" cy="1502706"/>
            <a:chOff x="5502862" y="5355294"/>
            <a:chExt cx="412706" cy="1502706"/>
          </a:xfrm>
        </p:grpSpPr>
        <p:sp>
          <p:nvSpPr>
            <p:cNvPr id="467" name="Freeform 23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8" name="Freeform 24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9" name="Freeform 25"/>
            <p:cNvSpPr/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0" name="Freeform 26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1" name="Freeform 27"/>
            <p:cNvSpPr/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2" name="Freeform 28"/>
            <p:cNvSpPr/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3" name="Freeform 40"/>
            <p:cNvSpPr/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4" name="Freeform 41"/>
            <p:cNvSpPr/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5" name="Freeform 42"/>
            <p:cNvSpPr/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6" name="Freeform 43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7" name="Freeform 44"/>
            <p:cNvSpPr/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31" name="Group 7"/>
          <p:cNvGrpSpPr/>
          <p:nvPr/>
        </p:nvGrpSpPr>
        <p:grpSpPr>
          <a:xfrm rot="10800000">
            <a:off x="2037446" y="-207437"/>
            <a:ext cx="305490" cy="2013200"/>
            <a:chOff x="6959786" y="5355294"/>
            <a:chExt cx="407320" cy="1502706"/>
          </a:xfrm>
        </p:grpSpPr>
        <p:sp>
          <p:nvSpPr>
            <p:cNvPr id="456" name="Freeform 17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7" name="Freeform 18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8" name="Freeform 19"/>
            <p:cNvSpPr/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9" name="Freeform 20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0" name="Freeform 21"/>
            <p:cNvSpPr/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1" name="Freeform 22"/>
            <p:cNvSpPr/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2" name="Freeform 45"/>
            <p:cNvSpPr/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3" name="Freeform 46"/>
            <p:cNvSpPr/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4" name="Freeform 47"/>
            <p:cNvSpPr/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5" name="Freeform 48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6" name="Freeform 49"/>
            <p:cNvSpPr/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32" name="Group 5"/>
          <p:cNvGrpSpPr/>
          <p:nvPr/>
        </p:nvGrpSpPr>
        <p:grpSpPr>
          <a:xfrm rot="10800000">
            <a:off x="2460845" y="-204744"/>
            <a:ext cx="302964" cy="2167807"/>
            <a:chOff x="6007804" y="4266641"/>
            <a:chExt cx="403952" cy="2588666"/>
          </a:xfrm>
        </p:grpSpPr>
        <p:sp>
          <p:nvSpPr>
            <p:cNvPr id="445" name="Freeform 29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6" name="Freeform 30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7" name="Freeform 31"/>
            <p:cNvSpPr/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8" name="Freeform 32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9" name="Freeform 33"/>
            <p:cNvSpPr/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0" name="Freeform 34"/>
            <p:cNvSpPr/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1" name="Freeform 50"/>
            <p:cNvSpPr/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2" name="Freeform 51"/>
            <p:cNvSpPr/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3" name="Freeform 52"/>
            <p:cNvSpPr/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4" name="Freeform 53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5" name="Freeform 54"/>
            <p:cNvSpPr/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33" name="Group 6"/>
          <p:cNvGrpSpPr/>
          <p:nvPr/>
        </p:nvGrpSpPr>
        <p:grpSpPr>
          <a:xfrm rot="10800000">
            <a:off x="8539219" y="-232268"/>
            <a:ext cx="307004" cy="3142082"/>
            <a:chOff x="6480429" y="3713225"/>
            <a:chExt cx="409339" cy="3142082"/>
          </a:xfrm>
        </p:grpSpPr>
        <p:sp>
          <p:nvSpPr>
            <p:cNvPr id="434" name="Freeform 5"/>
            <p:cNvSpPr/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5" name="Freeform 6"/>
            <p:cNvSpPr/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6" name="Freeform 7"/>
            <p:cNvSpPr/>
            <p:nvPr/>
          </p:nvSpPr>
          <p:spPr bwMode="auto">
            <a:xfrm>
              <a:off x="6579397" y="4144108"/>
              <a:ext cx="125899" cy="2711199"/>
            </a:xfrm>
            <a:custGeom>
              <a:avLst/>
              <a:gdLst>
                <a:gd name="T0" fmla="*/ 79 w 79"/>
                <a:gd name="T1" fmla="*/ 1703 h 1703"/>
                <a:gd name="T2" fmla="*/ 0 w 79"/>
                <a:gd name="T3" fmla="*/ 1703 h 1703"/>
                <a:gd name="T4" fmla="*/ 0 w 79"/>
                <a:gd name="T5" fmla="*/ 33 h 1703"/>
                <a:gd name="T6" fmla="*/ 38 w 79"/>
                <a:gd name="T7" fmla="*/ 1 h 1703"/>
                <a:gd name="T8" fmla="*/ 79 w 79"/>
                <a:gd name="T9" fmla="*/ 33 h 1703"/>
                <a:gd name="T10" fmla="*/ 79 w 79"/>
                <a:gd name="T11" fmla="*/ 1703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703">
                  <a:moveTo>
                    <a:pt x="79" y="1703"/>
                  </a:moveTo>
                  <a:cubicBezTo>
                    <a:pt x="0" y="1703"/>
                    <a:pt x="0" y="1703"/>
                    <a:pt x="0" y="170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8" y="1"/>
                  </a:cubicBezTo>
                  <a:cubicBezTo>
                    <a:pt x="72" y="0"/>
                    <a:pt x="79" y="33"/>
                    <a:pt x="79" y="33"/>
                  </a:cubicBezTo>
                  <a:cubicBezTo>
                    <a:pt x="79" y="1703"/>
                    <a:pt x="79" y="1703"/>
                    <a:pt x="79" y="1703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7" name="Freeform 8"/>
            <p:cNvSpPr/>
            <p:nvPr/>
          </p:nvSpPr>
          <p:spPr bwMode="auto">
            <a:xfrm>
              <a:off x="6701930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cubicBezTo>
                    <a:pt x="63" y="1704"/>
                    <a:pt x="63" y="1704"/>
                    <a:pt x="63" y="1704"/>
                  </a:cubicBezTo>
                </a:path>
              </a:pathLst>
            </a:custGeom>
            <a:solidFill>
              <a:srgbClr val="3DCE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8" name="Freeform 9"/>
            <p:cNvSpPr/>
            <p:nvPr/>
          </p:nvSpPr>
          <p:spPr bwMode="auto">
            <a:xfrm>
              <a:off x="6480429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lnTo>
                    <a:pt x="63" y="1704"/>
                  </a:lnTo>
                  <a:close/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9" name="Freeform 10"/>
            <p:cNvSpPr/>
            <p:nvPr/>
          </p:nvSpPr>
          <p:spPr bwMode="auto">
            <a:xfrm>
              <a:off x="6576031" y="3714572"/>
              <a:ext cx="131958" cy="191204"/>
            </a:xfrm>
            <a:custGeom>
              <a:avLst/>
              <a:gdLst>
                <a:gd name="T0" fmla="*/ 0 w 83"/>
                <a:gd name="T1" fmla="*/ 111 h 120"/>
                <a:gd name="T2" fmla="*/ 83 w 83"/>
                <a:gd name="T3" fmla="*/ 113 h 120"/>
                <a:gd name="T4" fmla="*/ 50 w 83"/>
                <a:gd name="T5" fmla="*/ 0 h 120"/>
                <a:gd name="T6" fmla="*/ 29 w 83"/>
                <a:gd name="T7" fmla="*/ 0 h 120"/>
                <a:gd name="T8" fmla="*/ 0 w 83"/>
                <a:gd name="T9" fmla="*/ 11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0">
                  <a:moveTo>
                    <a:pt x="0" y="111"/>
                  </a:moveTo>
                  <a:cubicBezTo>
                    <a:pt x="0" y="111"/>
                    <a:pt x="40" y="120"/>
                    <a:pt x="83" y="113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0" name="Freeform 55"/>
            <p:cNvSpPr/>
            <p:nvPr/>
          </p:nvSpPr>
          <p:spPr bwMode="auto">
            <a:xfrm>
              <a:off x="6655475" y="3713225"/>
              <a:ext cx="234293" cy="3142082"/>
            </a:xfrm>
            <a:custGeom>
              <a:avLst/>
              <a:gdLst>
                <a:gd name="T0" fmla="*/ 24 w 147"/>
                <a:gd name="T1" fmla="*/ 0 h 1974"/>
                <a:gd name="T2" fmla="*/ 0 w 147"/>
                <a:gd name="T3" fmla="*/ 1 h 1974"/>
                <a:gd name="T4" fmla="*/ 33 w 147"/>
                <a:gd name="T5" fmla="*/ 114 h 1974"/>
                <a:gd name="T6" fmla="*/ 33 w 147"/>
                <a:gd name="T7" fmla="*/ 114 h 1974"/>
                <a:gd name="T8" fmla="*/ 87 w 147"/>
                <a:gd name="T9" fmla="*/ 284 h 1974"/>
                <a:gd name="T10" fmla="*/ 86 w 147"/>
                <a:gd name="T11" fmla="*/ 286 h 1974"/>
                <a:gd name="T12" fmla="*/ 92 w 147"/>
                <a:gd name="T13" fmla="*/ 302 h 1974"/>
                <a:gd name="T14" fmla="*/ 92 w 147"/>
                <a:gd name="T15" fmla="*/ 1973 h 1974"/>
                <a:gd name="T16" fmla="*/ 31 w 147"/>
                <a:gd name="T17" fmla="*/ 1973 h 1974"/>
                <a:gd name="T18" fmla="*/ 31 w 147"/>
                <a:gd name="T19" fmla="*/ 1974 h 1974"/>
                <a:gd name="T20" fmla="*/ 147 w 147"/>
                <a:gd name="T21" fmla="*/ 1974 h 1974"/>
                <a:gd name="T22" fmla="*/ 132 w 147"/>
                <a:gd name="T23" fmla="*/ 290 h 1974"/>
                <a:gd name="T24" fmla="*/ 24 w 147"/>
                <a:gd name="T25" fmla="*/ 0 h 1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1974">
                  <a:moveTo>
                    <a:pt x="2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87" y="284"/>
                    <a:pt x="87" y="284"/>
                    <a:pt x="87" y="284"/>
                  </a:cubicBezTo>
                  <a:cubicBezTo>
                    <a:pt x="86" y="286"/>
                    <a:pt x="86" y="286"/>
                    <a:pt x="86" y="286"/>
                  </a:cubicBezTo>
                  <a:cubicBezTo>
                    <a:pt x="91" y="294"/>
                    <a:pt x="92" y="302"/>
                    <a:pt x="92" y="302"/>
                  </a:cubicBezTo>
                  <a:cubicBezTo>
                    <a:pt x="92" y="1973"/>
                    <a:pt x="92" y="1973"/>
                    <a:pt x="92" y="1973"/>
                  </a:cubicBezTo>
                  <a:cubicBezTo>
                    <a:pt x="31" y="1973"/>
                    <a:pt x="31" y="1973"/>
                    <a:pt x="31" y="1973"/>
                  </a:cubicBezTo>
                  <a:cubicBezTo>
                    <a:pt x="31" y="1974"/>
                    <a:pt x="31" y="1974"/>
                    <a:pt x="31" y="1974"/>
                  </a:cubicBezTo>
                  <a:cubicBezTo>
                    <a:pt x="147" y="1974"/>
                    <a:pt x="147" y="1974"/>
                    <a:pt x="147" y="1974"/>
                  </a:cubicBezTo>
                  <a:cubicBezTo>
                    <a:pt x="132" y="290"/>
                    <a:pt x="132" y="290"/>
                    <a:pt x="132" y="290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1" name="Freeform 56"/>
            <p:cNvSpPr/>
            <p:nvPr/>
          </p:nvSpPr>
          <p:spPr bwMode="auto">
            <a:xfrm>
              <a:off x="6639990" y="3894331"/>
              <a:ext cx="154175" cy="294886"/>
            </a:xfrm>
            <a:custGeom>
              <a:avLst/>
              <a:gdLst>
                <a:gd name="T0" fmla="*/ 43 w 97"/>
                <a:gd name="T1" fmla="*/ 0 h 185"/>
                <a:gd name="T2" fmla="*/ 8 w 97"/>
                <a:gd name="T3" fmla="*/ 3 h 185"/>
                <a:gd name="T4" fmla="*/ 0 w 97"/>
                <a:gd name="T5" fmla="*/ 3 h 185"/>
                <a:gd name="T6" fmla="*/ 0 w 97"/>
                <a:gd name="T7" fmla="*/ 158 h 185"/>
                <a:gd name="T8" fmla="*/ 0 w 97"/>
                <a:gd name="T9" fmla="*/ 158 h 185"/>
                <a:gd name="T10" fmla="*/ 1 w 97"/>
                <a:gd name="T11" fmla="*/ 158 h 185"/>
                <a:gd name="T12" fmla="*/ 39 w 97"/>
                <a:gd name="T13" fmla="*/ 185 h 185"/>
                <a:gd name="T14" fmla="*/ 70 w 97"/>
                <a:gd name="T15" fmla="*/ 156 h 185"/>
                <a:gd name="T16" fmla="*/ 71 w 97"/>
                <a:gd name="T17" fmla="*/ 156 h 185"/>
                <a:gd name="T18" fmla="*/ 96 w 97"/>
                <a:gd name="T19" fmla="*/ 172 h 185"/>
                <a:gd name="T20" fmla="*/ 97 w 97"/>
                <a:gd name="T21" fmla="*/ 170 h 185"/>
                <a:gd name="T22" fmla="*/ 43 w 97"/>
                <a:gd name="T2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" h="185">
                  <a:moveTo>
                    <a:pt x="43" y="0"/>
                  </a:moveTo>
                  <a:cubicBezTo>
                    <a:pt x="31" y="2"/>
                    <a:pt x="19" y="3"/>
                    <a:pt x="8" y="3"/>
                  </a:cubicBezTo>
                  <a:cubicBezTo>
                    <a:pt x="5" y="3"/>
                    <a:pt x="3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1" y="158"/>
                    <a:pt x="1" y="158"/>
                    <a:pt x="1" y="158"/>
                  </a:cubicBezTo>
                  <a:cubicBezTo>
                    <a:pt x="26" y="158"/>
                    <a:pt x="36" y="176"/>
                    <a:pt x="39" y="185"/>
                  </a:cubicBezTo>
                  <a:cubicBezTo>
                    <a:pt x="41" y="178"/>
                    <a:pt x="47" y="156"/>
                    <a:pt x="70" y="156"/>
                  </a:cubicBezTo>
                  <a:cubicBezTo>
                    <a:pt x="70" y="156"/>
                    <a:pt x="70" y="156"/>
                    <a:pt x="71" y="156"/>
                  </a:cubicBezTo>
                  <a:cubicBezTo>
                    <a:pt x="84" y="156"/>
                    <a:pt x="92" y="164"/>
                    <a:pt x="96" y="172"/>
                  </a:cubicBezTo>
                  <a:cubicBezTo>
                    <a:pt x="97" y="170"/>
                    <a:pt x="97" y="170"/>
                    <a:pt x="97" y="170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2" name="Freeform 57"/>
            <p:cNvSpPr/>
            <p:nvPr/>
          </p:nvSpPr>
          <p:spPr bwMode="auto">
            <a:xfrm>
              <a:off x="6639990" y="4146128"/>
              <a:ext cx="65306" cy="2709179"/>
            </a:xfrm>
            <a:custGeom>
              <a:avLst/>
              <a:gdLst>
                <a:gd name="T0" fmla="*/ 1 w 41"/>
                <a:gd name="T1" fmla="*/ 0 h 1702"/>
                <a:gd name="T2" fmla="*/ 0 w 41"/>
                <a:gd name="T3" fmla="*/ 0 h 1702"/>
                <a:gd name="T4" fmla="*/ 0 w 41"/>
                <a:gd name="T5" fmla="*/ 0 h 1702"/>
                <a:gd name="T6" fmla="*/ 0 w 41"/>
                <a:gd name="T7" fmla="*/ 1702 h 1702"/>
                <a:gd name="T8" fmla="*/ 41 w 41"/>
                <a:gd name="T9" fmla="*/ 1702 h 1702"/>
                <a:gd name="T10" fmla="*/ 41 w 41"/>
                <a:gd name="T11" fmla="*/ 1701 h 1702"/>
                <a:gd name="T12" fmla="*/ 39 w 41"/>
                <a:gd name="T13" fmla="*/ 1701 h 1702"/>
                <a:gd name="T14" fmla="*/ 39 w 41"/>
                <a:gd name="T15" fmla="*/ 30 h 1702"/>
                <a:gd name="T16" fmla="*/ 39 w 41"/>
                <a:gd name="T17" fmla="*/ 27 h 1702"/>
                <a:gd name="T18" fmla="*/ 1 w 41"/>
                <a:gd name="T19" fmla="*/ 0 h 1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1702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02"/>
                    <a:pt x="0" y="1702"/>
                    <a:pt x="0" y="1702"/>
                  </a:cubicBezTo>
                  <a:cubicBezTo>
                    <a:pt x="41" y="1702"/>
                    <a:pt x="41" y="1702"/>
                    <a:pt x="41" y="1702"/>
                  </a:cubicBezTo>
                  <a:cubicBezTo>
                    <a:pt x="41" y="1701"/>
                    <a:pt x="41" y="1701"/>
                    <a:pt x="41" y="1701"/>
                  </a:cubicBezTo>
                  <a:cubicBezTo>
                    <a:pt x="39" y="1701"/>
                    <a:pt x="39" y="1701"/>
                    <a:pt x="39" y="1701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0"/>
                    <a:pt x="39" y="29"/>
                    <a:pt x="39" y="27"/>
                  </a:cubicBezTo>
                  <a:cubicBezTo>
                    <a:pt x="36" y="18"/>
                    <a:pt x="26" y="0"/>
                    <a:pt x="1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3" name="Freeform 58"/>
            <p:cNvSpPr/>
            <p:nvPr/>
          </p:nvSpPr>
          <p:spPr bwMode="auto">
            <a:xfrm>
              <a:off x="6701930" y="4142762"/>
              <a:ext cx="100315" cy="2710525"/>
            </a:xfrm>
            <a:custGeom>
              <a:avLst/>
              <a:gdLst>
                <a:gd name="T0" fmla="*/ 32 w 63"/>
                <a:gd name="T1" fmla="*/ 0 h 1703"/>
                <a:gd name="T2" fmla="*/ 31 w 63"/>
                <a:gd name="T3" fmla="*/ 0 h 1703"/>
                <a:gd name="T4" fmla="*/ 0 w 63"/>
                <a:gd name="T5" fmla="*/ 29 h 1703"/>
                <a:gd name="T6" fmla="*/ 0 w 63"/>
                <a:gd name="T7" fmla="*/ 32 h 1703"/>
                <a:gd name="T8" fmla="*/ 0 w 63"/>
                <a:gd name="T9" fmla="*/ 1703 h 1703"/>
                <a:gd name="T10" fmla="*/ 2 w 63"/>
                <a:gd name="T11" fmla="*/ 1703 h 1703"/>
                <a:gd name="T12" fmla="*/ 63 w 63"/>
                <a:gd name="T13" fmla="*/ 1703 h 1703"/>
                <a:gd name="T14" fmla="*/ 63 w 63"/>
                <a:gd name="T15" fmla="*/ 32 h 1703"/>
                <a:gd name="T16" fmla="*/ 57 w 63"/>
                <a:gd name="T17" fmla="*/ 16 h 1703"/>
                <a:gd name="T18" fmla="*/ 32 w 63"/>
                <a:gd name="T19" fmla="*/ 0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703">
                  <a:moveTo>
                    <a:pt x="32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0"/>
                    <a:pt x="2" y="22"/>
                    <a:pt x="0" y="29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703"/>
                    <a:pt x="0" y="1703"/>
                    <a:pt x="0" y="1703"/>
                  </a:cubicBezTo>
                  <a:cubicBezTo>
                    <a:pt x="2" y="1703"/>
                    <a:pt x="2" y="1703"/>
                    <a:pt x="2" y="1703"/>
                  </a:cubicBezTo>
                  <a:cubicBezTo>
                    <a:pt x="63" y="1703"/>
                    <a:pt x="63" y="1703"/>
                    <a:pt x="63" y="1703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2" y="24"/>
                    <a:pt x="57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4" name="Freeform 59"/>
            <p:cNvSpPr/>
            <p:nvPr/>
          </p:nvSpPr>
          <p:spPr bwMode="auto">
            <a:xfrm>
              <a:off x="6639990" y="3714572"/>
              <a:ext cx="67999" cy="184472"/>
            </a:xfrm>
            <a:custGeom>
              <a:avLst/>
              <a:gdLst>
                <a:gd name="T0" fmla="*/ 10 w 43"/>
                <a:gd name="T1" fmla="*/ 0 h 116"/>
                <a:gd name="T2" fmla="*/ 0 w 43"/>
                <a:gd name="T3" fmla="*/ 0 h 116"/>
                <a:gd name="T4" fmla="*/ 0 w 43"/>
                <a:gd name="T5" fmla="*/ 116 h 116"/>
                <a:gd name="T6" fmla="*/ 8 w 43"/>
                <a:gd name="T7" fmla="*/ 116 h 116"/>
                <a:gd name="T8" fmla="*/ 43 w 43"/>
                <a:gd name="T9" fmla="*/ 113 h 116"/>
                <a:gd name="T10" fmla="*/ 43 w 43"/>
                <a:gd name="T11" fmla="*/ 113 h 116"/>
                <a:gd name="T12" fmla="*/ 10 w 43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116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" y="116"/>
                    <a:pt x="5" y="116"/>
                    <a:pt x="8" y="116"/>
                  </a:cubicBezTo>
                  <a:cubicBezTo>
                    <a:pt x="19" y="116"/>
                    <a:pt x="31" y="115"/>
                    <a:pt x="43" y="113"/>
                  </a:cubicBezTo>
                  <a:cubicBezTo>
                    <a:pt x="43" y="113"/>
                    <a:pt x="43" y="113"/>
                    <a:pt x="43" y="11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89" name="Group 5"/>
          <p:cNvGrpSpPr/>
          <p:nvPr/>
        </p:nvGrpSpPr>
        <p:grpSpPr>
          <a:xfrm rot="10800000">
            <a:off x="3778178" y="-204818"/>
            <a:ext cx="302964" cy="2167807"/>
            <a:chOff x="6007804" y="4266641"/>
            <a:chExt cx="403952" cy="2588666"/>
          </a:xfrm>
        </p:grpSpPr>
        <p:sp>
          <p:nvSpPr>
            <p:cNvPr id="490" name="Freeform 29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1" name="Freeform 30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2" name="Freeform 31"/>
            <p:cNvSpPr/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3" name="Freeform 32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4" name="Freeform 33"/>
            <p:cNvSpPr/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5" name="Freeform 34"/>
            <p:cNvSpPr/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6" name="Freeform 50"/>
            <p:cNvSpPr/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7" name="Freeform 51"/>
            <p:cNvSpPr/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8" name="Freeform 52"/>
            <p:cNvSpPr/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9" name="Freeform 53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0" name="Freeform 54"/>
            <p:cNvSpPr/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01" name="Group 3"/>
          <p:cNvGrpSpPr/>
          <p:nvPr/>
        </p:nvGrpSpPr>
        <p:grpSpPr>
          <a:xfrm rot="10800000">
            <a:off x="6389930" y="-245273"/>
            <a:ext cx="309530" cy="1820482"/>
            <a:chOff x="4980416" y="5037518"/>
            <a:chExt cx="412706" cy="1820482"/>
          </a:xfrm>
        </p:grpSpPr>
        <p:sp>
          <p:nvSpPr>
            <p:cNvPr id="502" name="Freeform 11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3" name="Freeform 12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4" name="Freeform 13"/>
            <p:cNvSpPr/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5" name="Freeform 14"/>
            <p:cNvSpPr/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6" name="Freeform 15"/>
            <p:cNvSpPr/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7" name="Freeform 16"/>
            <p:cNvSpPr/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8" name="Freeform 35"/>
            <p:cNvSpPr/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9" name="Freeform 36"/>
            <p:cNvSpPr/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0" name="Freeform 37"/>
            <p:cNvSpPr/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1" name="Freeform 38"/>
            <p:cNvSpPr/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2" name="Freeform 39"/>
            <p:cNvSpPr/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13" name="Group 4"/>
          <p:cNvGrpSpPr/>
          <p:nvPr/>
        </p:nvGrpSpPr>
        <p:grpSpPr>
          <a:xfrm rot="10800000">
            <a:off x="5998096" y="-245273"/>
            <a:ext cx="309530" cy="2155512"/>
            <a:chOff x="5502862" y="5355294"/>
            <a:chExt cx="412706" cy="1502706"/>
          </a:xfrm>
        </p:grpSpPr>
        <p:sp>
          <p:nvSpPr>
            <p:cNvPr id="514" name="Freeform 23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5" name="Freeform 24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6" name="Freeform 25"/>
            <p:cNvSpPr/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7" name="Freeform 26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8" name="Freeform 27"/>
            <p:cNvSpPr/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9" name="Freeform 28"/>
            <p:cNvSpPr/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0" name="Freeform 40"/>
            <p:cNvSpPr/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1" name="Freeform 41"/>
            <p:cNvSpPr/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2" name="Freeform 42"/>
            <p:cNvSpPr/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3" name="Freeform 43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4" name="Freeform 44"/>
            <p:cNvSpPr/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25" name="Group 3"/>
          <p:cNvGrpSpPr/>
          <p:nvPr/>
        </p:nvGrpSpPr>
        <p:grpSpPr>
          <a:xfrm rot="10800000">
            <a:off x="8112917" y="-254699"/>
            <a:ext cx="309530" cy="2460133"/>
            <a:chOff x="4980416" y="5037518"/>
            <a:chExt cx="412706" cy="1820482"/>
          </a:xfrm>
        </p:grpSpPr>
        <p:sp>
          <p:nvSpPr>
            <p:cNvPr id="526" name="Freeform 11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7" name="Freeform 12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8" name="Freeform 13"/>
            <p:cNvSpPr/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9" name="Freeform 14"/>
            <p:cNvSpPr/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0" name="Freeform 15"/>
            <p:cNvSpPr/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1" name="Freeform 16"/>
            <p:cNvSpPr/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2" name="Freeform 35"/>
            <p:cNvSpPr/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3" name="Freeform 36"/>
            <p:cNvSpPr/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4" name="Freeform 37"/>
            <p:cNvSpPr/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5" name="Freeform 38"/>
            <p:cNvSpPr/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6" name="Freeform 39"/>
            <p:cNvSpPr/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37" name="Group 4"/>
          <p:cNvGrpSpPr/>
          <p:nvPr/>
        </p:nvGrpSpPr>
        <p:grpSpPr>
          <a:xfrm rot="10800000">
            <a:off x="7672473" y="-245273"/>
            <a:ext cx="309530" cy="2631814"/>
            <a:chOff x="5502862" y="5355294"/>
            <a:chExt cx="412706" cy="1502706"/>
          </a:xfrm>
        </p:grpSpPr>
        <p:sp>
          <p:nvSpPr>
            <p:cNvPr id="538" name="Freeform 23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9" name="Freeform 24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0" name="Freeform 25"/>
            <p:cNvSpPr/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1" name="Freeform 26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2" name="Freeform 27"/>
            <p:cNvSpPr/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3" name="Freeform 28"/>
            <p:cNvSpPr/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4" name="Freeform 40"/>
            <p:cNvSpPr/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5" name="Freeform 41"/>
            <p:cNvSpPr/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6" name="Freeform 42"/>
            <p:cNvSpPr/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7" name="Freeform 43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8" name="Freeform 44"/>
            <p:cNvSpPr/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49" name="Group 7"/>
          <p:cNvGrpSpPr/>
          <p:nvPr/>
        </p:nvGrpSpPr>
        <p:grpSpPr>
          <a:xfrm rot="10800000">
            <a:off x="6781260" y="-254624"/>
            <a:ext cx="305490" cy="2013200"/>
            <a:chOff x="6959786" y="5355294"/>
            <a:chExt cx="407320" cy="1502706"/>
          </a:xfrm>
        </p:grpSpPr>
        <p:sp>
          <p:nvSpPr>
            <p:cNvPr id="550" name="Freeform 17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1" name="Freeform 18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2" name="Freeform 19"/>
            <p:cNvSpPr/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3" name="Freeform 20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4" name="Freeform 21"/>
            <p:cNvSpPr/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5" name="Freeform 22"/>
            <p:cNvSpPr/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6" name="Freeform 45"/>
            <p:cNvSpPr/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7" name="Freeform 46"/>
            <p:cNvSpPr/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8" name="Freeform 47"/>
            <p:cNvSpPr/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9" name="Freeform 48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0" name="Freeform 49"/>
            <p:cNvSpPr/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61" name="Group 5"/>
          <p:cNvGrpSpPr/>
          <p:nvPr/>
        </p:nvGrpSpPr>
        <p:grpSpPr>
          <a:xfrm rot="10800000">
            <a:off x="7204659" y="-251932"/>
            <a:ext cx="302964" cy="2106477"/>
            <a:chOff x="6007804" y="4266641"/>
            <a:chExt cx="403952" cy="2588666"/>
          </a:xfrm>
        </p:grpSpPr>
        <p:sp>
          <p:nvSpPr>
            <p:cNvPr id="562" name="Freeform 29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3" name="Freeform 30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4" name="Freeform 31"/>
            <p:cNvSpPr/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5" name="Freeform 32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6" name="Freeform 33"/>
            <p:cNvSpPr/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7" name="Freeform 34"/>
            <p:cNvSpPr/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8" name="Freeform 50"/>
            <p:cNvSpPr/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9" name="Freeform 51"/>
            <p:cNvSpPr/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0" name="Freeform 52"/>
            <p:cNvSpPr/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1" name="Freeform 53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2" name="Freeform 54"/>
            <p:cNvSpPr/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73" name="Group 6"/>
          <p:cNvGrpSpPr/>
          <p:nvPr/>
        </p:nvGrpSpPr>
        <p:grpSpPr>
          <a:xfrm rot="10800000">
            <a:off x="5536805" y="-225682"/>
            <a:ext cx="307004" cy="2412631"/>
            <a:chOff x="6480429" y="3713225"/>
            <a:chExt cx="409339" cy="3142082"/>
          </a:xfrm>
        </p:grpSpPr>
        <p:sp>
          <p:nvSpPr>
            <p:cNvPr id="574" name="Freeform 5"/>
            <p:cNvSpPr/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5" name="Freeform 6"/>
            <p:cNvSpPr/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6" name="Freeform 7"/>
            <p:cNvSpPr/>
            <p:nvPr/>
          </p:nvSpPr>
          <p:spPr bwMode="auto">
            <a:xfrm>
              <a:off x="6579397" y="4144108"/>
              <a:ext cx="125899" cy="2711199"/>
            </a:xfrm>
            <a:custGeom>
              <a:avLst/>
              <a:gdLst>
                <a:gd name="T0" fmla="*/ 79 w 79"/>
                <a:gd name="T1" fmla="*/ 1703 h 1703"/>
                <a:gd name="T2" fmla="*/ 0 w 79"/>
                <a:gd name="T3" fmla="*/ 1703 h 1703"/>
                <a:gd name="T4" fmla="*/ 0 w 79"/>
                <a:gd name="T5" fmla="*/ 33 h 1703"/>
                <a:gd name="T6" fmla="*/ 38 w 79"/>
                <a:gd name="T7" fmla="*/ 1 h 1703"/>
                <a:gd name="T8" fmla="*/ 79 w 79"/>
                <a:gd name="T9" fmla="*/ 33 h 1703"/>
                <a:gd name="T10" fmla="*/ 79 w 79"/>
                <a:gd name="T11" fmla="*/ 1703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703">
                  <a:moveTo>
                    <a:pt x="79" y="1703"/>
                  </a:moveTo>
                  <a:cubicBezTo>
                    <a:pt x="0" y="1703"/>
                    <a:pt x="0" y="1703"/>
                    <a:pt x="0" y="170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8" y="1"/>
                  </a:cubicBezTo>
                  <a:cubicBezTo>
                    <a:pt x="72" y="0"/>
                    <a:pt x="79" y="33"/>
                    <a:pt x="79" y="33"/>
                  </a:cubicBezTo>
                  <a:cubicBezTo>
                    <a:pt x="79" y="1703"/>
                    <a:pt x="79" y="1703"/>
                    <a:pt x="79" y="1703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7" name="Freeform 8"/>
            <p:cNvSpPr/>
            <p:nvPr/>
          </p:nvSpPr>
          <p:spPr bwMode="auto">
            <a:xfrm>
              <a:off x="6701930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cubicBezTo>
                    <a:pt x="63" y="1704"/>
                    <a:pt x="63" y="1704"/>
                    <a:pt x="63" y="1704"/>
                  </a:cubicBezTo>
                </a:path>
              </a:pathLst>
            </a:custGeom>
            <a:solidFill>
              <a:srgbClr val="3DCE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8" name="Freeform 9"/>
            <p:cNvSpPr/>
            <p:nvPr/>
          </p:nvSpPr>
          <p:spPr bwMode="auto">
            <a:xfrm>
              <a:off x="6480429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lnTo>
                    <a:pt x="63" y="1704"/>
                  </a:lnTo>
                  <a:close/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9" name="Freeform 10"/>
            <p:cNvSpPr/>
            <p:nvPr/>
          </p:nvSpPr>
          <p:spPr bwMode="auto">
            <a:xfrm>
              <a:off x="6576031" y="3714572"/>
              <a:ext cx="131958" cy="191204"/>
            </a:xfrm>
            <a:custGeom>
              <a:avLst/>
              <a:gdLst>
                <a:gd name="T0" fmla="*/ 0 w 83"/>
                <a:gd name="T1" fmla="*/ 111 h 120"/>
                <a:gd name="T2" fmla="*/ 83 w 83"/>
                <a:gd name="T3" fmla="*/ 113 h 120"/>
                <a:gd name="T4" fmla="*/ 50 w 83"/>
                <a:gd name="T5" fmla="*/ 0 h 120"/>
                <a:gd name="T6" fmla="*/ 29 w 83"/>
                <a:gd name="T7" fmla="*/ 0 h 120"/>
                <a:gd name="T8" fmla="*/ 0 w 83"/>
                <a:gd name="T9" fmla="*/ 11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0">
                  <a:moveTo>
                    <a:pt x="0" y="111"/>
                  </a:moveTo>
                  <a:cubicBezTo>
                    <a:pt x="0" y="111"/>
                    <a:pt x="40" y="120"/>
                    <a:pt x="83" y="113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0" name="Freeform 55"/>
            <p:cNvSpPr/>
            <p:nvPr/>
          </p:nvSpPr>
          <p:spPr bwMode="auto">
            <a:xfrm>
              <a:off x="6655475" y="3713225"/>
              <a:ext cx="234293" cy="3142082"/>
            </a:xfrm>
            <a:custGeom>
              <a:avLst/>
              <a:gdLst>
                <a:gd name="T0" fmla="*/ 24 w 147"/>
                <a:gd name="T1" fmla="*/ 0 h 1974"/>
                <a:gd name="T2" fmla="*/ 0 w 147"/>
                <a:gd name="T3" fmla="*/ 1 h 1974"/>
                <a:gd name="T4" fmla="*/ 33 w 147"/>
                <a:gd name="T5" fmla="*/ 114 h 1974"/>
                <a:gd name="T6" fmla="*/ 33 w 147"/>
                <a:gd name="T7" fmla="*/ 114 h 1974"/>
                <a:gd name="T8" fmla="*/ 87 w 147"/>
                <a:gd name="T9" fmla="*/ 284 h 1974"/>
                <a:gd name="T10" fmla="*/ 86 w 147"/>
                <a:gd name="T11" fmla="*/ 286 h 1974"/>
                <a:gd name="T12" fmla="*/ 92 w 147"/>
                <a:gd name="T13" fmla="*/ 302 h 1974"/>
                <a:gd name="T14" fmla="*/ 92 w 147"/>
                <a:gd name="T15" fmla="*/ 1973 h 1974"/>
                <a:gd name="T16" fmla="*/ 31 w 147"/>
                <a:gd name="T17" fmla="*/ 1973 h 1974"/>
                <a:gd name="T18" fmla="*/ 31 w 147"/>
                <a:gd name="T19" fmla="*/ 1974 h 1974"/>
                <a:gd name="T20" fmla="*/ 147 w 147"/>
                <a:gd name="T21" fmla="*/ 1974 h 1974"/>
                <a:gd name="T22" fmla="*/ 132 w 147"/>
                <a:gd name="T23" fmla="*/ 290 h 1974"/>
                <a:gd name="T24" fmla="*/ 24 w 147"/>
                <a:gd name="T25" fmla="*/ 0 h 1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1974">
                  <a:moveTo>
                    <a:pt x="2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87" y="284"/>
                    <a:pt x="87" y="284"/>
                    <a:pt x="87" y="284"/>
                  </a:cubicBezTo>
                  <a:cubicBezTo>
                    <a:pt x="86" y="286"/>
                    <a:pt x="86" y="286"/>
                    <a:pt x="86" y="286"/>
                  </a:cubicBezTo>
                  <a:cubicBezTo>
                    <a:pt x="91" y="294"/>
                    <a:pt x="92" y="302"/>
                    <a:pt x="92" y="302"/>
                  </a:cubicBezTo>
                  <a:cubicBezTo>
                    <a:pt x="92" y="1973"/>
                    <a:pt x="92" y="1973"/>
                    <a:pt x="92" y="1973"/>
                  </a:cubicBezTo>
                  <a:cubicBezTo>
                    <a:pt x="31" y="1973"/>
                    <a:pt x="31" y="1973"/>
                    <a:pt x="31" y="1973"/>
                  </a:cubicBezTo>
                  <a:cubicBezTo>
                    <a:pt x="31" y="1974"/>
                    <a:pt x="31" y="1974"/>
                    <a:pt x="31" y="1974"/>
                  </a:cubicBezTo>
                  <a:cubicBezTo>
                    <a:pt x="147" y="1974"/>
                    <a:pt x="147" y="1974"/>
                    <a:pt x="147" y="1974"/>
                  </a:cubicBezTo>
                  <a:cubicBezTo>
                    <a:pt x="132" y="290"/>
                    <a:pt x="132" y="290"/>
                    <a:pt x="132" y="290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1" name="Freeform 56"/>
            <p:cNvSpPr/>
            <p:nvPr/>
          </p:nvSpPr>
          <p:spPr bwMode="auto">
            <a:xfrm>
              <a:off x="6639990" y="3894331"/>
              <a:ext cx="154175" cy="294886"/>
            </a:xfrm>
            <a:custGeom>
              <a:avLst/>
              <a:gdLst>
                <a:gd name="T0" fmla="*/ 43 w 97"/>
                <a:gd name="T1" fmla="*/ 0 h 185"/>
                <a:gd name="T2" fmla="*/ 8 w 97"/>
                <a:gd name="T3" fmla="*/ 3 h 185"/>
                <a:gd name="T4" fmla="*/ 0 w 97"/>
                <a:gd name="T5" fmla="*/ 3 h 185"/>
                <a:gd name="T6" fmla="*/ 0 w 97"/>
                <a:gd name="T7" fmla="*/ 158 h 185"/>
                <a:gd name="T8" fmla="*/ 0 w 97"/>
                <a:gd name="T9" fmla="*/ 158 h 185"/>
                <a:gd name="T10" fmla="*/ 1 w 97"/>
                <a:gd name="T11" fmla="*/ 158 h 185"/>
                <a:gd name="T12" fmla="*/ 39 w 97"/>
                <a:gd name="T13" fmla="*/ 185 h 185"/>
                <a:gd name="T14" fmla="*/ 70 w 97"/>
                <a:gd name="T15" fmla="*/ 156 h 185"/>
                <a:gd name="T16" fmla="*/ 71 w 97"/>
                <a:gd name="T17" fmla="*/ 156 h 185"/>
                <a:gd name="T18" fmla="*/ 96 w 97"/>
                <a:gd name="T19" fmla="*/ 172 h 185"/>
                <a:gd name="T20" fmla="*/ 97 w 97"/>
                <a:gd name="T21" fmla="*/ 170 h 185"/>
                <a:gd name="T22" fmla="*/ 43 w 97"/>
                <a:gd name="T2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" h="185">
                  <a:moveTo>
                    <a:pt x="43" y="0"/>
                  </a:moveTo>
                  <a:cubicBezTo>
                    <a:pt x="31" y="2"/>
                    <a:pt x="19" y="3"/>
                    <a:pt x="8" y="3"/>
                  </a:cubicBezTo>
                  <a:cubicBezTo>
                    <a:pt x="5" y="3"/>
                    <a:pt x="3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1" y="158"/>
                    <a:pt x="1" y="158"/>
                    <a:pt x="1" y="158"/>
                  </a:cubicBezTo>
                  <a:cubicBezTo>
                    <a:pt x="26" y="158"/>
                    <a:pt x="36" y="176"/>
                    <a:pt x="39" y="185"/>
                  </a:cubicBezTo>
                  <a:cubicBezTo>
                    <a:pt x="41" y="178"/>
                    <a:pt x="47" y="156"/>
                    <a:pt x="70" y="156"/>
                  </a:cubicBezTo>
                  <a:cubicBezTo>
                    <a:pt x="70" y="156"/>
                    <a:pt x="70" y="156"/>
                    <a:pt x="71" y="156"/>
                  </a:cubicBezTo>
                  <a:cubicBezTo>
                    <a:pt x="84" y="156"/>
                    <a:pt x="92" y="164"/>
                    <a:pt x="96" y="172"/>
                  </a:cubicBezTo>
                  <a:cubicBezTo>
                    <a:pt x="97" y="170"/>
                    <a:pt x="97" y="170"/>
                    <a:pt x="97" y="170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2" name="Freeform 57"/>
            <p:cNvSpPr/>
            <p:nvPr/>
          </p:nvSpPr>
          <p:spPr bwMode="auto">
            <a:xfrm>
              <a:off x="6639990" y="4146128"/>
              <a:ext cx="65306" cy="2709179"/>
            </a:xfrm>
            <a:custGeom>
              <a:avLst/>
              <a:gdLst>
                <a:gd name="T0" fmla="*/ 1 w 41"/>
                <a:gd name="T1" fmla="*/ 0 h 1702"/>
                <a:gd name="T2" fmla="*/ 0 w 41"/>
                <a:gd name="T3" fmla="*/ 0 h 1702"/>
                <a:gd name="T4" fmla="*/ 0 w 41"/>
                <a:gd name="T5" fmla="*/ 0 h 1702"/>
                <a:gd name="T6" fmla="*/ 0 w 41"/>
                <a:gd name="T7" fmla="*/ 1702 h 1702"/>
                <a:gd name="T8" fmla="*/ 41 w 41"/>
                <a:gd name="T9" fmla="*/ 1702 h 1702"/>
                <a:gd name="T10" fmla="*/ 41 w 41"/>
                <a:gd name="T11" fmla="*/ 1701 h 1702"/>
                <a:gd name="T12" fmla="*/ 39 w 41"/>
                <a:gd name="T13" fmla="*/ 1701 h 1702"/>
                <a:gd name="T14" fmla="*/ 39 w 41"/>
                <a:gd name="T15" fmla="*/ 30 h 1702"/>
                <a:gd name="T16" fmla="*/ 39 w 41"/>
                <a:gd name="T17" fmla="*/ 27 h 1702"/>
                <a:gd name="T18" fmla="*/ 1 w 41"/>
                <a:gd name="T19" fmla="*/ 0 h 1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1702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02"/>
                    <a:pt x="0" y="1702"/>
                    <a:pt x="0" y="1702"/>
                  </a:cubicBezTo>
                  <a:cubicBezTo>
                    <a:pt x="41" y="1702"/>
                    <a:pt x="41" y="1702"/>
                    <a:pt x="41" y="1702"/>
                  </a:cubicBezTo>
                  <a:cubicBezTo>
                    <a:pt x="41" y="1701"/>
                    <a:pt x="41" y="1701"/>
                    <a:pt x="41" y="1701"/>
                  </a:cubicBezTo>
                  <a:cubicBezTo>
                    <a:pt x="39" y="1701"/>
                    <a:pt x="39" y="1701"/>
                    <a:pt x="39" y="1701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0"/>
                    <a:pt x="39" y="29"/>
                    <a:pt x="39" y="27"/>
                  </a:cubicBezTo>
                  <a:cubicBezTo>
                    <a:pt x="36" y="18"/>
                    <a:pt x="26" y="0"/>
                    <a:pt x="1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3" name="Freeform 58"/>
            <p:cNvSpPr/>
            <p:nvPr/>
          </p:nvSpPr>
          <p:spPr bwMode="auto">
            <a:xfrm>
              <a:off x="6701930" y="4142762"/>
              <a:ext cx="100315" cy="2710525"/>
            </a:xfrm>
            <a:custGeom>
              <a:avLst/>
              <a:gdLst>
                <a:gd name="T0" fmla="*/ 32 w 63"/>
                <a:gd name="T1" fmla="*/ 0 h 1703"/>
                <a:gd name="T2" fmla="*/ 31 w 63"/>
                <a:gd name="T3" fmla="*/ 0 h 1703"/>
                <a:gd name="T4" fmla="*/ 0 w 63"/>
                <a:gd name="T5" fmla="*/ 29 h 1703"/>
                <a:gd name="T6" fmla="*/ 0 w 63"/>
                <a:gd name="T7" fmla="*/ 32 h 1703"/>
                <a:gd name="T8" fmla="*/ 0 w 63"/>
                <a:gd name="T9" fmla="*/ 1703 h 1703"/>
                <a:gd name="T10" fmla="*/ 2 w 63"/>
                <a:gd name="T11" fmla="*/ 1703 h 1703"/>
                <a:gd name="T12" fmla="*/ 63 w 63"/>
                <a:gd name="T13" fmla="*/ 1703 h 1703"/>
                <a:gd name="T14" fmla="*/ 63 w 63"/>
                <a:gd name="T15" fmla="*/ 32 h 1703"/>
                <a:gd name="T16" fmla="*/ 57 w 63"/>
                <a:gd name="T17" fmla="*/ 16 h 1703"/>
                <a:gd name="T18" fmla="*/ 32 w 63"/>
                <a:gd name="T19" fmla="*/ 0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703">
                  <a:moveTo>
                    <a:pt x="32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0"/>
                    <a:pt x="2" y="22"/>
                    <a:pt x="0" y="29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703"/>
                    <a:pt x="0" y="1703"/>
                    <a:pt x="0" y="1703"/>
                  </a:cubicBezTo>
                  <a:cubicBezTo>
                    <a:pt x="2" y="1703"/>
                    <a:pt x="2" y="1703"/>
                    <a:pt x="2" y="1703"/>
                  </a:cubicBezTo>
                  <a:cubicBezTo>
                    <a:pt x="63" y="1703"/>
                    <a:pt x="63" y="1703"/>
                    <a:pt x="63" y="1703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2" y="24"/>
                    <a:pt x="57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4" name="Freeform 59"/>
            <p:cNvSpPr/>
            <p:nvPr/>
          </p:nvSpPr>
          <p:spPr bwMode="auto">
            <a:xfrm>
              <a:off x="6639990" y="3714572"/>
              <a:ext cx="67999" cy="184472"/>
            </a:xfrm>
            <a:custGeom>
              <a:avLst/>
              <a:gdLst>
                <a:gd name="T0" fmla="*/ 10 w 43"/>
                <a:gd name="T1" fmla="*/ 0 h 116"/>
                <a:gd name="T2" fmla="*/ 0 w 43"/>
                <a:gd name="T3" fmla="*/ 0 h 116"/>
                <a:gd name="T4" fmla="*/ 0 w 43"/>
                <a:gd name="T5" fmla="*/ 116 h 116"/>
                <a:gd name="T6" fmla="*/ 8 w 43"/>
                <a:gd name="T7" fmla="*/ 116 h 116"/>
                <a:gd name="T8" fmla="*/ 43 w 43"/>
                <a:gd name="T9" fmla="*/ 113 h 116"/>
                <a:gd name="T10" fmla="*/ 43 w 43"/>
                <a:gd name="T11" fmla="*/ 113 h 116"/>
                <a:gd name="T12" fmla="*/ 10 w 43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116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" y="116"/>
                    <a:pt x="5" y="116"/>
                    <a:pt x="8" y="116"/>
                  </a:cubicBezTo>
                  <a:cubicBezTo>
                    <a:pt x="19" y="116"/>
                    <a:pt x="31" y="115"/>
                    <a:pt x="43" y="113"/>
                  </a:cubicBezTo>
                  <a:cubicBezTo>
                    <a:pt x="43" y="113"/>
                    <a:pt x="43" y="113"/>
                    <a:pt x="43" y="11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5" name="Group 4"/>
          <p:cNvGrpSpPr/>
          <p:nvPr/>
        </p:nvGrpSpPr>
        <p:grpSpPr>
          <a:xfrm rot="10800000">
            <a:off x="5084622" y="-218284"/>
            <a:ext cx="309530" cy="1502706"/>
            <a:chOff x="5502862" y="5355294"/>
            <a:chExt cx="412706" cy="1502706"/>
          </a:xfrm>
        </p:grpSpPr>
        <p:sp>
          <p:nvSpPr>
            <p:cNvPr id="586" name="Freeform 23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7" name="Freeform 24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8" name="Freeform 25"/>
            <p:cNvSpPr/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9" name="Freeform 26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0" name="Freeform 27"/>
            <p:cNvSpPr/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1" name="Freeform 28"/>
            <p:cNvSpPr/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2" name="Freeform 40"/>
            <p:cNvSpPr/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3" name="Freeform 41"/>
            <p:cNvSpPr/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4" name="Freeform 42"/>
            <p:cNvSpPr/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5" name="Freeform 43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6" name="Freeform 44"/>
            <p:cNvSpPr/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97" name="Group 7"/>
          <p:cNvGrpSpPr/>
          <p:nvPr/>
        </p:nvGrpSpPr>
        <p:grpSpPr>
          <a:xfrm rot="10800000">
            <a:off x="4199864" y="-228050"/>
            <a:ext cx="305490" cy="2013200"/>
            <a:chOff x="6959786" y="5355294"/>
            <a:chExt cx="407320" cy="1502706"/>
          </a:xfrm>
        </p:grpSpPr>
        <p:sp>
          <p:nvSpPr>
            <p:cNvPr id="598" name="Freeform 17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9" name="Freeform 18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0" name="Freeform 19"/>
            <p:cNvSpPr/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1" name="Freeform 20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2" name="Freeform 21"/>
            <p:cNvSpPr/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3" name="Freeform 22"/>
            <p:cNvSpPr/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4" name="Freeform 45"/>
            <p:cNvSpPr/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5" name="Freeform 46"/>
            <p:cNvSpPr/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6" name="Freeform 47"/>
            <p:cNvSpPr/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7" name="Freeform 48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8" name="Freeform 49"/>
            <p:cNvSpPr/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09" name="Group 5"/>
          <p:cNvGrpSpPr/>
          <p:nvPr/>
        </p:nvGrpSpPr>
        <p:grpSpPr>
          <a:xfrm rot="10800000">
            <a:off x="4623263" y="-225357"/>
            <a:ext cx="302964" cy="2167807"/>
            <a:chOff x="6007804" y="4266641"/>
            <a:chExt cx="403952" cy="2588666"/>
          </a:xfrm>
        </p:grpSpPr>
        <p:sp>
          <p:nvSpPr>
            <p:cNvPr id="610" name="Freeform 29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1" name="Freeform 30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2" name="Freeform 31"/>
            <p:cNvSpPr/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3" name="Freeform 32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4" name="Freeform 33"/>
            <p:cNvSpPr/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5" name="Freeform 34"/>
            <p:cNvSpPr/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6" name="Freeform 50"/>
            <p:cNvSpPr/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7" name="Freeform 51"/>
            <p:cNvSpPr/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8" name="Freeform 52"/>
            <p:cNvSpPr/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9" name="Freeform 53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0" name="Freeform 54"/>
            <p:cNvSpPr/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949614" y="2946689"/>
            <a:ext cx="4889500" cy="922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Củng cố bài học</a:t>
            </a:r>
            <a:endParaRPr lang="en-US" sz="5400" b="1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Oval 1"/>
          <p:cNvSpPr/>
          <p:nvPr/>
        </p:nvSpPr>
        <p:spPr>
          <a:xfrm>
            <a:off x="2057400" y="2057400"/>
            <a:ext cx="5019040" cy="23622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sz="6000">
                <a:latin typeface="Times New Roman" panose="02020603050405020304" pitchFamily="18" charset="0"/>
                <a:cs typeface="Times New Roman" panose="02020603050405020304" pitchFamily="18" charset="0"/>
              </a:rPr>
              <a:t>Tiết 1</a:t>
            </a:r>
            <a:endParaRPr lang="en-US" sz="6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 advTm="5000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icture6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7" name="WordArt 7"/>
          <p:cNvSpPr>
            <a:spLocks noChangeArrowheads="1" noChangeShapeType="1" noTextEdit="1"/>
          </p:cNvSpPr>
          <p:nvPr/>
        </p:nvSpPr>
        <p:spPr bwMode="auto">
          <a:xfrm>
            <a:off x="904875" y="2362200"/>
            <a:ext cx="7620000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/>
                <a:cs typeface="Arial" panose="020B0604020202020204"/>
              </a:rPr>
              <a:t>Khởi động</a:t>
            </a:r>
            <a:endParaRPr lang="en-US" sz="3600" kern="10" dirty="0" smtClean="0">
              <a:ln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/>
              <a:cs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7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2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ext Box 1"/>
          <p:cNvSpPr txBox="1"/>
          <p:nvPr/>
        </p:nvSpPr>
        <p:spPr>
          <a:xfrm>
            <a:off x="542925" y="414020"/>
            <a:ext cx="722947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Cả lớp cùng hát bài Gà Trống Mèo Con Và Cún Con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Gà Trống Mèo Con Và Cún Con - Nhà Em Có Con Gà Trống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14375" y="1857375"/>
            <a:ext cx="7715250" cy="38576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icture6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7" name="WordArt 7"/>
          <p:cNvSpPr>
            <a:spLocks noChangeArrowheads="1" noChangeShapeType="1" noTextEdit="1"/>
          </p:cNvSpPr>
          <p:nvPr/>
        </p:nvSpPr>
        <p:spPr bwMode="auto">
          <a:xfrm>
            <a:off x="904875" y="2362200"/>
            <a:ext cx="7620000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9525">
                  <a:solidFill>
                    <a:srgbClr val="FF33CC"/>
                  </a:solidFill>
                  <a:round/>
                </a:ln>
                <a:solidFill>
                  <a:srgbClr val="FF33CC"/>
                </a:solidFill>
                <a:latin typeface="Arial" panose="020B0604020202020204"/>
                <a:cs typeface="Arial" panose="020B0604020202020204"/>
              </a:rPr>
              <a:t>Hoạt động </a:t>
            </a:r>
            <a:r>
              <a:rPr lang="en-US" sz="3600" kern="10" dirty="0" smtClean="0">
                <a:ln w="9525">
                  <a:solidFill>
                    <a:srgbClr val="FF33CC"/>
                  </a:solidFill>
                  <a:round/>
                </a:ln>
                <a:solidFill>
                  <a:srgbClr val="FF33CC"/>
                </a:solidFill>
                <a:latin typeface="Arial" panose="020B0604020202020204"/>
                <a:cs typeface="Arial" panose="020B0604020202020204"/>
              </a:rPr>
              <a:t>khám phá</a:t>
            </a:r>
            <a:endParaRPr lang="en-US" sz="3600" kern="10" dirty="0">
              <a:ln w="9525">
                <a:solidFill>
                  <a:srgbClr val="FF33CC"/>
                </a:solidFill>
                <a:round/>
              </a:ln>
              <a:solidFill>
                <a:srgbClr val="FF33CC"/>
              </a:solidFill>
              <a:latin typeface="Arial" panose="020B0604020202020204"/>
              <a:cs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7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2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3036888" y="1600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b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8200" y="5706745"/>
            <a:ext cx="842445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vi-VN" sz="2400" spc="2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400" spc="20">
                <a:latin typeface="Times New Roman" panose="02020603050405020304" pitchFamily="18" charset="0"/>
                <a:cs typeface="Times New Roman" panose="02020603050405020304" pitchFamily="18" charset="0"/>
              </a:rPr>
              <a:t>ác việc làm chăm sóc và bảo vệ </a:t>
            </a:r>
            <a:r>
              <a:rPr lang="vi-VN" sz="2400" spc="2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 </a:t>
            </a:r>
            <a:r>
              <a:rPr lang="vi-VN" sz="2400" spc="20">
                <a:latin typeface="Times New Roman" panose="02020603050405020304" pitchFamily="18" charset="0"/>
                <a:cs typeface="Times New Roman" panose="02020603050405020304" pitchFamily="18" charset="0"/>
              </a:rPr>
              <a:t>nuôi: cho ăn, uống; giữ ấm cho động </a:t>
            </a:r>
            <a:r>
              <a:rPr lang="vi-VN" sz="2400" spc="2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 </a:t>
            </a:r>
            <a:r>
              <a:rPr lang="vi-VN" sz="2400" spc="20">
                <a:latin typeface="Times New Roman" panose="02020603050405020304" pitchFamily="18" charset="0"/>
                <a:cs typeface="Times New Roman" panose="02020603050405020304" pitchFamily="18" charset="0"/>
              </a:rPr>
              <a:t>vào mùa đông</a:t>
            </a:r>
            <a:r>
              <a:rPr lang="vi-VN" sz="2400" spc="2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,...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8200" y="465455"/>
            <a:ext cx="7564755" cy="48228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3036888" y="1600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b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1224915" y="2625090"/>
          <a:ext cx="6096000" cy="1940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3048000"/>
              </a:tblGrid>
              <a:tr h="685800">
                <a:tc>
                  <a:txBody>
                    <a:bodyPr/>
                    <a:lstStyle/>
                    <a:p>
                      <a:r>
                        <a:rPr lang="vi-VN" smtClean="0">
                          <a:solidFill>
                            <a:srgbClr val="FF0000"/>
                          </a:solidFill>
                        </a:rPr>
                        <a:t>Việc</a:t>
                      </a:r>
                      <a:r>
                        <a:rPr lang="vi-VN" baseline="0" smtClean="0">
                          <a:solidFill>
                            <a:srgbClr val="FF0000"/>
                          </a:solidFill>
                        </a:rPr>
                        <a:t> nên làm</a:t>
                      </a:r>
                      <a:endParaRPr lang="en-US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vi-VN" smtClean="0">
                          <a:solidFill>
                            <a:srgbClr val="FF0000"/>
                          </a:solidFill>
                        </a:rPr>
                        <a:t>Việc</a:t>
                      </a:r>
                      <a:r>
                        <a:rPr lang="vi-VN" baseline="0" smtClean="0">
                          <a:solidFill>
                            <a:srgbClr val="FF0000"/>
                          </a:solidFill>
                        </a:rPr>
                        <a:t>  không nên làm</a:t>
                      </a:r>
                      <a:endParaRPr lang="en-US" smtClean="0">
                        <a:solidFill>
                          <a:srgbClr val="FF0000"/>
                        </a:solidFill>
                      </a:endParaRPr>
                    </a:p>
                    <a:p>
                      <a:endParaRPr lang="en-US"/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  <a:tr h="62738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2738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720850" y="373380"/>
            <a:ext cx="622490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vi-VN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 chơi </a:t>
            </a:r>
            <a:r>
              <a:rPr lang="vi-VN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Ai nhanh ai chiến thắng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5257800"/>
            <a:ext cx="4367530" cy="1601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1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Cloud Callout 1"/>
          <p:cNvSpPr/>
          <p:nvPr/>
        </p:nvSpPr>
        <p:spPr>
          <a:xfrm>
            <a:off x="2062480" y="2057400"/>
            <a:ext cx="5019040" cy="2362200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sz="6000">
                <a:latin typeface="Times New Roman" panose="02020603050405020304" pitchFamily="18" charset="0"/>
                <a:cs typeface="Times New Roman" panose="02020603050405020304" pitchFamily="18" charset="0"/>
              </a:rPr>
              <a:t>Tiết 2</a:t>
            </a:r>
            <a:endParaRPr lang="en-US" sz="6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 advTm="5000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icture6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7" name="WordArt 7"/>
          <p:cNvSpPr>
            <a:spLocks noChangeArrowheads="1" noChangeShapeType="1" noTextEdit="1"/>
          </p:cNvSpPr>
          <p:nvPr/>
        </p:nvSpPr>
        <p:spPr bwMode="auto">
          <a:xfrm>
            <a:off x="904875" y="2362200"/>
            <a:ext cx="7620000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9525">
                  <a:solidFill>
                    <a:srgbClr val="FF33CC"/>
                  </a:solidFill>
                  <a:round/>
                </a:ln>
                <a:solidFill>
                  <a:srgbClr val="FF33CC"/>
                </a:solidFill>
                <a:latin typeface="Arial" panose="020B0604020202020204"/>
                <a:cs typeface="Arial" panose="020B0604020202020204"/>
              </a:rPr>
              <a:t>Hoạt động </a:t>
            </a:r>
            <a:r>
              <a:rPr lang="en-US" sz="3600" kern="10" dirty="0" smtClean="0">
                <a:ln w="9525">
                  <a:solidFill>
                    <a:srgbClr val="FF33CC"/>
                  </a:solidFill>
                  <a:round/>
                </a:ln>
                <a:solidFill>
                  <a:srgbClr val="FF33CC"/>
                </a:solidFill>
                <a:latin typeface="Arial" panose="020B0604020202020204"/>
                <a:cs typeface="Arial" panose="020B0604020202020204"/>
              </a:rPr>
              <a:t>khám phá</a:t>
            </a:r>
            <a:endParaRPr lang="en-US" sz="3600" kern="10" dirty="0">
              <a:ln w="9525">
                <a:solidFill>
                  <a:srgbClr val="FF33CC"/>
                </a:solidFill>
                <a:round/>
              </a:ln>
              <a:solidFill>
                <a:srgbClr val="FF33CC"/>
              </a:solidFill>
              <a:latin typeface="Arial" panose="020B0604020202020204"/>
              <a:cs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7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27" grpId="0" animBg="1"/>
    </p:bldLst>
  </p:timing>
</p:sld>
</file>

<file path=ppt/tags/tag1.xml><?xml version="1.0" encoding="utf-8"?>
<p:tagLst xmlns:p="http://schemas.openxmlformats.org/presentationml/2006/main">
  <p:tag name="KSO_WM_MEDIACOVER_FLAG" val="1"/>
  <p:tag name="KSO_WM_UNIT_MEDIACOVER_BTN_STATE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Microsoft YaHei" panose="020B0503020204020204" charset="-122"/>
            <a:ea typeface="Microsoft YaHei" panose="020B050302020402020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695</Words>
  <Application>WPS Presentation</Application>
  <PresentationFormat>On-screen Show (4:3)</PresentationFormat>
  <Paragraphs>55</Paragraphs>
  <Slides>15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15</vt:i4>
      </vt:variant>
    </vt:vector>
  </HeadingPairs>
  <TitlesOfParts>
    <vt:vector size="33" baseType="lpstr">
      <vt:lpstr>Arial</vt:lpstr>
      <vt:lpstr>SimSun</vt:lpstr>
      <vt:lpstr>Wingdings</vt:lpstr>
      <vt:lpstr>Times New Roman</vt:lpstr>
      <vt:lpstr>Courier New</vt:lpstr>
      <vt:lpstr>Palatino Linotype</vt:lpstr>
      <vt:lpstr>Calibri</vt:lpstr>
      <vt:lpstr>Microsoft YaHei</vt:lpstr>
      <vt:lpstr>Arial Unicode MS</vt:lpstr>
      <vt:lpstr>inpin heiti</vt:lpstr>
      <vt:lpstr>黑体</vt:lpstr>
      <vt:lpstr>Georgia</vt:lpstr>
      <vt:lpstr>Arial</vt:lpstr>
      <vt:lpstr>Trebuchet MS</vt:lpstr>
      <vt:lpstr>.VnAvant</vt:lpstr>
      <vt:lpstr>Office Theme</vt:lpstr>
      <vt:lpstr>第一PPT，www.1ppt.com</vt:lpstr>
      <vt:lpstr>Slipstream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sp-asusX541U</cp:lastModifiedBy>
  <cp:revision>42</cp:revision>
  <dcterms:created xsi:type="dcterms:W3CDTF">2006-08-16T00:00:00Z</dcterms:created>
  <dcterms:modified xsi:type="dcterms:W3CDTF">2020-09-04T09:19:24Z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