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58097" y="1914117"/>
            <a:ext cx="8458200" cy="1828800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err="1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TIÕT</a:t>
              </a:r>
              <a:r>
                <a:rPr lang="en-US" sz="48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HäC</a:t>
              </a:r>
              <a:r>
                <a:rPr lang="en-US" sz="48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§</a:t>
              </a:r>
              <a:r>
                <a:rPr lang="en-US" sz="4800" b="1" dirty="0" err="1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ÇU</a:t>
              </a:r>
              <a:r>
                <a:rPr lang="en-US" sz="48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TI£N</a:t>
              </a:r>
              <a:endParaRPr lang="vi-VN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4000" b="1" cap="none" spc="0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4000" b="1" cap="none" spc="0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4000" b="1" cap="none" spc="0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4000" b="1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43000" y="533400"/>
            <a:ext cx="93166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b="1" dirty="0"/>
              <a:t>1</a:t>
            </a:r>
            <a:endParaRPr lang="vi-VN" sz="11500" b="1" dirty="0"/>
          </a:p>
        </p:txBody>
      </p:sp>
      <p:sp>
        <p:nvSpPr>
          <p:cNvPr id="11" name="Rectangle 10"/>
          <p:cNvSpPr/>
          <p:nvPr/>
        </p:nvSpPr>
        <p:spPr>
          <a:xfrm>
            <a:off x="3205183" y="533400"/>
            <a:ext cx="57102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" pitchFamily="34" charset="0"/>
              </a:rPr>
              <a:t>C</a:t>
            </a:r>
            <a:r>
              <a:rPr lang="en-US" sz="44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¸C</a:t>
            </a:r>
            <a:r>
              <a:rPr lang="en-US" sz="44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 </a:t>
            </a:r>
            <a:r>
              <a:rPr lang="en-US" sz="44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Sè</a:t>
            </a:r>
            <a:r>
              <a:rPr lang="en-US" sz="44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 </a:t>
            </a:r>
            <a:r>
              <a:rPr lang="en-US" sz="44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Tõ</a:t>
            </a:r>
            <a:r>
              <a:rPr lang="en-US" sz="44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 0 §</a:t>
            </a:r>
            <a:r>
              <a:rPr lang="en-US" sz="44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ÕN</a:t>
            </a:r>
            <a:r>
              <a:rPr lang="en-US" sz="44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AvantH" pitchFamily="34" charset="0"/>
              </a:rPr>
              <a:t> 10</a:t>
            </a:r>
            <a:endParaRPr lang="vi-VN" sz="4400" b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3835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7" t="43542" r="60824" b="29356"/>
          <a:stretch/>
        </p:blipFill>
        <p:spPr bwMode="auto">
          <a:xfrm>
            <a:off x="304800" y="320040"/>
            <a:ext cx="1854926" cy="2926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79" t="48003" r="32416" b="29497"/>
          <a:stretch/>
        </p:blipFill>
        <p:spPr bwMode="auto">
          <a:xfrm>
            <a:off x="1699710" y="3817621"/>
            <a:ext cx="2010207" cy="2887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0055" y="3289607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.VnAvant" pitchFamily="34" charset="0"/>
              </a:rPr>
              <a:t>Nam</a:t>
            </a:r>
            <a:endParaRPr lang="vi-VN" sz="2400" b="1" dirty="0">
              <a:solidFill>
                <a:srgbClr val="0070C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68" t="43542" r="47174" b="29553"/>
          <a:stretch/>
        </p:blipFill>
        <p:spPr bwMode="auto">
          <a:xfrm>
            <a:off x="2590800" y="304800"/>
            <a:ext cx="2953615" cy="3027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163191" y="3289606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.VnAvant" pitchFamily="34" charset="0"/>
              </a:rPr>
              <a:t>Mai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43400" y="3332172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.VnAvant" pitchFamily="34" charset="0"/>
              </a:rPr>
              <a:t>R« -</a:t>
            </a:r>
            <a:r>
              <a:rPr lang="en-US" sz="2400" b="1" dirty="0" err="1">
                <a:solidFill>
                  <a:srgbClr val="0070C0"/>
                </a:solidFill>
                <a:latin typeface=".VnAvant" pitchFamily="34" charset="0"/>
              </a:rPr>
              <a:t>bèt</a:t>
            </a:r>
            <a:endParaRPr lang="vi-VN" sz="2400" b="1" dirty="0">
              <a:solidFill>
                <a:srgbClr val="0070C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72" t="43542" r="40142" b="28750"/>
          <a:stretch/>
        </p:blipFill>
        <p:spPr bwMode="auto">
          <a:xfrm>
            <a:off x="6553201" y="320041"/>
            <a:ext cx="1780944" cy="3431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074020" y="3768742"/>
            <a:ext cx="757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.VnAvant" pitchFamily="34" charset="0"/>
              </a:rPr>
              <a:t>ViÖt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2496" y="5030777"/>
            <a:ext cx="535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.VnAvant" pitchFamily="34" charset="0"/>
              </a:rPr>
              <a:t>Mi</a:t>
            </a:r>
            <a:endParaRPr lang="vi-VN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0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0" y="152400"/>
            <a:ext cx="8077200" cy="6400800"/>
            <a:chOff x="2000371" y="1209367"/>
            <a:chExt cx="6131398" cy="3982066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29" t="44994" r="53378" b="25704"/>
            <a:stretch/>
          </p:blipFill>
          <p:spPr bwMode="auto">
            <a:xfrm>
              <a:off x="2000371" y="3048000"/>
              <a:ext cx="2952629" cy="2143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652" t="19859" r="28917" b="25705"/>
            <a:stretch/>
          </p:blipFill>
          <p:spPr bwMode="auto">
            <a:xfrm>
              <a:off x="4953000" y="1209367"/>
              <a:ext cx="3178769" cy="39820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Rectangle 4"/>
          <p:cNvSpPr/>
          <p:nvPr/>
        </p:nvSpPr>
        <p:spPr>
          <a:xfrm rot="21097950">
            <a:off x="358794" y="2657804"/>
            <a:ext cx="3756813" cy="8132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037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Nothing1010</cp:lastModifiedBy>
  <cp:revision>4</cp:revision>
  <dcterms:created xsi:type="dcterms:W3CDTF">2006-08-16T00:00:00Z</dcterms:created>
  <dcterms:modified xsi:type="dcterms:W3CDTF">2020-09-04T11:25:56Z</dcterms:modified>
</cp:coreProperties>
</file>