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 varScale="1">
        <p:scale>
          <a:sx n="79" d="100"/>
          <a:sy n="79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0, 1, 2, 3, 4, 5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066800" y="1804993"/>
            <a:ext cx="705795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</a:rPr>
              <a:t>Chọn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thích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hợp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với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số</a:t>
            </a:r>
            <a:r>
              <a:rPr lang="en-US" sz="4000" dirty="0">
                <a:solidFill>
                  <a:srgbClr val="0070C0"/>
                </a:solidFill>
              </a:rPr>
              <a:t> con </a:t>
            </a:r>
            <a:r>
              <a:rPr lang="en-US" sz="4000" dirty="0" err="1">
                <a:solidFill>
                  <a:srgbClr val="0070C0"/>
                </a:solidFill>
              </a:rPr>
              <a:t>vật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endParaRPr lang="vi-VN" sz="40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32540" r="20909" b="40873"/>
          <a:stretch/>
        </p:blipFill>
        <p:spPr bwMode="auto">
          <a:xfrm>
            <a:off x="297543" y="3124200"/>
            <a:ext cx="836096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743758" y="33528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32341" r="20909" b="40278"/>
          <a:stretch/>
        </p:blipFill>
        <p:spPr bwMode="auto">
          <a:xfrm>
            <a:off x="-47904" y="3200400"/>
            <a:ext cx="9039504" cy="24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533400" y="42799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7929161" y="36195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32341" r="21244" b="41493"/>
          <a:stretch/>
        </p:blipFill>
        <p:spPr bwMode="auto">
          <a:xfrm>
            <a:off x="-431" y="3276600"/>
            <a:ext cx="899203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533400" y="4502836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704922" y="42291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 animBg="1"/>
      <p:bldP spid="3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089636" y="381000"/>
            <a:ext cx="637796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solidFill>
                  <a:srgbClr val="0070C0"/>
                </a:solidFill>
              </a:rPr>
              <a:t>Chọn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câu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trả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lời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đúng</a:t>
            </a:r>
            <a:r>
              <a:rPr lang="en-US" sz="5400" dirty="0">
                <a:solidFill>
                  <a:srgbClr val="0070C0"/>
                </a:solidFill>
              </a:rPr>
              <a:t>.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307650" y="1066800"/>
            <a:ext cx="7617150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Cho </a:t>
            </a:r>
            <a:r>
              <a:rPr lang="en-US" sz="5400" dirty="0" err="1">
                <a:solidFill>
                  <a:srgbClr val="0070C0"/>
                </a:solidFill>
              </a:rPr>
              <a:t>thêm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thùng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lên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xe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để</a:t>
            </a:r>
            <a:r>
              <a:rPr lang="en-US" sz="5400" dirty="0">
                <a:solidFill>
                  <a:srgbClr val="0070C0"/>
                </a:solidFill>
              </a:rPr>
              <a:t>: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39087" r="19928" b="37748"/>
          <a:stretch/>
        </p:blipFill>
        <p:spPr bwMode="auto">
          <a:xfrm>
            <a:off x="0" y="2209800"/>
            <a:ext cx="903659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5029200" y="3733799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33929" r="22470" b="42113"/>
          <a:stretch/>
        </p:blipFill>
        <p:spPr bwMode="auto">
          <a:xfrm>
            <a:off x="76200" y="2334984"/>
            <a:ext cx="9067800" cy="279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7081158" y="4024084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8" grpId="0"/>
      <p:bldP spid="19" grpId="0" animBg="1"/>
      <p:bldP spid="19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</a:t>
            </a:r>
            <a:endParaRPr lang="vi-VN" sz="7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26389" r="26599" b="36805"/>
          <a:stretch/>
        </p:blipFill>
        <p:spPr bwMode="auto">
          <a:xfrm>
            <a:off x="62849" y="1905000"/>
            <a:ext cx="892875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048000" y="28956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6800" y="28665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29400" y="289923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9200" y="41910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28972" y="4285341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357909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93824" y="28284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2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91200" y="28665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4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14800" y="42672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5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43600" y="42381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3</a:t>
            </a:r>
            <a:endParaRPr lang="vi-VN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04800" y="1613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4</a:t>
            </a:r>
            <a:endParaRPr lang="vi-VN" sz="7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066800" y="2793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1828800" y="1524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28968" r="30502" b="30357"/>
          <a:stretch/>
        </p:blipFill>
        <p:spPr bwMode="auto">
          <a:xfrm>
            <a:off x="547914" y="990600"/>
            <a:ext cx="806268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8" t="45982" r="31371" b="35962"/>
          <a:stretch/>
        </p:blipFill>
        <p:spPr bwMode="auto">
          <a:xfrm>
            <a:off x="624114" y="4529642"/>
            <a:ext cx="7529286" cy="202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2885" y="4855621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69870" y="4855621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4925156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77000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69870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157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852" y="4905828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7231" y="48840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4361" y="49602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851" y="59508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6468" y="59508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6152" y="5896428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29960" r="26375" b="29960"/>
          <a:stretch/>
        </p:blipFill>
        <p:spPr bwMode="auto">
          <a:xfrm>
            <a:off x="762000" y="2362200"/>
            <a:ext cx="7726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4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810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nhiêu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gà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ghi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số</a:t>
            </a:r>
            <a:r>
              <a:rPr lang="en-US" dirty="0">
                <a:solidFill>
                  <a:srgbClr val="0070C0"/>
                </a:solidFill>
              </a:rPr>
              <a:t> 2 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077200" y="693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76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.VnAvant</vt:lpstr>
      <vt:lpstr>.VnAvantH</vt:lpstr>
      <vt:lpstr>Arial</vt:lpstr>
      <vt:lpstr>Calibri</vt:lpstr>
      <vt:lpstr>HP001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 Ngọc Hoàng</cp:lastModifiedBy>
  <cp:revision>6</cp:revision>
  <dcterms:created xsi:type="dcterms:W3CDTF">2006-08-16T00:00:00Z</dcterms:created>
  <dcterms:modified xsi:type="dcterms:W3CDTF">2020-09-04T10:49:18Z</dcterms:modified>
</cp:coreProperties>
</file>