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gif" ContentType="image/gif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72" r:id="rId4"/>
    <p:sldId id="258" r:id="rId6"/>
    <p:sldId id="259" r:id="rId7"/>
    <p:sldId id="261" r:id="rId8"/>
    <p:sldId id="264" r:id="rId9"/>
    <p:sldId id="256" r:id="rId10"/>
    <p:sldId id="265" r:id="rId11"/>
    <p:sldId id="267" r:id="rId12"/>
    <p:sldId id="276" r:id="rId13"/>
    <p:sldId id="279" r:id="rId14"/>
    <p:sldId id="282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9618" y="4201180"/>
            <a:ext cx="334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>
                <a:latin typeface="+mj-lt"/>
              </a:rPr>
              <a:t>Giáo viên thực hiện:.......</a:t>
            </a:r>
            <a:endParaRPr lang="en-US" sz="2400" b="1" i="1" dirty="0">
              <a:latin typeface="+mj-lt"/>
            </a:endParaRPr>
          </a:p>
        </p:txBody>
      </p:sp>
      <p:pic>
        <p:nvPicPr>
          <p:cNvPr id="2" name="Picture 2" descr="C:\Users\Nhung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0"/>
            <a:ext cx="8686800" cy="5715000"/>
          </a:xfrm>
          <a:prstGeom prst="rect">
            <a:avLst/>
          </a:prstGeom>
          <a:noFill/>
        </p:spPr>
      </p:pic>
      <p:pic>
        <p:nvPicPr>
          <p:cNvPr id="4099" name="Picture 3" descr="C:\Users\Nhung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791201"/>
            <a:ext cx="8534400" cy="889000"/>
          </a:xfrm>
          <a:prstGeom prst="rect">
            <a:avLst/>
          </a:prstGeom>
          <a:noFill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198370"/>
            <a:ext cx="914400" cy="100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1000"/>
            <a:ext cx="8915400" cy="4953000"/>
          </a:xfrm>
          <a:prstGeom prst="rect">
            <a:avLst/>
          </a:prstGeom>
          <a:noFill/>
        </p:spPr>
      </p:pic>
      <p:pic>
        <p:nvPicPr>
          <p:cNvPr id="5123" name="Picture 3" descr="C:\Users\Nhung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0"/>
            <a:ext cx="6629399" cy="114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hung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5791200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165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câu chuyện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chăn cừu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ngụ ngôn Ê – dốp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hung\Desktop\cau-be-chan-cuu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1295400"/>
            <a:ext cx="9144000" cy="4267200"/>
          </a:xfrm>
          <a:prstGeom prst="rect">
            <a:avLst/>
          </a:prstGeom>
          <a:noFill/>
        </p:spPr>
      </p:pic>
      <p:pic>
        <p:nvPicPr>
          <p:cNvPr id="3" name="V.A – Truyện Cổ Tích Cậu Bé Chăn Cừu Nói D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4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  <a:endParaRPr lang="vi-VN" sz="3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25995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chăn cừu trong câu chuyện trên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đã làm gì?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743" y="4434840"/>
            <a:ext cx="82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như thế nào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? Vì sao?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121410" y="1914525"/>
            <a:ext cx="5292725" cy="214249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Lừa mọi người là có chó sói đến ăn thịt cừu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121410" y="5181600"/>
            <a:ext cx="6172200" cy="12954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Đáng chê trách, vì nói dối người lớn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  <a:endParaRPr lang="vi-VN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nói dối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94225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hung\Desktop\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  <a:endParaRPr lang="vi-VN" sz="3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bàng nâu đã nói dối mẹ điều gì?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nói dối, đại bàng nâu nhận hậu quả như thế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vì sao chúng ta không nên nói dối?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WPS Presentation</Application>
  <PresentationFormat>On-screen Show (4:3)</PresentationFormat>
  <Paragraphs>34</Paragraphs>
  <Slides>14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ngoc</cp:lastModifiedBy>
  <cp:revision>33</cp:revision>
  <dcterms:created xsi:type="dcterms:W3CDTF">2020-08-24T14:29:00Z</dcterms:created>
  <dcterms:modified xsi:type="dcterms:W3CDTF">2020-09-05T07:11:46Z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