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0"/>
  </p:notesMasterIdLst>
  <p:sldIdLst>
    <p:sldId id="271" r:id="rId3"/>
    <p:sldId id="285" r:id="rId4"/>
    <p:sldId id="286" r:id="rId5"/>
    <p:sldId id="258" r:id="rId6"/>
    <p:sldId id="257" r:id="rId7"/>
    <p:sldId id="259" r:id="rId8"/>
    <p:sldId id="265" r:id="rId9"/>
    <p:sldId id="287" r:id="rId10"/>
    <p:sldId id="260" r:id="rId11"/>
    <p:sldId id="288" r:id="rId12"/>
    <p:sldId id="261" r:id="rId13"/>
    <p:sldId id="268" r:id="rId14"/>
    <p:sldId id="262" r:id="rId15"/>
    <p:sldId id="267" r:id="rId16"/>
    <p:sldId id="263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9FA81-A912-4021-8194-E879E730F90E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F6094-46FA-42EC-B653-39D9C88269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  <a:t>17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66A0-0D3F-43C7-ABD6-B61CE337B3C9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33F7-295D-4966-81ED-9E9B540D4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66A0-0D3F-43C7-ABD6-B61CE337B3C9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33F7-295D-4966-81ED-9E9B540D4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66A0-0D3F-43C7-ABD6-B61CE337B3C9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33F7-295D-4966-81ED-9E9B540D4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9144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106047"/>
            <a:ext cx="10715436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644691"/>
            <a:ext cx="1307595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59024"/>
            <a:ext cx="1901121" cy="104948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66A0-0D3F-43C7-ABD6-B61CE337B3C9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33F7-295D-4966-81ED-9E9B540D4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66A0-0D3F-43C7-ABD6-B61CE337B3C9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33F7-295D-4966-81ED-9E9B540D4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66A0-0D3F-43C7-ABD6-B61CE337B3C9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33F7-295D-4966-81ED-9E9B540D4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66A0-0D3F-43C7-ABD6-B61CE337B3C9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33F7-295D-4966-81ED-9E9B540D4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66A0-0D3F-43C7-ABD6-B61CE337B3C9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33F7-295D-4966-81ED-9E9B540D4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66A0-0D3F-43C7-ABD6-B61CE337B3C9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33F7-295D-4966-81ED-9E9B540D4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66A0-0D3F-43C7-ABD6-B61CE337B3C9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33F7-295D-4966-81ED-9E9B540D4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66A0-0D3F-43C7-ABD6-B61CE337B3C9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33F7-295D-4966-81ED-9E9B540D4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166A0-0D3F-43C7-ABD6-B61CE337B3C9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833F7-295D-4966-81ED-9E9B540D49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2021/4/11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5523091" y="4543119"/>
            <a:ext cx="3620909" cy="2317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4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audio" Target="../media/audio3.wav"/><Relationship Id="rId9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7696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600200" y="2286000"/>
            <a:ext cx="6172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Tự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nhiên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và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xã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hội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Ăn uống đầy đủ giúp cơ thể khỏe mạnh để học tập tốt, có sức khỏe tham gia các hoạt động vui chơi thể thao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/>
          <p:nvPr/>
        </p:nvSpPr>
        <p:spPr>
          <a:xfrm>
            <a:off x="0" y="228600"/>
            <a:ext cx="6781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Vì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Minh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đau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bụng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5860" y="883920"/>
            <a:ext cx="6811645" cy="458025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57400" y="5715000"/>
            <a:ext cx="5334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Vì không rửa tay trước khi ăn, ăn đồ ăn không đảm bảo vệ sinh, uống nước lã chưa đun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flipH="1">
            <a:off x="2362200" y="0"/>
            <a:ext cx="7010400" cy="6858000"/>
            <a:chOff x="432" y="480"/>
            <a:chExt cx="5328" cy="3840"/>
          </a:xfrm>
        </p:grpSpPr>
        <p:pic>
          <p:nvPicPr>
            <p:cNvPr id="9221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00" t="2222" r="4169" b="8890"/>
            <a:stretch>
              <a:fillRect/>
            </a:stretch>
          </p:blipFill>
          <p:spPr bwMode="auto">
            <a:xfrm>
              <a:off x="432" y="480"/>
              <a:ext cx="5328" cy="38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8" y="3185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1728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6" descr="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34" y="1104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7" descr="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2352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5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9" descr="Narrow vertical"/>
          <p:cNvSpPr>
            <a:spLocks noChangeArrowheads="1" noChangeShapeType="1" noTextEdit="1"/>
          </p:cNvSpPr>
          <p:nvPr/>
        </p:nvSpPr>
        <p:spPr bwMode="auto">
          <a:xfrm>
            <a:off x="0" y="381000"/>
            <a:ext cx="6858000" cy="563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Thư giãn!</a:t>
            </a:r>
            <a:endParaRPr lang="en-US" sz="36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PC\Desktop\hình\m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810000"/>
            <a:ext cx="4038600" cy="2895600"/>
          </a:xfrm>
          <a:prstGeom prst="rect">
            <a:avLst/>
          </a:prstGeom>
          <a:noFill/>
        </p:spPr>
      </p:pic>
      <p:pic>
        <p:nvPicPr>
          <p:cNvPr id="6149" name="Picture 5" descr="C:\Users\PC\Desktop\hình\m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914400"/>
            <a:ext cx="4572000" cy="2952750"/>
          </a:xfrm>
          <a:prstGeom prst="rect">
            <a:avLst/>
          </a:prstGeom>
          <a:noFill/>
        </p:spPr>
      </p:pic>
      <p:sp>
        <p:nvSpPr>
          <p:cNvPr id="8" name="Title 1"/>
          <p:cNvSpPr txBox="1"/>
          <p:nvPr/>
        </p:nvSpPr>
        <p:spPr>
          <a:xfrm>
            <a:off x="914400" y="2286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việc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đảm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bảo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vệ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toàn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khi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ăn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uống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50" name="Picture 6" descr="C:\Users\PC\Desktop\hình\TN2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395"/>
            <a:ext cx="990600" cy="838200"/>
          </a:xfrm>
          <a:prstGeom prst="rect">
            <a:avLst/>
          </a:prstGeom>
          <a:noFill/>
        </p:spPr>
      </p:pic>
      <p:pic>
        <p:nvPicPr>
          <p:cNvPr id="6151" name="Picture 7" descr="C:\Users\PC\Desktop\hình\v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914400"/>
            <a:ext cx="42672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\Desktop\hình\TN3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85825" cy="1009650"/>
          </a:xfrm>
          <a:prstGeom prst="rect">
            <a:avLst/>
          </a:prstGeom>
          <a:noFill/>
        </p:spPr>
      </p:pic>
      <p:pic>
        <p:nvPicPr>
          <p:cNvPr id="7172" name="Picture 4" descr="C:\Users\PC\Desktop\hình\m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44000" cy="3048000"/>
          </a:xfrm>
          <a:prstGeom prst="rect">
            <a:avLst/>
          </a:prstGeom>
          <a:noFill/>
        </p:spPr>
      </p:pic>
      <p:sp>
        <p:nvSpPr>
          <p:cNvPr id="9" name="Title 1"/>
          <p:cNvSpPr txBox="1"/>
          <p:nvPr/>
        </p:nvSpPr>
        <p:spPr>
          <a:xfrm>
            <a:off x="914400" y="228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6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Nói</a:t>
            </a:r>
            <a:r>
              <a:rPr kumimoji="0" lang="en-US" sz="246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với</a:t>
            </a:r>
            <a:r>
              <a:rPr kumimoji="0" lang="en-US" sz="246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bạn</a:t>
            </a:r>
            <a:r>
              <a:rPr kumimoji="0" lang="en-US" sz="246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về</a:t>
            </a:r>
            <a:r>
              <a:rPr kumimoji="0" lang="en-US" sz="246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cách</a:t>
            </a:r>
            <a:r>
              <a:rPr kumimoji="0" lang="en-US" sz="246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kumimoji="0" lang="en-US" sz="246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kumimoji="0" lang="en-US" sz="246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người</a:t>
            </a:r>
            <a:r>
              <a:rPr kumimoji="0" lang="en-US" sz="246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thân</a:t>
            </a:r>
            <a:r>
              <a:rPr kumimoji="0" lang="en-US" sz="246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đã</a:t>
            </a:r>
            <a:r>
              <a:rPr kumimoji="0" lang="en-US" sz="246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làm</a:t>
            </a:r>
            <a:r>
              <a:rPr kumimoji="0" lang="en-US" sz="246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để</a:t>
            </a:r>
            <a:r>
              <a:rPr kumimoji="0" lang="en-US" sz="246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lựa</a:t>
            </a:r>
            <a:r>
              <a:rPr kumimoji="0" lang="en-US" sz="246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chọn</a:t>
            </a:r>
            <a:r>
              <a:rPr kumimoji="0" lang="en-US" sz="246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đồ</a:t>
            </a:r>
            <a:r>
              <a:rPr kumimoji="0" lang="en-US" sz="246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ăn</a:t>
            </a:r>
            <a:r>
              <a:rPr lang="en-US" sz="246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246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thức</a:t>
            </a:r>
            <a:r>
              <a:rPr lang="en-US" sz="246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6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uống</a:t>
            </a:r>
            <a:r>
              <a:rPr lang="en-US" sz="246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an </a:t>
            </a:r>
            <a:r>
              <a:rPr lang="en-US" sz="246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toàn</a:t>
            </a:r>
            <a:r>
              <a:rPr lang="en-US" sz="246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kumimoji="0" lang="en-US" sz="246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6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267970" y="4038600"/>
            <a:ext cx="2654300" cy="157734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60">
                <a:latin typeface="Times New Roman" panose="02020603050405020304" pitchFamily="18" charset="0"/>
                <a:cs typeface="Times New Roman" panose="02020603050405020304" pitchFamily="18" charset="0"/>
              </a:rPr>
              <a:t>Xem hạn sử dụng trước khi ăn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3427095" y="3879215"/>
            <a:ext cx="2287905" cy="175958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60">
                <a:latin typeface="Times New Roman" panose="02020603050405020304" pitchFamily="18" charset="0"/>
                <a:cs typeface="Times New Roman" panose="02020603050405020304" pitchFamily="18" charset="0"/>
              </a:rPr>
              <a:t>Cam đã mốc không nên ăn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54115" y="3947160"/>
            <a:ext cx="2287905" cy="1759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60">
                <a:latin typeface="Times New Roman" panose="02020603050405020304" pitchFamily="18" charset="0"/>
                <a:cs typeface="Times New Roman" panose="02020603050405020304" pitchFamily="18" charset="0"/>
              </a:rPr>
              <a:t>Bắp ngô bị ruồi bâu không nên ăn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7204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609600"/>
            <a:ext cx="8582025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anose="020B7200000000000000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anose="020B7200000000000000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anose="020B7200000000000000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6019800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6021388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5943600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5638800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46735">
            <a:off x="7356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7772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5791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304800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130461" flipV="1">
            <a:off x="4343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599614" flipV="1">
            <a:off x="6019800" y="2895600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6155532" y="1921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8036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59196" flipV="1">
            <a:off x="8074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16429" flipV="1">
            <a:off x="4572000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5774532" y="778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39186" flipV="1">
            <a:off x="3907632" y="740568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42910" flipV="1">
            <a:off x="7162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5562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1066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02527">
            <a:off x="7989888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1600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635"/>
            <a:ext cx="9144000" cy="68592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836930" y="-92075"/>
            <a:ext cx="10715625" cy="62299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3243893"/>
            <a:ext cx="9144000" cy="2741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134076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901518"/>
            <a:ext cx="1901121" cy="7871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3718384"/>
            <a:ext cx="2289840" cy="22898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2297696"/>
            <a:ext cx="3387938" cy="4792294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1956435" y="1689100"/>
            <a:ext cx="5615305" cy="1676400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460">
              <a:defRPr/>
            </a:pPr>
            <a:r>
              <a:rPr lang="en-US" sz="4125" b="1" dirty="0" err="1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Bài 22: Ăn uống hàng ngày</a:t>
            </a: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57400" y="2057400"/>
            <a:ext cx="4724400" cy="2362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</p:cSld>
  <p:clrMapOvr>
    <a:masterClrMapping/>
  </p:clrMapOvr>
  <p:transition spd="slow" advTm="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PC\Desktop\hình\h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3581400" cy="2667000"/>
          </a:xfrm>
          <a:prstGeom prst="rect">
            <a:avLst/>
          </a:prstGeom>
          <a:noFill/>
        </p:spPr>
      </p:pic>
      <p:pic>
        <p:nvPicPr>
          <p:cNvPr id="5" name="Picture 6" descr="C:\Users\PC\Desktop\hình\h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838200"/>
            <a:ext cx="4800600" cy="2514600"/>
          </a:xfrm>
          <a:prstGeom prst="rect">
            <a:avLst/>
          </a:prstGeom>
          <a:noFill/>
        </p:spPr>
      </p:pic>
      <p:pic>
        <p:nvPicPr>
          <p:cNvPr id="6" name="Picture 7" descr="C:\Users\PC\Desktop\hình\8h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008755"/>
            <a:ext cx="8763000" cy="2620645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9144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150620" y="3276600"/>
            <a:ext cx="2125980" cy="732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Bữa sáng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65725" y="3352800"/>
            <a:ext cx="2125980" cy="732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Bữa trưa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39745" y="6125845"/>
            <a:ext cx="2125980" cy="732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Bữa tối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PC\Desktop\hình\TN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762000" cy="762000"/>
          </a:xfrm>
          <a:prstGeom prst="rect">
            <a:avLst/>
          </a:prstGeom>
          <a:noFill/>
        </p:spPr>
      </p:pic>
      <p:sp>
        <p:nvSpPr>
          <p:cNvPr id="5" name="Title 1"/>
          <p:cNvSpPr txBox="1"/>
          <p:nvPr/>
        </p:nvSpPr>
        <p:spPr>
          <a:xfrm>
            <a:off x="1144905" y="274955"/>
            <a:ext cx="8303895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Nói</a:t>
            </a:r>
            <a:r>
              <a:rPr kumimoji="0" lang="en-US" sz="27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những</a:t>
            </a:r>
            <a:r>
              <a:rPr kumimoji="0" lang="en-US" sz="27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việc</a:t>
            </a:r>
            <a:r>
              <a:rPr kumimoji="0" lang="en-US" sz="27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nên</a:t>
            </a:r>
            <a:r>
              <a:rPr kumimoji="0" lang="en-US" sz="27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27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kumimoji="0" lang="en-US" sz="27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nên</a:t>
            </a:r>
            <a:r>
              <a:rPr kumimoji="0" lang="en-US" sz="27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khi</a:t>
            </a:r>
            <a:r>
              <a:rPr kumimoji="0" lang="en-US" sz="27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ăn</a:t>
            </a:r>
            <a:r>
              <a:rPr kumimoji="0" lang="en-US" sz="27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27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uống</a:t>
            </a:r>
            <a:r>
              <a:rPr kumimoji="0" lang="en-US" sz="27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để</a:t>
            </a:r>
            <a:r>
              <a:rPr kumimoji="0" lang="en-US" sz="27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cơ</a:t>
            </a:r>
            <a:r>
              <a:rPr kumimoji="0" lang="en-US" sz="27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thể</a:t>
            </a:r>
            <a:r>
              <a:rPr kumimoji="0" lang="en-US" sz="27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luôn</a:t>
            </a:r>
            <a:r>
              <a:rPr kumimoji="0" lang="en-US" sz="27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khỏe</a:t>
            </a:r>
            <a:r>
              <a:rPr kumimoji="0" lang="en-US" sz="27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mạnh</a:t>
            </a:r>
            <a:r>
              <a:rPr kumimoji="0" lang="en-US" sz="27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PC\Desktop\hình\h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4343400" cy="2209800"/>
          </a:xfrm>
          <a:prstGeom prst="rect">
            <a:avLst/>
          </a:prstGeom>
          <a:noFill/>
        </p:spPr>
      </p:pic>
      <p:pic>
        <p:nvPicPr>
          <p:cNvPr id="2052" name="Picture 4" descr="C:\Users\PC\Desktop\hình\k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676400"/>
            <a:ext cx="4343400" cy="2133600"/>
          </a:xfrm>
          <a:prstGeom prst="rect">
            <a:avLst/>
          </a:prstGeom>
          <a:noFill/>
        </p:spPr>
      </p:pic>
      <p:pic>
        <p:nvPicPr>
          <p:cNvPr id="2053" name="Picture 5" descr="C:\Users\PC\Desktop\hình\h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191000"/>
            <a:ext cx="3810000" cy="2667000"/>
          </a:xfrm>
          <a:prstGeom prst="rect">
            <a:avLst/>
          </a:prstGeom>
          <a:noFill/>
        </p:spPr>
      </p:pic>
      <p:pic>
        <p:nvPicPr>
          <p:cNvPr id="2054" name="Picture 6" descr="C:\Users\PC\Desktop\hình\k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3962400"/>
            <a:ext cx="4114800" cy="2743200"/>
          </a:xfrm>
          <a:prstGeom prst="rect">
            <a:avLst/>
          </a:prstGeom>
          <a:noFill/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1388745"/>
            <a:ext cx="729615" cy="729615"/>
          </a:xfrm>
          <a:prstGeom prst="rect">
            <a:avLst/>
          </a:prstGeom>
        </p:spPr>
      </p:pic>
      <p:pic>
        <p:nvPicPr>
          <p:cNvPr id="6" name="Content Placeholder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155" y="4081145"/>
            <a:ext cx="805180" cy="749935"/>
          </a:xfrm>
          <a:prstGeom prst="rect">
            <a:avLst/>
          </a:prstGeom>
        </p:spPr>
      </p:pic>
      <p:pic>
        <p:nvPicPr>
          <p:cNvPr id="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9"/>
          <a:stretch>
            <a:fillRect/>
          </a:stretch>
        </p:blipFill>
        <p:spPr>
          <a:xfrm>
            <a:off x="7990205" y="1036955"/>
            <a:ext cx="1153795" cy="1081405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61325" y="3749675"/>
            <a:ext cx="1009015" cy="1081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Users\PC\Desktop\hình\TN3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32" y="77274"/>
            <a:ext cx="809625" cy="933450"/>
          </a:xfrm>
          <a:prstGeom prst="rect">
            <a:avLst/>
          </a:prstGeom>
          <a:noFill/>
        </p:spPr>
      </p:pic>
      <p:sp>
        <p:nvSpPr>
          <p:cNvPr id="6" name="Title 1"/>
          <p:cNvSpPr txBox="1"/>
          <p:nvPr/>
        </p:nvSpPr>
        <p:spPr>
          <a:xfrm>
            <a:off x="914400" y="2286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trò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Chọn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bữa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ăn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7325" y="1266190"/>
            <a:ext cx="5903595" cy="5080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57400" y="2057400"/>
            <a:ext cx="4724400" cy="2362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</p:cSld>
  <p:clrMapOvr>
    <a:masterClrMapping/>
  </p:clrMapOvr>
  <p:transition spd="slow" advTm="5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hình\TN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911"/>
            <a:ext cx="990600" cy="1179489"/>
          </a:xfrm>
          <a:prstGeom prst="rect">
            <a:avLst/>
          </a:prstGeom>
          <a:noFill/>
        </p:spPr>
      </p:pic>
      <p:sp>
        <p:nvSpPr>
          <p:cNvPr id="5" name="Title 1"/>
          <p:cNvSpPr txBox="1"/>
          <p:nvPr/>
        </p:nvSpPr>
        <p:spPr>
          <a:xfrm>
            <a:off x="914400" y="2286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nêu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lợi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ăn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uống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đầy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đủ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PC\Desktop\hình\6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685800"/>
            <a:ext cx="6096000" cy="2819400"/>
          </a:xfrm>
          <a:prstGeom prst="rect">
            <a:avLst/>
          </a:prstGeom>
          <a:noFill/>
        </p:spPr>
      </p:pic>
      <p:pic>
        <p:nvPicPr>
          <p:cNvPr id="4100" name="Picture 4" descr="C:\Users\PC\Desktop\hình\m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charset="-122"/>
            <a:ea typeface="Microsoft YaHei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Office PowerPoint</Application>
  <PresentationFormat>On-screen Show (4:3)</PresentationFormat>
  <Paragraphs>29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.VnHelvetInsH</vt:lpstr>
      <vt:lpstr>.VnTime</vt:lpstr>
      <vt:lpstr>Arial</vt:lpstr>
      <vt:lpstr>Calibri</vt:lpstr>
      <vt:lpstr>inpin heiti</vt:lpstr>
      <vt:lpstr>Times New Roman</vt:lpstr>
      <vt:lpstr>Office Theme</vt:lpstr>
      <vt:lpstr>第一PPT，www.1ppt.com</vt:lpstr>
      <vt:lpstr>PowerPoint Presentation</vt:lpstr>
      <vt:lpstr>PowerPoint Presentation</vt:lpstr>
      <vt:lpstr>PowerPoint Presentation</vt:lpstr>
      <vt:lpstr>Quan sát hình và kể tên các bữa ăn trong ngày của bạn Minh.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Minh Ngọc Hoàng</cp:lastModifiedBy>
  <cp:revision>11</cp:revision>
  <dcterms:created xsi:type="dcterms:W3CDTF">2020-08-30T07:41:00Z</dcterms:created>
  <dcterms:modified xsi:type="dcterms:W3CDTF">2021-04-11T12:38:37Z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