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sldIdLst>
    <p:sldId id="266" r:id="rId5"/>
    <p:sldId id="283" r:id="rId6"/>
    <p:sldId id="285" r:id="rId8"/>
    <p:sldId id="257" r:id="rId9"/>
    <p:sldId id="258" r:id="rId10"/>
    <p:sldId id="267" r:id="rId11"/>
    <p:sldId id="259" r:id="rId12"/>
    <p:sldId id="260" r:id="rId13"/>
    <p:sldId id="262" r:id="rId14"/>
    <p:sldId id="271" r:id="rId15"/>
    <p:sldId id="286" r:id="rId16"/>
    <p:sldId id="263" r:id="rId17"/>
    <p:sldId id="269" r:id="rId18"/>
    <p:sldId id="264" r:id="rId19"/>
    <p:sldId id="265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87AD-F9BD-476A-8D01-D314246D5DF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F42F3-5F86-401B-9E26-6C83735C5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FACC-8CC3-4895-B6B4-88B8FE5EC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8971-C836-41CF-BC27-5C5666DDFD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GIF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45.GIF"/><Relationship Id="rId4" Type="http://schemas.openxmlformats.org/officeDocument/2006/relationships/slide" Target="slide14.xml"/><Relationship Id="rId3" Type="http://schemas.openxmlformats.org/officeDocument/2006/relationships/image" Target="../media/image44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9.jpe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GIF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Tự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xã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hội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4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hình\TN3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4395"/>
            <a:ext cx="990600" cy="981075"/>
          </a:xfrm>
          <a:prstGeom prst="rect">
            <a:avLst/>
          </a:prstGeom>
          <a:noFill/>
        </p:spPr>
      </p:pic>
      <p:pic>
        <p:nvPicPr>
          <p:cNvPr id="6147" name="Picture 3" descr="C:\Users\PC\Desktop\hình\x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4191000" cy="2562225"/>
          </a:xfrm>
          <a:prstGeom prst="rect">
            <a:avLst/>
          </a:prstGeom>
          <a:noFill/>
        </p:spPr>
      </p:pic>
      <p:pic>
        <p:nvPicPr>
          <p:cNvPr id="6148" name="Picture 4" descr="C:\Users\PC\Desktop\hình\x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267200" cy="2657475"/>
          </a:xfrm>
          <a:prstGeom prst="rect">
            <a:avLst/>
          </a:prstGeom>
          <a:noFill/>
        </p:spPr>
      </p:pic>
      <p:pic>
        <p:nvPicPr>
          <p:cNvPr id="6149" name="Picture 5" descr="C:\Users\PC\Desktop\hình\x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4419600" cy="2609850"/>
          </a:xfrm>
          <a:prstGeom prst="rect">
            <a:avLst/>
          </a:prstGeom>
          <a:noFill/>
        </p:spPr>
      </p:pic>
      <p:pic>
        <p:nvPicPr>
          <p:cNvPr id="6150" name="Picture 6" descr="C:\Users\PC\Desktop\hình\x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81400"/>
            <a:ext cx="4191000" cy="2524125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990600" y="141669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81000" y="612068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50" name="Picture 2" descr="C:\Users\PC\Desktop\hình\TN2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7274"/>
            <a:ext cx="990600" cy="933450"/>
          </a:xfrm>
          <a:prstGeom prst="rect">
            <a:avLst/>
          </a:prstGeom>
          <a:noFill/>
        </p:spPr>
      </p:pic>
      <p:pic>
        <p:nvPicPr>
          <p:cNvPr id="2051" name="Picture 3" descr="C:\Users\PC\Desktop\hình\x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63880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838200" y="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470" y="3693160"/>
            <a:ext cx="891540" cy="836295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84210" y="3992245"/>
            <a:ext cx="859790" cy="8064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066800"/>
            <a:ext cx="785495" cy="731520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35" y="1024890"/>
            <a:ext cx="875665" cy="81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hình\TN3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5911" y="64395"/>
            <a:ext cx="809625" cy="93345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670773" y="224304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PC\Desktop\hình\x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8163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23: Vận đông và nghỉ ngơi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50" name="Picture 2" descr="C:\Users\PC\Desktop\hình\x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09600"/>
            <a:ext cx="4038600" cy="6096000"/>
          </a:xfrm>
          <a:prstGeom prst="rect">
            <a:avLst/>
          </a:prstGeom>
          <a:noFill/>
        </p:spPr>
      </p:pic>
      <p:pic>
        <p:nvPicPr>
          <p:cNvPr id="2051" name="Picture 3" descr="C:\Users\PC\Desktop\hình\x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33400"/>
            <a:ext cx="4953000" cy="3543300"/>
          </a:xfrm>
          <a:prstGeom prst="rect">
            <a:avLst/>
          </a:prstGeom>
          <a:noFill/>
        </p:spPr>
      </p:pic>
      <p:pic>
        <p:nvPicPr>
          <p:cNvPr id="2053" name="Picture 5" descr="C:\Users\PC\Desktop\hình\z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0"/>
            <a:ext cx="5029200" cy="2667000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>
          <a:xfrm>
            <a:off x="0" y="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92375" y="815340"/>
            <a:ext cx="1170940" cy="1097915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135" y="685800"/>
            <a:ext cx="977265" cy="91694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20" y="3844925"/>
            <a:ext cx="987425" cy="98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074" name="Picture 2" descr="C:\Users\PC\Desktop\hình\z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32" y="533400"/>
            <a:ext cx="3859368" cy="3419475"/>
          </a:xfrm>
          <a:prstGeom prst="rect">
            <a:avLst/>
          </a:prstGeom>
          <a:noFill/>
        </p:spPr>
      </p:pic>
      <p:pic>
        <p:nvPicPr>
          <p:cNvPr id="3075" name="Picture 3" descr="C:\Users\PC\Desktop\hình\z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830" y="685800"/>
            <a:ext cx="4097655" cy="2943225"/>
          </a:xfrm>
          <a:prstGeom prst="rect">
            <a:avLst/>
          </a:prstGeom>
          <a:noFill/>
        </p:spPr>
      </p:pic>
      <p:pic>
        <p:nvPicPr>
          <p:cNvPr id="3076" name="Picture 4" descr="C:\Users\PC\Desktop\hình\z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3740" y="3886200"/>
            <a:ext cx="3658870" cy="2819400"/>
          </a:xfrm>
          <a:prstGeom prst="rect">
            <a:avLst/>
          </a:prstGeom>
          <a:noFill/>
        </p:spPr>
      </p:pic>
      <p:sp>
        <p:nvSpPr>
          <p:cNvPr id="7" name="Title 1"/>
          <p:cNvSpPr txBox="1"/>
          <p:nvPr/>
        </p:nvSpPr>
        <p:spPr>
          <a:xfrm>
            <a:off x="0" y="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khỏe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70" y="3722370"/>
            <a:ext cx="1042670" cy="1042670"/>
          </a:xfrm>
          <a:prstGeom prst="rect">
            <a:avLst/>
          </a:prstGeom>
        </p:spPr>
      </p:pic>
      <p:pic>
        <p:nvPicPr>
          <p:cNvPr id="3" name="Content Placeholder 10"/>
          <p:cNvPicPr>
            <a:picLocks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5" y="898525"/>
            <a:ext cx="987425" cy="9874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840" y="533400"/>
            <a:ext cx="1047750" cy="98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z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14255"/>
            <a:ext cx="9144000" cy="571500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0" y="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xuyên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6096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Cơ thể khỏe mạnh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6019800"/>
            <a:ext cx="2209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Bơi giỏi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2560" y="6019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Béo phì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hình\TN3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790" y="38637"/>
            <a:ext cx="990600" cy="1009650"/>
          </a:xfrm>
          <a:prstGeom prst="rect">
            <a:avLst/>
          </a:prstGeom>
          <a:noFill/>
        </p:spPr>
      </p:pic>
      <p:pic>
        <p:nvPicPr>
          <p:cNvPr id="5123" name="Picture 3" descr="C:\Users\PC\Desktop\hình\z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120" y="2296795"/>
            <a:ext cx="6690995" cy="3662045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228600" y="9144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hình\x9.pn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28600" y="0"/>
            <a:ext cx="8458200" cy="3581400"/>
          </a:xfrm>
          <a:prstGeom prst="rect">
            <a:avLst/>
          </a:prstGeom>
          <a:noFill/>
        </p:spPr>
      </p:pic>
      <p:pic>
        <p:nvPicPr>
          <p:cNvPr id="5" name="Picture 33" descr="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724400"/>
            <a:ext cx="1371600" cy="2133600"/>
          </a:xfrm>
          <a:prstGeom prst="rect">
            <a:avLst/>
          </a:prstGeom>
          <a:noFill/>
        </p:spPr>
      </p:pic>
      <p:grpSp>
        <p:nvGrpSpPr>
          <p:cNvPr id="6" name="Group 29"/>
          <p:cNvGrpSpPr/>
          <p:nvPr/>
        </p:nvGrpSpPr>
        <p:grpSpPr bwMode="auto">
          <a:xfrm>
            <a:off x="4648200" y="4648200"/>
            <a:ext cx="1905000" cy="2209800"/>
            <a:chOff x="-216" y="3820"/>
            <a:chExt cx="648" cy="281"/>
          </a:xfrm>
        </p:grpSpPr>
        <p:pic>
          <p:nvPicPr>
            <p:cNvPr id="7" name="Picture 30" descr="9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8" name="Picture 31" descr="9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9" name="Picture 32" descr="9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pic>
        <p:nvPicPr>
          <p:cNvPr id="10" name="Picture 28" descr="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1" name="Picture 28" descr="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2" name="Picture 28" descr="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3" name="Picture 28" descr="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4" name="Picture 35" descr="j03180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57213">
            <a:off x="5197758" y="4448504"/>
            <a:ext cx="890588" cy="434666"/>
          </a:xfrm>
          <a:prstGeom prst="rect">
            <a:avLst/>
          </a:prstGeom>
          <a:noFill/>
        </p:spPr>
      </p:pic>
      <p:pic>
        <p:nvPicPr>
          <p:cNvPr id="15" name="Picture 34" descr="j03180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30976">
            <a:off x="3192472" y="5465389"/>
            <a:ext cx="679450" cy="325437"/>
          </a:xfrm>
          <a:prstGeom prst="rect">
            <a:avLst/>
          </a:prstGeom>
          <a:noFill/>
        </p:spPr>
      </p:pic>
      <p:pic>
        <p:nvPicPr>
          <p:cNvPr id="16" name="Picture 6" descr="BLUMEN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2016125" cy="2209800"/>
          </a:xfrm>
          <a:prstGeom prst="rect">
            <a:avLst/>
          </a:prstGeom>
          <a:noFill/>
        </p:spPr>
      </p:pic>
      <p:pic>
        <p:nvPicPr>
          <p:cNvPr id="17" name="Picture 6" descr="BLUMEN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4648200"/>
            <a:ext cx="20161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WPS Presentation</Application>
  <PresentationFormat>On-screen Show (4:3)</PresentationFormat>
  <Paragraphs>51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Times New Roman</vt:lpstr>
      <vt:lpstr>.VnTime</vt:lpstr>
      <vt:lpstr>Arial</vt:lpstr>
      <vt:lpstr>.VnHelvetInsH</vt:lpstr>
      <vt:lpstr>Calibri</vt:lpstr>
      <vt:lpstr>Microsoft YaHei</vt:lpstr>
      <vt:lpstr>Arial Unicode MS</vt:lpstr>
      <vt:lpstr>等线</vt:lpstr>
      <vt:lpstr>等线</vt:lpstr>
      <vt:lpstr>汉仪小麦体简</vt:lpstr>
      <vt:lpstr>inpin heiti</vt:lpstr>
      <vt:lpstr>Office Theme</vt:lpstr>
      <vt:lpstr>Office 主题​​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Quan sát hình và nêu các hoạt động có lợi cho sức khỏe.</dc:title>
  <dc:creator>PC</dc:creator>
  <cp:lastModifiedBy>ngoc</cp:lastModifiedBy>
  <cp:revision>12</cp:revision>
  <dcterms:created xsi:type="dcterms:W3CDTF">2020-08-30T09:59:00Z</dcterms:created>
  <dcterms:modified xsi:type="dcterms:W3CDTF">2020-09-04T14:30:20Z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