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1" r:id="rId5"/>
    <p:sldId id="263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194" y="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0A9A-A2C0-424C-BF24-9015446B09F2}" type="datetimeFigureOut">
              <a:rPr lang="en-US" smtClean="0"/>
              <a:pPr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0A9A-A2C0-424C-BF24-9015446B09F2}" type="datetimeFigureOut">
              <a:rPr lang="en-US" smtClean="0"/>
              <a:pPr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0A9A-A2C0-424C-BF24-9015446B09F2}" type="datetimeFigureOut">
              <a:rPr lang="en-US" smtClean="0"/>
              <a:pPr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0A9A-A2C0-424C-BF24-9015446B09F2}" type="datetimeFigureOut">
              <a:rPr lang="en-US" smtClean="0"/>
              <a:pPr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0A9A-A2C0-424C-BF24-9015446B09F2}" type="datetimeFigureOut">
              <a:rPr lang="en-US" smtClean="0"/>
              <a:pPr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0A9A-A2C0-424C-BF24-9015446B09F2}" type="datetimeFigureOut">
              <a:rPr lang="en-US" smtClean="0"/>
              <a:pPr/>
              <a:t>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0A9A-A2C0-424C-BF24-9015446B09F2}" type="datetimeFigureOut">
              <a:rPr lang="en-US" smtClean="0"/>
              <a:pPr/>
              <a:t>1/24/2015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0A9A-A2C0-424C-BF24-9015446B09F2}" type="datetimeFigureOut">
              <a:rPr lang="en-US" smtClean="0"/>
              <a:pPr/>
              <a:t>1/24/2015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0A9A-A2C0-424C-BF24-9015446B09F2}" type="datetimeFigureOut">
              <a:rPr lang="en-US" smtClean="0"/>
              <a:pPr/>
              <a:t>1/24/2015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0A9A-A2C0-424C-BF24-9015446B09F2}" type="datetimeFigureOut">
              <a:rPr lang="en-US" smtClean="0"/>
              <a:pPr/>
              <a:t>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120A9A-A2C0-424C-BF24-9015446B09F2}" type="datetimeFigureOut">
              <a:rPr lang="en-US" smtClean="0"/>
              <a:pPr/>
              <a:t>1/24/2015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120A9A-A2C0-424C-BF24-9015446B09F2}" type="datetimeFigureOut">
              <a:rPr lang="en-US" smtClean="0"/>
              <a:pPr/>
              <a:t>1/24/2015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96CFE9-7421-4678-AA99-925A1D26887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990600" y="2791361"/>
            <a:ext cx="5181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8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8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tả</a:t>
            </a:r>
            <a:r>
              <a:rPr lang="en-US" sz="8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8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00752" y="3606225"/>
            <a:ext cx="21725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chép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034352" y="4105209"/>
            <a:ext cx="39760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14399" y="5282625"/>
            <a:ext cx="64770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xẻ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thịt</a:t>
            </a:r>
            <a:r>
              <a:rPr lang="en-US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endParaRPr lang="en-US" sz="32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4" descr="C:\Documents and Settings\Linh phuong\Local Settings\Temp\SolidDocuments\SolidCapture\SolidCaptureImage189153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152400"/>
            <a:ext cx="6248400" cy="34290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90800" y="685800"/>
            <a:ext cx="34244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ý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9600" y="1447801"/>
            <a:ext cx="6248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Lời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09600" y="2362200"/>
            <a:ext cx="7010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-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riêng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          -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85800" y="3886200"/>
            <a:ext cx="7848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mâm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cỗ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xẻ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thịt</a:t>
            </a:r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740" y="838200"/>
            <a:ext cx="89154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đem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sẻ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nhỏ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bảo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ba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mâm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cỗ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sứ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giả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khâu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-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tâu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rèn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tôi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kim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này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con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dao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thật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sắc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xẻ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thịt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chim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Vua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bèn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trọng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thưởng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gửi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32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71800" y="177225"/>
            <a:ext cx="3657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Cậu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bé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minh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38600" y="5572780"/>
            <a:ext cx="335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Truyện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cổ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i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Nam</a:t>
            </a:r>
            <a:endParaRPr lang="en-US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609600"/>
            <a:ext cx="3581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chỗ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trống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990600" y="1219200"/>
            <a:ext cx="3581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a. l </a:t>
            </a:r>
            <a:r>
              <a:rPr lang="en-US" sz="4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hay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n?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53000" y="1219200"/>
            <a:ext cx="3581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b. an </a:t>
            </a:r>
            <a:r>
              <a:rPr lang="en-US" sz="44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hay</a:t>
            </a:r>
            <a:r>
              <a:rPr lang="en-US" sz="4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ang</a:t>
            </a:r>
            <a:endParaRPr lang="en-US" sz="4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90600" y="2514600"/>
            <a:ext cx="358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hạ</a:t>
            </a:r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…</a:t>
            </a:r>
            <a:r>
              <a:rPr lang="en-US" sz="4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ệnh</a:t>
            </a:r>
            <a:endParaRPr lang="en-US" sz="4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0" y="3942671"/>
            <a:ext cx="358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…</a:t>
            </a:r>
            <a:r>
              <a:rPr lang="en-US" sz="4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ộp</a:t>
            </a:r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endParaRPr lang="en-US" sz="4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90600" y="4933271"/>
            <a:ext cx="358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4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hôm</a:t>
            </a:r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…ọ</a:t>
            </a:r>
            <a:endParaRPr lang="en-US" sz="4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0" y="2526888"/>
            <a:ext cx="3810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đ…   </a:t>
            </a:r>
            <a:r>
              <a:rPr lang="en-US" sz="4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hoàng</a:t>
            </a:r>
            <a:endParaRPr lang="en-US" sz="4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72000" y="3954959"/>
            <a:ext cx="358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đ… </a:t>
            </a:r>
            <a:r>
              <a:rPr lang="en-US" sz="4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ông</a:t>
            </a:r>
            <a:endParaRPr lang="en-US" sz="4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572000" y="4945559"/>
            <a:ext cx="358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- s…   </a:t>
            </a:r>
            <a:r>
              <a:rPr lang="en-US" sz="4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loáng</a:t>
            </a:r>
            <a:endParaRPr lang="en-US" sz="4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257800" y="2536551"/>
            <a:ext cx="114326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àng</a:t>
            </a:r>
            <a:endParaRPr lang="en-US" sz="4800" dirty="0"/>
          </a:p>
        </p:txBody>
      </p:sp>
      <p:sp>
        <p:nvSpPr>
          <p:cNvPr id="13" name="Rectangle 12"/>
          <p:cNvSpPr/>
          <p:nvPr/>
        </p:nvSpPr>
        <p:spPr>
          <a:xfrm>
            <a:off x="5257800" y="3969603"/>
            <a:ext cx="835485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àn</a:t>
            </a:r>
            <a:endParaRPr lang="en-US" sz="4800" dirty="0"/>
          </a:p>
        </p:txBody>
      </p:sp>
      <p:sp>
        <p:nvSpPr>
          <p:cNvPr id="14" name="Rectangle 13"/>
          <p:cNvSpPr/>
          <p:nvPr/>
        </p:nvSpPr>
        <p:spPr>
          <a:xfrm>
            <a:off x="5151842" y="4974951"/>
            <a:ext cx="1143262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áng</a:t>
            </a:r>
            <a:endParaRPr lang="en-US" sz="4800" dirty="0"/>
          </a:p>
        </p:txBody>
      </p:sp>
      <p:sp>
        <p:nvSpPr>
          <p:cNvPr id="15" name="Rectangle 14"/>
          <p:cNvSpPr/>
          <p:nvPr/>
        </p:nvSpPr>
        <p:spPr>
          <a:xfrm>
            <a:off x="2477724" y="2521968"/>
            <a:ext cx="35618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endParaRPr lang="en-US" sz="4800" dirty="0"/>
          </a:p>
        </p:txBody>
      </p:sp>
      <p:sp>
        <p:nvSpPr>
          <p:cNvPr id="16" name="Rectangle 15"/>
          <p:cNvSpPr/>
          <p:nvPr/>
        </p:nvSpPr>
        <p:spPr>
          <a:xfrm>
            <a:off x="1551036" y="3949935"/>
            <a:ext cx="52770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en-US" sz="4800" dirty="0"/>
          </a:p>
        </p:txBody>
      </p:sp>
      <p:sp>
        <p:nvSpPr>
          <p:cNvPr id="17" name="Rectangle 16"/>
          <p:cNvSpPr/>
          <p:nvPr/>
        </p:nvSpPr>
        <p:spPr>
          <a:xfrm>
            <a:off x="2866104" y="4933332"/>
            <a:ext cx="527709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143000" y="949604"/>
          <a:ext cx="6934200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11400"/>
                <a:gridCol w="2311400"/>
                <a:gridCol w="2311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80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28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tự</a:t>
                      </a:r>
                      <a:endParaRPr lang="en-US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Chữ</a:t>
                      </a:r>
                      <a:endParaRPr lang="en-US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Tên</a:t>
                      </a:r>
                      <a:r>
                        <a:rPr lang="en-US" sz="2800" baseline="0" dirty="0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rgbClr val="FF000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chữ</a:t>
                      </a:r>
                      <a:endParaRPr lang="en-US" sz="2800" dirty="0">
                        <a:solidFill>
                          <a:srgbClr val="FF000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</a:t>
                      </a:r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0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</a:t>
                      </a:r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</a:t>
                      </a:r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</a:t>
                      </a:r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9</a:t>
                      </a:r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00CC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800" b="1" dirty="0">
                        <a:solidFill>
                          <a:srgbClr val="0000CC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3657600" y="2002756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ă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657600" y="25498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867400" y="35404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bê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867400" y="30070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xê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867400" y="461738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dê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867400" y="51406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ê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867400" y="563306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867400" y="61312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ê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657600" y="40738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657600" y="14830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657600" y="30070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657600" y="35404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657600" y="46072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657600" y="51406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657600" y="5633060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657600" y="61312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ê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5867400" y="14830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867400" y="2002756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á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5867400" y="25498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ớ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867400" y="4073804"/>
            <a:ext cx="1828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xê</a:t>
            </a:r>
            <a:r>
              <a:rPr lang="en-US" sz="2800" b="1" baseline="0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baseline="0" dirty="0" err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hát</a:t>
            </a:r>
            <a:endParaRPr lang="en-US" sz="28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81000" y="452735"/>
            <a:ext cx="845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Viết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vở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còn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thiếu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bẳng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2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3" presetClass="entr" presetSubtype="1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8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1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4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7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0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8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2" presetID="3" presetClass="entr" presetSubtype="1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>
                      <p:stCondLst>
                        <p:cond delay="indefinite"/>
                      </p:stCondLst>
                      <p:childTnLst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2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8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3" presetClass="exit" presetSubtype="1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>
                      <p:stCondLst>
                        <p:cond delay="indefinite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3" presetClass="exit" presetSubtype="1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2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5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8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4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7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3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6" presetID="3" presetClass="exit" presetSubtype="1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3" grpId="2"/>
      <p:bldP spid="3" grpId="3"/>
      <p:bldP spid="4" grpId="0"/>
      <p:bldP spid="4" grpId="1"/>
      <p:bldP spid="4" grpId="2"/>
      <p:bldP spid="4" grpId="3"/>
      <p:bldP spid="5" grpId="0"/>
      <p:bldP spid="5" grpId="1"/>
      <p:bldP spid="6" grpId="0"/>
      <p:bldP spid="6" grpId="1"/>
      <p:bldP spid="7" grpId="0"/>
      <p:bldP spid="7" grpId="1"/>
      <p:bldP spid="8" grpId="0"/>
      <p:bldP spid="8" grpId="1"/>
      <p:bldP spid="9" grpId="0"/>
      <p:bldP spid="9" grpId="1"/>
      <p:bldP spid="10" grpId="0"/>
      <p:bldP spid="10" grpId="1"/>
      <p:bldP spid="11" grpId="0"/>
      <p:bldP spid="11" grpId="1"/>
      <p:bldP spid="11" grpId="2"/>
      <p:bldP spid="11" grpId="3"/>
      <p:bldP spid="12" grpId="0"/>
      <p:bldP spid="12" grpId="1"/>
      <p:bldP spid="12" grpId="2"/>
      <p:bldP spid="12" grpId="3"/>
      <p:bldP spid="13" grpId="0"/>
      <p:bldP spid="13" grpId="1"/>
      <p:bldP spid="13" grpId="2"/>
      <p:bldP spid="13" grpId="3"/>
      <p:bldP spid="14" grpId="0"/>
      <p:bldP spid="14" grpId="1"/>
      <p:bldP spid="14" grpId="2"/>
      <p:bldP spid="14" grpId="3"/>
      <p:bldP spid="15" grpId="0"/>
      <p:bldP spid="15" grpId="1"/>
      <p:bldP spid="15" grpId="2"/>
      <p:bldP spid="15" grpId="3"/>
      <p:bldP spid="16" grpId="0"/>
      <p:bldP spid="16" grpId="1"/>
      <p:bldP spid="16" grpId="2"/>
      <p:bldP spid="16" grpId="3"/>
      <p:bldP spid="17" grpId="0"/>
      <p:bldP spid="17" grpId="1"/>
      <p:bldP spid="17" grpId="2"/>
      <p:bldP spid="17" grpId="3"/>
      <p:bldP spid="18" grpId="0"/>
      <p:bldP spid="18" grpId="1"/>
      <p:bldP spid="18" grpId="2"/>
      <p:bldP spid="18" grpId="3"/>
      <p:bldP spid="19" grpId="0"/>
      <p:bldP spid="19" grpId="1"/>
      <p:bldP spid="20" grpId="0"/>
      <p:bldP spid="20" grpId="1"/>
      <p:bldP spid="21" grpId="0"/>
      <p:bldP spid="21" grpId="1"/>
      <p:bldP spid="23" grpId="0"/>
      <p:bldP spid="23" grpId="1"/>
      <p:bldP spid="2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124200" y="2438400"/>
            <a:ext cx="4343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thúc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giỏi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282</Words>
  <Application>Microsoft Office PowerPoint</Application>
  <PresentationFormat>On-screen Show (4:3)</PresentationFormat>
  <Paragraphs>64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Linh phuong</dc:creator>
  <cp:lastModifiedBy>INSPIRON</cp:lastModifiedBy>
  <cp:revision>13</cp:revision>
  <dcterms:created xsi:type="dcterms:W3CDTF">2012-08-11T21:05:05Z</dcterms:created>
  <dcterms:modified xsi:type="dcterms:W3CDTF">2015-01-24T08:47:01Z</dcterms:modified>
</cp:coreProperties>
</file>