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9" r:id="rId2"/>
    <p:sldId id="256" r:id="rId3"/>
    <p:sldId id="299" r:id="rId4"/>
    <p:sldId id="300" r:id="rId5"/>
    <p:sldId id="303" r:id="rId6"/>
    <p:sldId id="306" r:id="rId7"/>
    <p:sldId id="304" r:id="rId8"/>
    <p:sldId id="262" r:id="rId9"/>
    <p:sldId id="263" r:id="rId10"/>
    <p:sldId id="267" r:id="rId11"/>
    <p:sldId id="295" r:id="rId12"/>
    <p:sldId id="307" r:id="rId13"/>
    <p:sldId id="309" r:id="rId14"/>
    <p:sldId id="310" r:id="rId15"/>
    <p:sldId id="312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60A3D"/>
    <a:srgbClr val="F13F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129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8B9C1-1862-4FFC-A527-3308E549BC7F}" type="datetimeFigureOut">
              <a:rPr lang="en-US" smtClean="0"/>
              <a:t>26/8/2020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EDB65-3A6F-47CA-9F8D-B49A4AB1C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92143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8B9C1-1862-4FFC-A527-3308E549BC7F}" type="datetimeFigureOut">
              <a:rPr lang="en-US" smtClean="0"/>
              <a:t>26/8/2020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EDB65-3A6F-47CA-9F8D-B49A4AB1C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68967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8B9C1-1862-4FFC-A527-3308E549BC7F}" type="datetimeFigureOut">
              <a:rPr lang="en-US" smtClean="0"/>
              <a:t>26/8/2020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EDB65-3A6F-47CA-9F8D-B49A4AB1C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20176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8B9C1-1862-4FFC-A527-3308E549BC7F}" type="datetimeFigureOut">
              <a:rPr lang="en-US" smtClean="0"/>
              <a:t>26/8/2020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EDB65-3A6F-47CA-9F8D-B49A4AB1C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86496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8B9C1-1862-4FFC-A527-3308E549BC7F}" type="datetimeFigureOut">
              <a:rPr lang="en-US" smtClean="0"/>
              <a:t>26/8/2020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EDB65-3A6F-47CA-9F8D-B49A4AB1C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7924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8B9C1-1862-4FFC-A527-3308E549BC7F}" type="datetimeFigureOut">
              <a:rPr lang="en-US" smtClean="0"/>
              <a:t>26/8/2020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EDB65-3A6F-47CA-9F8D-B49A4AB1C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19849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8B9C1-1862-4FFC-A527-3308E549BC7F}" type="datetimeFigureOut">
              <a:rPr lang="en-US" smtClean="0"/>
              <a:t>26/8/2020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EDB65-3A6F-47CA-9F8D-B49A4AB1C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45311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8B9C1-1862-4FFC-A527-3308E549BC7F}" type="datetimeFigureOut">
              <a:rPr lang="en-US" smtClean="0"/>
              <a:t>26/8/2020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EDB65-3A6F-47CA-9F8D-B49A4AB1C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04920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8B9C1-1862-4FFC-A527-3308E549BC7F}" type="datetimeFigureOut">
              <a:rPr lang="en-US" smtClean="0"/>
              <a:t>26/8/2020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EDB65-3A6F-47CA-9F8D-B49A4AB1C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75423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8B9C1-1862-4FFC-A527-3308E549BC7F}" type="datetimeFigureOut">
              <a:rPr lang="en-US" smtClean="0"/>
              <a:t>26/8/2020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EDB65-3A6F-47CA-9F8D-B49A4AB1C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73232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8B9C1-1862-4FFC-A527-3308E549BC7F}" type="datetimeFigureOut">
              <a:rPr lang="en-US" smtClean="0"/>
              <a:t>26/8/2020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EDB65-3A6F-47CA-9F8D-B49A4AB1C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86146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C8B9C1-1862-4FFC-A527-3308E549BC7F}" type="datetimeFigureOut">
              <a:rPr lang="en-US" smtClean="0"/>
              <a:t>26/8/2020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1EDB65-3A6F-47CA-9F8D-B49A4AB1C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62064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49606"/>
            <a:ext cx="9144000" cy="7031865"/>
          </a:xfrm>
        </p:spPr>
      </p:pic>
      <p:sp>
        <p:nvSpPr>
          <p:cNvPr id="5" name="Rectangle 4"/>
          <p:cNvSpPr/>
          <p:nvPr/>
        </p:nvSpPr>
        <p:spPr>
          <a:xfrm>
            <a:off x="2096662" y="1576463"/>
            <a:ext cx="6006773" cy="2585323"/>
          </a:xfrm>
          <a:prstGeom prst="rect">
            <a:avLst/>
          </a:prstGeom>
          <a:noFill/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none" lIns="91440" tIns="45720" rIns="91440" bIns="45720">
            <a:spAutoFit/>
            <a:scene3d>
              <a:camera prst="perspectiveRelaxedModerately"/>
              <a:lightRig rig="threePt" dir="t"/>
            </a:scene3d>
          </a:bodyPr>
          <a:lstStyle/>
          <a:p>
            <a:pPr algn="ctr"/>
            <a:r>
              <a:rPr lang="en-US" sz="5400" b="1" cap="none" spc="0" smtClean="0">
                <a:ln w="9525">
                  <a:solidFill>
                    <a:srgbClr val="00B050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60007" dir="2000400" sy="-30000" kx="-800400" algn="bl" rotWithShape="0">
                    <a:prstClr val="black">
                      <a:alpha val="20000"/>
                    </a:prstClr>
                  </a:outerShdw>
                </a:effectLst>
                <a:latin typeface=".VnAvant" panose="020B7200000000000000" pitchFamily="34" charset="0"/>
              </a:rPr>
              <a:t>Chµo mõng </a:t>
            </a:r>
          </a:p>
          <a:p>
            <a:pPr algn="ctr"/>
            <a:r>
              <a:rPr lang="en-US" sz="5400" b="1" cap="none" spc="0" smtClean="0">
                <a:ln w="9525">
                  <a:solidFill>
                    <a:srgbClr val="00B050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60007" dir="2000400" sy="-30000" kx="-800400" algn="bl" rotWithShape="0">
                    <a:prstClr val="black">
                      <a:alpha val="20000"/>
                    </a:prstClr>
                  </a:outerShdw>
                </a:effectLst>
                <a:latin typeface=".VnAvant" panose="020B7200000000000000" pitchFamily="34" charset="0"/>
              </a:rPr>
              <a:t>c¸c thÇy c« gi¸o</a:t>
            </a:r>
          </a:p>
          <a:p>
            <a:pPr algn="ctr"/>
            <a:r>
              <a:rPr lang="en-US" sz="5400" b="1" smtClean="0">
                <a:ln w="9525">
                  <a:solidFill>
                    <a:srgbClr val="00B050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60007" dir="2000400" sy="-30000" kx="-800400" algn="bl" rotWithShape="0">
                    <a:prstClr val="black">
                      <a:alpha val="20000"/>
                    </a:prstClr>
                  </a:outerShdw>
                </a:effectLst>
                <a:latin typeface=".VnAvant" panose="020B7200000000000000" pitchFamily="34" charset="0"/>
              </a:rPr>
              <a:t>vÒ dù giê</a:t>
            </a:r>
            <a:endParaRPr lang="en-US" sz="5400" b="1" cap="none" spc="0" smtClean="0">
              <a:ln w="9525">
                <a:solidFill>
                  <a:srgbClr val="00B050"/>
                </a:solidFill>
                <a:prstDash val="solid"/>
              </a:ln>
              <a:solidFill>
                <a:srgbClr val="FFFF00"/>
              </a:solidFill>
              <a:effectLst>
                <a:outerShdw blurRad="60007" dir="2000400" sy="-30000" kx="-800400" algn="bl" rotWithShape="0">
                  <a:prstClr val="black">
                    <a:alpha val="20000"/>
                  </a:prstClr>
                </a:outerShdw>
              </a:effectLst>
              <a:latin typeface=".VnAvant" panose="020B7200000000000000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186401" y="5135160"/>
            <a:ext cx="413638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.VnAvant" panose="020B7200000000000000" pitchFamily="34" charset="0"/>
              </a:rPr>
              <a:t>TiÕt tËp ®äc</a:t>
            </a:r>
            <a:endParaRPr lang="en-US" sz="5400" b="1" cap="none" spc="0">
              <a:ln w="9525">
                <a:solidFill>
                  <a:schemeClr val="bg1"/>
                </a:solidFill>
                <a:prstDash val="solid"/>
              </a:ln>
              <a:solidFill>
                <a:srgbClr val="FF0000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  <a:latin typeface=".VnAvant" panose="020B7200000000000000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69000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84048" y="2468880"/>
            <a:ext cx="87599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smtClean="0">
                <a:latin typeface=".VnAvant" panose="020B7200000000000000" pitchFamily="34" charset="0"/>
              </a:rPr>
              <a:t>b) Sãi hái sãc ®iÒu g× ?</a:t>
            </a:r>
            <a:endParaRPr lang="en-US" sz="3600">
              <a:latin typeface=".VnAvant" panose="020B7200000000000000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6204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84048" y="2468880"/>
            <a:ext cx="875995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>
                <a:latin typeface=".VnAvant" panose="020B7200000000000000" pitchFamily="34" charset="0"/>
              </a:rPr>
              <a:t>c</a:t>
            </a:r>
            <a:r>
              <a:rPr lang="en-US" sz="3600" smtClean="0">
                <a:latin typeface=".VnAvant" panose="020B7200000000000000" pitchFamily="34" charset="0"/>
              </a:rPr>
              <a:t>) V× sao sãi lóc nµo còng c¶m thÊy buån bùc?</a:t>
            </a:r>
            <a:endParaRPr lang="en-US" sz="3600">
              <a:latin typeface=".VnAvant" panose="020B7200000000000000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2486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4048" y="2418776"/>
            <a:ext cx="8759952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smtClean="0">
                <a:latin typeface=".VnAvant" panose="020B7200000000000000" pitchFamily="34" charset="0"/>
              </a:rPr>
              <a:t>ViÕt vµo vë c©u tr¶ lêi cho c©u hái c ë môc 3</a:t>
            </a:r>
          </a:p>
          <a:p>
            <a:endParaRPr lang="en-US" sz="3600">
              <a:latin typeface=".VnAvant" panose="020B7200000000000000" pitchFamily="34" charset="0"/>
            </a:endParaRPr>
          </a:p>
          <a:p>
            <a:r>
              <a:rPr lang="en-US" sz="3600" smtClean="0">
                <a:latin typeface=".VnAvant" panose="020B7200000000000000" pitchFamily="34" charset="0"/>
              </a:rPr>
              <a:t>  </a:t>
            </a:r>
            <a:r>
              <a:rPr lang="en-US" sz="3600" smtClean="0">
                <a:solidFill>
                  <a:srgbClr val="FFC000"/>
                </a:solidFill>
                <a:latin typeface=".VnAvant" panose="020B7200000000000000" pitchFamily="34" charset="0"/>
              </a:rPr>
              <a:t>Sãi lóc nµo còng c¶m thÊy buån  bùc v×(….)</a:t>
            </a:r>
            <a:endParaRPr lang="en-US" sz="3600">
              <a:solidFill>
                <a:srgbClr val="FFC000"/>
              </a:solidFill>
              <a:latin typeface=".VnAvant" panose="020B7200000000000000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5554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759830" y="853022"/>
            <a:ext cx="875995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smtClean="0">
                <a:latin typeface=".VnAvant" panose="020B7200000000000000" pitchFamily="34" charset="0"/>
              </a:rPr>
              <a:t>Chän tõ ng÷ ®Ó hoµn thiÖn c©u vµ viÕt c©u vµo vë</a:t>
            </a:r>
            <a:endParaRPr lang="en-US" sz="3600">
              <a:latin typeface=".VnAvant" panose="020B7200000000000000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59830" y="2418775"/>
            <a:ext cx="875995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smtClean="0">
                <a:solidFill>
                  <a:srgbClr val="F60A3D"/>
                </a:solidFill>
                <a:latin typeface=".VnAvant" panose="020B7200000000000000" pitchFamily="34" charset="0"/>
              </a:rPr>
              <a:t>      nh¶y nhãt   g©y gæ   h¸t </a:t>
            </a:r>
          </a:p>
          <a:p>
            <a:r>
              <a:rPr lang="en-US" sz="3600">
                <a:solidFill>
                  <a:srgbClr val="F60A3D"/>
                </a:solidFill>
                <a:latin typeface=".VnAvant" panose="020B7200000000000000" pitchFamily="34" charset="0"/>
              </a:rPr>
              <a:t> </a:t>
            </a:r>
            <a:r>
              <a:rPr lang="en-US" sz="3600" smtClean="0">
                <a:solidFill>
                  <a:srgbClr val="F60A3D"/>
                </a:solidFill>
                <a:latin typeface=".VnAvant" panose="020B7200000000000000" pitchFamily="34" charset="0"/>
              </a:rPr>
              <a:t>         tèt bông    ch¨m chØ</a:t>
            </a:r>
            <a:endParaRPr lang="en-US" sz="3600">
              <a:solidFill>
                <a:srgbClr val="F60A3D"/>
              </a:solidFill>
              <a:latin typeface=".VnAvant" panose="020B7200000000000000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0" y="3821690"/>
            <a:ext cx="875995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smtClean="0">
                <a:solidFill>
                  <a:srgbClr val="F60A3D"/>
                </a:solidFill>
                <a:latin typeface=".VnAvant" panose="020B7200000000000000" pitchFamily="34" charset="0"/>
              </a:rPr>
              <a:t> </a:t>
            </a:r>
            <a:r>
              <a:rPr lang="en-US" sz="360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.VnAvant" panose="020B7200000000000000" pitchFamily="34" charset="0"/>
              </a:rPr>
              <a:t>a) MÊy chó chim sÎ ®ang (…) trªn cµnh c©y.</a:t>
            </a:r>
            <a:endParaRPr lang="en-US" sz="3600">
              <a:solidFill>
                <a:schemeClr val="accent5">
                  <a:lumMod val="60000"/>
                  <a:lumOff val="40000"/>
                </a:schemeClr>
              </a:solidFill>
              <a:latin typeface=".VnAvant" panose="020B7200000000000000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5120304"/>
            <a:ext cx="875995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smtClean="0">
                <a:solidFill>
                  <a:srgbClr val="F60A3D"/>
                </a:solidFill>
                <a:latin typeface=".VnAvant" panose="020B7200000000000000" pitchFamily="34" charset="0"/>
              </a:rPr>
              <a:t> </a:t>
            </a:r>
            <a:r>
              <a:rPr lang="en-US" sz="3600">
                <a:solidFill>
                  <a:schemeClr val="accent5">
                    <a:lumMod val="60000"/>
                    <a:lumOff val="40000"/>
                  </a:schemeClr>
                </a:solidFill>
                <a:latin typeface=".VnAvant" panose="020B7200000000000000" pitchFamily="34" charset="0"/>
              </a:rPr>
              <a:t>b</a:t>
            </a:r>
            <a:r>
              <a:rPr lang="en-US" sz="360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.VnAvant" panose="020B7200000000000000" pitchFamily="34" charset="0"/>
              </a:rPr>
              <a:t>) Ngu­êi nµo hay (…) th× sÏ kh«ng cã b¹n bÌ.</a:t>
            </a:r>
            <a:endParaRPr lang="en-US" sz="3600">
              <a:solidFill>
                <a:schemeClr val="accent5">
                  <a:lumMod val="60000"/>
                  <a:lumOff val="40000"/>
                </a:schemeClr>
              </a:solidFill>
              <a:latin typeface=".VnAvant" panose="020B7200000000000000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5568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Không có mô tả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" y="1025458"/>
            <a:ext cx="8572500" cy="47910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80259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3654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00955"/>
            <a:ext cx="9144000" cy="6534695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-321378" y="876039"/>
            <a:ext cx="8164018" cy="4685898"/>
          </a:xfrm>
          <a:prstGeom prst="rect">
            <a:avLst/>
          </a:prstGeom>
          <a:noFill/>
        </p:spPr>
        <p:txBody>
          <a:bodyPr wrap="square" lIns="68580" tIns="34290" rIns="68580" bIns="34290">
            <a:spAutoFit/>
          </a:bodyPr>
          <a:lstStyle/>
          <a:p>
            <a:pPr algn="ctr"/>
            <a:r>
              <a:rPr lang="en-US" sz="6000" b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.VnAvant" panose="020B7200000000000000" pitchFamily="34" charset="0"/>
              </a:rPr>
              <a:t>Bµi</a:t>
            </a:r>
          </a:p>
          <a:p>
            <a:pPr algn="ctr"/>
            <a:endParaRPr lang="en-US" sz="6000" b="1" smtClean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  <a:latin typeface=".VnAvant" panose="020B7200000000000000" pitchFamily="34" charset="0"/>
            </a:endParaRPr>
          </a:p>
          <a:p>
            <a:pPr algn="ctr"/>
            <a:r>
              <a:rPr lang="en-US" sz="6000" b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.VnAvant" panose="020B7200000000000000" pitchFamily="34" charset="0"/>
              </a:rPr>
              <a:t>C©u hái cña sãi</a:t>
            </a:r>
          </a:p>
          <a:p>
            <a:pPr algn="ctr"/>
            <a:endParaRPr lang="en-US" sz="6000" b="1" smtClean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  <a:latin typeface=".VnAvant" panose="020B7200000000000000" pitchFamily="34" charset="0"/>
            </a:endParaRPr>
          </a:p>
          <a:p>
            <a:pPr algn="ctr"/>
            <a:endParaRPr lang="en-US" sz="6000" b="1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  <a:latin typeface=".VnAvant" panose="020B7200000000000000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7785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Không có mô tả.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305" b="38558"/>
          <a:stretch/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86159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44556" y="196289"/>
            <a:ext cx="58322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smtClean="0">
                <a:solidFill>
                  <a:srgbClr val="0070C0"/>
                </a:solidFill>
                <a:latin typeface=".VnAvant" panose="020B7200000000000000" pitchFamily="34" charset="0"/>
              </a:rPr>
              <a:t>C©u hái cña sãi</a:t>
            </a:r>
            <a:endParaRPr lang="en-US" sz="3600">
              <a:solidFill>
                <a:srgbClr val="0070C0"/>
              </a:solidFill>
              <a:latin typeface=".VnAvant" panose="020B7200000000000000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25469" y="964571"/>
            <a:ext cx="86787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smtClean="0">
                <a:solidFill>
                  <a:srgbClr val="0070C0"/>
                </a:solidFill>
                <a:latin typeface=".VnAvant" panose="020B7200000000000000" pitchFamily="34" charset="0"/>
              </a:rPr>
              <a:t>               </a:t>
            </a:r>
            <a:r>
              <a:rPr lang="vi-VN" sz="2000" smtClean="0">
                <a:solidFill>
                  <a:srgbClr val="0070C0"/>
                </a:solidFill>
                <a:latin typeface=".VnAvant" panose="020B7200000000000000" pitchFamily="34" charset="0"/>
              </a:rPr>
              <a:t>Mét </a:t>
            </a:r>
            <a:r>
              <a:rPr lang="vi-VN" sz="2000">
                <a:solidFill>
                  <a:srgbClr val="0070C0"/>
                </a:solidFill>
                <a:latin typeface=".VnAvant" panose="020B7200000000000000" pitchFamily="34" charset="0"/>
              </a:rPr>
              <a:t>chó </a:t>
            </a:r>
            <a:r>
              <a:rPr lang="en-US" sz="2000" smtClean="0">
                <a:solidFill>
                  <a:srgbClr val="0070C0"/>
                </a:solidFill>
                <a:latin typeface=".VnAvant" panose="020B7200000000000000" pitchFamily="34" charset="0"/>
              </a:rPr>
              <a:t>sãc ®ang chuyÒn trªn cµnh c©y bçng trît ch©n, r¬i tróng ®Çu l·o sãi ®ang ng¸i ngñ. </a:t>
            </a:r>
            <a:endParaRPr lang="en-US" sz="2000">
              <a:solidFill>
                <a:srgbClr val="0070C0"/>
              </a:solidFill>
              <a:latin typeface=".VnAvant" panose="020B7200000000000000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760049" y="1279291"/>
            <a:ext cx="351965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smtClean="0">
                <a:solidFill>
                  <a:srgbClr val="0070C0"/>
                </a:solidFill>
                <a:latin typeface=".VnAvant" panose="020B7200000000000000" pitchFamily="34" charset="0"/>
              </a:rPr>
              <a:t>Sãi chåm dËy, tóm lÊy sãc.</a:t>
            </a:r>
            <a:endParaRPr lang="en-US" sz="2000">
              <a:solidFill>
                <a:srgbClr val="0070C0"/>
              </a:solidFill>
              <a:latin typeface=".VnAvant" panose="020B7200000000000000" pitchFamily="34" charset="0"/>
            </a:endParaRPr>
          </a:p>
          <a:p>
            <a:endParaRPr lang="en-US" sz="2000">
              <a:solidFill>
                <a:srgbClr val="0070C0"/>
              </a:solidFill>
              <a:latin typeface=".VnAvant" panose="020B7200000000000000" pitchFamily="34" charset="0"/>
            </a:endParaRPr>
          </a:p>
          <a:p>
            <a:endParaRPr lang="en-US" sz="2000">
              <a:solidFill>
                <a:srgbClr val="0070C0"/>
              </a:solidFill>
              <a:latin typeface=".VnAvant" panose="020B7200000000000000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685157" y="2088094"/>
            <a:ext cx="67510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smtClean="0">
                <a:solidFill>
                  <a:srgbClr val="0070C0"/>
                </a:solidFill>
                <a:latin typeface=".VnAvant" panose="020B7200000000000000" pitchFamily="34" charset="0"/>
              </a:rPr>
              <a:t>- Xin h·y th¶ t«i ra!</a:t>
            </a:r>
            <a:endParaRPr lang="en-US" sz="2000">
              <a:solidFill>
                <a:srgbClr val="0070C0"/>
              </a:solidFill>
              <a:latin typeface=".VnAvant" panose="020B7200000000000000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337423" y="1710026"/>
            <a:ext cx="557285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smtClean="0">
                <a:solidFill>
                  <a:srgbClr val="0070C0"/>
                </a:solidFill>
                <a:latin typeface=".VnAvant" panose="020B7200000000000000" pitchFamily="34" charset="0"/>
              </a:rPr>
              <a:t>Sãc van nµi.</a:t>
            </a:r>
            <a:endParaRPr lang="en-US" sz="2000">
              <a:solidFill>
                <a:srgbClr val="0070C0"/>
              </a:solidFill>
              <a:latin typeface=".VnAvant" panose="020B7200000000000000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346627" y="2388347"/>
            <a:ext cx="126705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smtClean="0">
                <a:solidFill>
                  <a:srgbClr val="0070C0"/>
                </a:solidFill>
                <a:latin typeface=".VnAvant" panose="020B7200000000000000" pitchFamily="34" charset="0"/>
              </a:rPr>
              <a:t>Sãi nãi: </a:t>
            </a:r>
            <a:endParaRPr lang="en-US" sz="2000">
              <a:solidFill>
                <a:srgbClr val="0070C0"/>
              </a:solidFill>
              <a:latin typeface=".VnAvant" panose="020B7200000000000000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685157" y="2662934"/>
            <a:ext cx="73033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smtClean="0">
                <a:solidFill>
                  <a:srgbClr val="0070C0"/>
                </a:solidFill>
                <a:latin typeface=".VnAvant" panose="020B7200000000000000" pitchFamily="34" charset="0"/>
              </a:rPr>
              <a:t>- §u­îc, ta sÏ th¶, nh­ung ng­u¬i h·y nãi chota biÕt:</a:t>
            </a:r>
            <a:endParaRPr lang="en-US" sz="2000">
              <a:solidFill>
                <a:srgbClr val="0070C0"/>
              </a:solidFill>
              <a:latin typeface=".VnAvant" panose="020B7200000000000000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25469" y="3071048"/>
            <a:ext cx="1080514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smtClean="0">
                <a:solidFill>
                  <a:srgbClr val="0070C0"/>
                </a:solidFill>
                <a:latin typeface=".VnAvant" panose="020B7200000000000000" pitchFamily="34" charset="0"/>
              </a:rPr>
              <a:t>             V× sao bän sãc c¸c ng­u¬I có nh¶y nhãt vui ®ïa suèt c¶ ngµy,</a:t>
            </a:r>
          </a:p>
          <a:p>
            <a:r>
              <a:rPr lang="en-US" sz="2000" smtClean="0">
                <a:solidFill>
                  <a:srgbClr val="0070C0"/>
                </a:solidFill>
                <a:latin typeface=".VnAvant" panose="020B7200000000000000" pitchFamily="34" charset="0"/>
              </a:rPr>
              <a:t> cßn ta lóc nµo còng thÊy buån bùc?</a:t>
            </a:r>
            <a:endParaRPr lang="en-US" sz="2000">
              <a:solidFill>
                <a:srgbClr val="0070C0"/>
              </a:solidFill>
              <a:latin typeface=".VnAvant" panose="020B7200000000000000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685157" y="4005619"/>
            <a:ext cx="54570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smtClean="0">
                <a:solidFill>
                  <a:srgbClr val="0070C0"/>
                </a:solidFill>
                <a:latin typeface=".VnAvant" panose="020B7200000000000000" pitchFamily="34" charset="0"/>
              </a:rPr>
              <a:t>- Th¶ t«i ra, råi t«i sÏ nãi.</a:t>
            </a:r>
            <a:endParaRPr lang="en-US" sz="2000">
              <a:solidFill>
                <a:srgbClr val="0070C0"/>
              </a:solidFill>
              <a:latin typeface=".VnAvant" panose="020B7200000000000000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166678" y="3693545"/>
            <a:ext cx="37719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smtClean="0">
                <a:solidFill>
                  <a:srgbClr val="0070C0"/>
                </a:solidFill>
                <a:latin typeface=".VnAvant" panose="020B7200000000000000" pitchFamily="34" charset="0"/>
              </a:rPr>
              <a:t>Sãc b¶o:</a:t>
            </a:r>
            <a:endParaRPr lang="en-US" sz="2000">
              <a:solidFill>
                <a:srgbClr val="0070C0"/>
              </a:solidFill>
              <a:latin typeface=".VnAvant" panose="020B7200000000000000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086200" y="4453385"/>
            <a:ext cx="19664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smtClean="0">
                <a:solidFill>
                  <a:srgbClr val="0070C0"/>
                </a:solidFill>
                <a:latin typeface=".VnAvant" panose="020B7200000000000000" pitchFamily="34" charset="0"/>
              </a:rPr>
              <a:t>Sãi th¶ sãc ra.</a:t>
            </a:r>
            <a:endParaRPr lang="en-US" sz="2000">
              <a:solidFill>
                <a:srgbClr val="0070C0"/>
              </a:solidFill>
              <a:latin typeface=".VnAvant" panose="020B7200000000000000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49689" y="5095831"/>
            <a:ext cx="835589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smtClean="0">
                <a:solidFill>
                  <a:srgbClr val="0070C0"/>
                </a:solidFill>
                <a:latin typeface=".VnAvant" panose="020B7200000000000000" pitchFamily="34" charset="0"/>
              </a:rPr>
              <a:t>        - Mçi khi nh×n thÊy anh, chóng t«I ®Òu bá ch¹y v× anh hay g©y gæ.  Anh hay buån bùc v× anh kh«ng cã b¹n bÌ.  Cßn chóng t«I lóc nµo còng vui v× chóng t«I cã nhiÒu b¹n tèt.</a:t>
            </a:r>
            <a:endParaRPr lang="en-US" sz="2000">
              <a:solidFill>
                <a:srgbClr val="0070C0"/>
              </a:solidFill>
              <a:latin typeface=".VnAvant" panose="020B7200000000000000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912125" y="4469036"/>
            <a:ext cx="690828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smtClean="0">
                <a:solidFill>
                  <a:srgbClr val="0070C0"/>
                </a:solidFill>
                <a:latin typeface=".VnAvant" panose="020B7200000000000000" pitchFamily="34" charset="0"/>
              </a:rPr>
              <a:t>  Sãc nh¶y tãt lªn cao, råi ®¸p väng xuèng:</a:t>
            </a:r>
            <a:endParaRPr lang="en-US" sz="2000">
              <a:solidFill>
                <a:srgbClr val="0070C0"/>
              </a:solidFill>
              <a:latin typeface=".VnAvant" panose="020B7200000000000000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896325" y="964571"/>
            <a:ext cx="3797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>
                <a:solidFill>
                  <a:srgbClr val="FF0000"/>
                </a:solidFill>
              </a:rPr>
              <a:t>1</a:t>
            </a:r>
            <a:endParaRPr lang="en-US" b="1">
              <a:solidFill>
                <a:srgbClr val="FF0000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4603569" y="1227352"/>
            <a:ext cx="3797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976803" y="1690666"/>
            <a:ext cx="3797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>
                <a:solidFill>
                  <a:srgbClr val="FF0000"/>
                </a:solidFill>
              </a:rPr>
              <a:t>3</a:t>
            </a:r>
            <a:endParaRPr lang="en-US" b="1">
              <a:solidFill>
                <a:srgbClr val="FF0000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1356553" y="2055197"/>
            <a:ext cx="3797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005334" y="2419728"/>
            <a:ext cx="3797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>
                <a:solidFill>
                  <a:srgbClr val="FF0000"/>
                </a:solidFill>
              </a:rPr>
              <a:t>5</a:t>
            </a:r>
            <a:endParaRPr lang="en-US" b="1">
              <a:solidFill>
                <a:srgbClr val="FF0000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1385084" y="2659697"/>
            <a:ext cx="3797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>
                <a:solidFill>
                  <a:srgbClr val="FF0000"/>
                </a:solidFill>
              </a:rPr>
              <a:t>6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902994" y="3089257"/>
            <a:ext cx="3797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>
                <a:solidFill>
                  <a:srgbClr val="FF0000"/>
                </a:solidFill>
              </a:rPr>
              <a:t>7</a:t>
            </a:r>
            <a:endParaRPr lang="en-US" b="1">
              <a:solidFill>
                <a:srgbClr val="FF0000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950383" y="3754653"/>
            <a:ext cx="3797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>
                <a:solidFill>
                  <a:srgbClr val="FF0000"/>
                </a:solidFill>
              </a:rPr>
              <a:t>8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752340" y="4428491"/>
            <a:ext cx="6327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>
                <a:solidFill>
                  <a:srgbClr val="FF0000"/>
                </a:solidFill>
              </a:rPr>
              <a:t>10</a:t>
            </a:r>
            <a:endParaRPr lang="en-US" b="1">
              <a:solidFill>
                <a:srgbClr val="FF0000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2753745" y="4463399"/>
            <a:ext cx="6327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>
                <a:solidFill>
                  <a:srgbClr val="FF0000"/>
                </a:solidFill>
              </a:rPr>
              <a:t>11</a:t>
            </a:r>
            <a:endParaRPr lang="en-US" b="1">
              <a:solidFill>
                <a:srgbClr val="FF0000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579953" y="5064898"/>
            <a:ext cx="6327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>
                <a:solidFill>
                  <a:srgbClr val="FF0000"/>
                </a:solidFill>
              </a:rPr>
              <a:t>12</a:t>
            </a:r>
            <a:endParaRPr lang="en-US" b="1">
              <a:solidFill>
                <a:srgbClr val="FF0000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1230056" y="5262714"/>
            <a:ext cx="6327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>
                <a:solidFill>
                  <a:srgbClr val="FF0000"/>
                </a:solidFill>
              </a:rPr>
              <a:t>13</a:t>
            </a:r>
            <a:endParaRPr lang="en-US" b="1">
              <a:solidFill>
                <a:srgbClr val="FF0000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6825877" y="5262714"/>
            <a:ext cx="6327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>
                <a:solidFill>
                  <a:srgbClr val="FF0000"/>
                </a:solidFill>
              </a:rPr>
              <a:t>14</a:t>
            </a:r>
            <a:endParaRPr lang="en-US" b="1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61540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30" grpId="0"/>
      <p:bldP spid="31" grpId="0"/>
      <p:bldP spid="32" grpId="0"/>
      <p:bldP spid="33" grpId="0"/>
      <p:bldP spid="3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44556" y="196289"/>
            <a:ext cx="58322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smtClean="0">
                <a:solidFill>
                  <a:srgbClr val="0070C0"/>
                </a:solidFill>
                <a:latin typeface=".VnAvant" panose="020B7200000000000000" pitchFamily="34" charset="0"/>
              </a:rPr>
              <a:t>C©u hái cña sãi</a:t>
            </a:r>
            <a:endParaRPr lang="en-US" sz="3600">
              <a:solidFill>
                <a:srgbClr val="0070C0"/>
              </a:solidFill>
              <a:latin typeface=".VnAvant" panose="020B7200000000000000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25469" y="964571"/>
            <a:ext cx="86787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smtClean="0">
                <a:solidFill>
                  <a:srgbClr val="0070C0"/>
                </a:solidFill>
                <a:latin typeface=".VnAvant" panose="020B7200000000000000" pitchFamily="34" charset="0"/>
              </a:rPr>
              <a:t>               </a:t>
            </a:r>
            <a:r>
              <a:rPr lang="vi-VN" sz="2000" smtClean="0">
                <a:solidFill>
                  <a:srgbClr val="0070C0"/>
                </a:solidFill>
                <a:latin typeface=".VnAvant" panose="020B7200000000000000" pitchFamily="34" charset="0"/>
              </a:rPr>
              <a:t>Mét </a:t>
            </a:r>
            <a:r>
              <a:rPr lang="vi-VN" sz="2000">
                <a:solidFill>
                  <a:srgbClr val="0070C0"/>
                </a:solidFill>
                <a:latin typeface=".VnAvant" panose="020B7200000000000000" pitchFamily="34" charset="0"/>
              </a:rPr>
              <a:t>chó </a:t>
            </a:r>
            <a:r>
              <a:rPr lang="en-US" sz="2000" smtClean="0">
                <a:solidFill>
                  <a:srgbClr val="0070C0"/>
                </a:solidFill>
                <a:latin typeface=".VnAvant" panose="020B7200000000000000" pitchFamily="34" charset="0"/>
              </a:rPr>
              <a:t>sãc ®ang chuyÒn trªn cµnh c©y bçng truît ch©n, r¬i tróng ®Çu l·o sãi ®ang ng¸i ngñ. </a:t>
            </a:r>
            <a:endParaRPr lang="en-US" sz="2000">
              <a:solidFill>
                <a:srgbClr val="0070C0"/>
              </a:solidFill>
              <a:latin typeface=".VnAvant" panose="020B7200000000000000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926051" y="1279678"/>
            <a:ext cx="384866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smtClean="0">
                <a:solidFill>
                  <a:srgbClr val="0070C0"/>
                </a:solidFill>
                <a:latin typeface=".VnAvant" panose="020B7200000000000000" pitchFamily="34" charset="0"/>
              </a:rPr>
              <a:t>Sãi chåm dËy,  tóm lÊy sãc.</a:t>
            </a:r>
            <a:endParaRPr lang="en-US" sz="2000">
              <a:solidFill>
                <a:srgbClr val="0070C0"/>
              </a:solidFill>
              <a:latin typeface=".VnAvant" panose="020B7200000000000000" pitchFamily="34" charset="0"/>
            </a:endParaRPr>
          </a:p>
          <a:p>
            <a:endParaRPr lang="en-US" sz="2000">
              <a:solidFill>
                <a:srgbClr val="0070C0"/>
              </a:solidFill>
              <a:latin typeface=".VnAvant" panose="020B7200000000000000" pitchFamily="34" charset="0"/>
            </a:endParaRPr>
          </a:p>
          <a:p>
            <a:endParaRPr lang="en-US" sz="2000">
              <a:solidFill>
                <a:srgbClr val="0070C0"/>
              </a:solidFill>
              <a:latin typeface=".VnAvant" panose="020B7200000000000000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685157" y="2088094"/>
            <a:ext cx="67510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smtClean="0">
                <a:solidFill>
                  <a:srgbClr val="0070C0"/>
                </a:solidFill>
                <a:latin typeface=".VnAvant" panose="020B7200000000000000" pitchFamily="34" charset="0"/>
              </a:rPr>
              <a:t>- Xin h·y th¶ t«i ra!</a:t>
            </a:r>
            <a:endParaRPr lang="en-US" sz="2000">
              <a:solidFill>
                <a:srgbClr val="0070C0"/>
              </a:solidFill>
              <a:latin typeface=".VnAvant" panose="020B7200000000000000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337423" y="1710026"/>
            <a:ext cx="557285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smtClean="0">
                <a:solidFill>
                  <a:srgbClr val="0070C0"/>
                </a:solidFill>
                <a:latin typeface=".VnAvant" panose="020B7200000000000000" pitchFamily="34" charset="0"/>
              </a:rPr>
              <a:t>Sãc van nµi.</a:t>
            </a:r>
            <a:endParaRPr lang="en-US" sz="2000">
              <a:solidFill>
                <a:srgbClr val="0070C0"/>
              </a:solidFill>
              <a:latin typeface=".VnAvant" panose="020B7200000000000000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346627" y="2388347"/>
            <a:ext cx="126705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smtClean="0">
                <a:solidFill>
                  <a:srgbClr val="0070C0"/>
                </a:solidFill>
                <a:latin typeface=".VnAvant" panose="020B7200000000000000" pitchFamily="34" charset="0"/>
              </a:rPr>
              <a:t>Sãi nãi: </a:t>
            </a:r>
            <a:endParaRPr lang="en-US" sz="2000">
              <a:solidFill>
                <a:srgbClr val="0070C0"/>
              </a:solidFill>
              <a:latin typeface=".VnAvant" panose="020B7200000000000000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685157" y="2662934"/>
            <a:ext cx="73033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smtClean="0">
                <a:solidFill>
                  <a:srgbClr val="0070C0"/>
                </a:solidFill>
                <a:latin typeface=".VnAvant" panose="020B7200000000000000" pitchFamily="34" charset="0"/>
              </a:rPr>
              <a:t>- §u­îc, ta sÏ th¶, nh­ung ng­u¬i h·y nãi chota biÕt:</a:t>
            </a:r>
            <a:endParaRPr lang="en-US" sz="2000">
              <a:solidFill>
                <a:srgbClr val="0070C0"/>
              </a:solidFill>
              <a:latin typeface=".VnAvant" panose="020B7200000000000000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25469" y="3071048"/>
            <a:ext cx="1080514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smtClean="0">
                <a:solidFill>
                  <a:srgbClr val="0070C0"/>
                </a:solidFill>
                <a:latin typeface=".VnAvant" panose="020B7200000000000000" pitchFamily="34" charset="0"/>
              </a:rPr>
              <a:t>             V× sao bän sãc c¸c ng­u¬i có nh¶y nhãt vui ®ïa suèt c¶ ngµy,</a:t>
            </a:r>
          </a:p>
          <a:p>
            <a:r>
              <a:rPr lang="en-US" sz="2000" smtClean="0">
                <a:solidFill>
                  <a:srgbClr val="0070C0"/>
                </a:solidFill>
                <a:latin typeface=".VnAvant" panose="020B7200000000000000" pitchFamily="34" charset="0"/>
              </a:rPr>
              <a:t> cßn ta lóc nµo còng thÊy buån bùc?</a:t>
            </a:r>
            <a:endParaRPr lang="en-US" sz="2000">
              <a:solidFill>
                <a:srgbClr val="0070C0"/>
              </a:solidFill>
              <a:latin typeface=".VnAvant" panose="020B7200000000000000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685157" y="4005619"/>
            <a:ext cx="54570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smtClean="0">
                <a:solidFill>
                  <a:srgbClr val="0070C0"/>
                </a:solidFill>
                <a:latin typeface=".VnAvant" panose="020B7200000000000000" pitchFamily="34" charset="0"/>
              </a:rPr>
              <a:t>- Th¶ t«i ra, råi t«i sÏ nãi.</a:t>
            </a:r>
            <a:endParaRPr lang="en-US" sz="2000">
              <a:solidFill>
                <a:srgbClr val="0070C0"/>
              </a:solidFill>
              <a:latin typeface=".VnAvant" panose="020B7200000000000000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166678" y="3693545"/>
            <a:ext cx="37719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smtClean="0">
                <a:solidFill>
                  <a:srgbClr val="0070C0"/>
                </a:solidFill>
                <a:latin typeface=".VnAvant" panose="020B7200000000000000" pitchFamily="34" charset="0"/>
              </a:rPr>
              <a:t>Sãc b¶o:</a:t>
            </a:r>
            <a:endParaRPr lang="en-US" sz="2000">
              <a:solidFill>
                <a:srgbClr val="0070C0"/>
              </a:solidFill>
              <a:latin typeface=".VnAvant" panose="020B7200000000000000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086200" y="4453385"/>
            <a:ext cx="19664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smtClean="0">
                <a:solidFill>
                  <a:srgbClr val="0070C0"/>
                </a:solidFill>
                <a:latin typeface=".VnAvant" panose="020B7200000000000000" pitchFamily="34" charset="0"/>
              </a:rPr>
              <a:t>Sãi th¶ sãc ra.</a:t>
            </a:r>
            <a:endParaRPr lang="en-US" sz="2000">
              <a:solidFill>
                <a:srgbClr val="0070C0"/>
              </a:solidFill>
              <a:latin typeface=".VnAvant" panose="020B7200000000000000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49689" y="5095831"/>
            <a:ext cx="888199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smtClean="0">
                <a:solidFill>
                  <a:srgbClr val="0070C0"/>
                </a:solidFill>
                <a:latin typeface=".VnAvant" panose="020B7200000000000000" pitchFamily="34" charset="0"/>
              </a:rPr>
              <a:t>        - Mçi khi nh×n thÊy anh,  chóng t«I ®Òu bá ch¹y v× anh hay g©y gæ.    Anh hay buån bùc v× anh kh«ng cã b¹n bÌ.    Cßn chóng t«i lóc nµo còng vui v× chóng t«i cã nhiÒu b¹n tèt.</a:t>
            </a:r>
            <a:endParaRPr lang="en-US" sz="2000">
              <a:solidFill>
                <a:srgbClr val="0070C0"/>
              </a:solidFill>
              <a:latin typeface=".VnAvant" panose="020B7200000000000000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104392" y="4469036"/>
            <a:ext cx="690828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smtClean="0">
                <a:solidFill>
                  <a:srgbClr val="0070C0"/>
                </a:solidFill>
                <a:latin typeface=".VnAvant" panose="020B7200000000000000" pitchFamily="34" charset="0"/>
              </a:rPr>
              <a:t>Sãc nh¶y tãt lªn cao, råi ®¸p väng xuèng:</a:t>
            </a:r>
            <a:endParaRPr lang="en-US" sz="2000">
              <a:solidFill>
                <a:srgbClr val="0070C0"/>
              </a:solidFill>
              <a:latin typeface=".VnAvant" panose="020B7200000000000000" pitchFamily="34" charset="0"/>
            </a:endParaRPr>
          </a:p>
        </p:txBody>
      </p:sp>
      <p:cxnSp>
        <p:nvCxnSpPr>
          <p:cNvPr id="19" name="Straight Connector 18"/>
          <p:cNvCxnSpPr/>
          <p:nvPr/>
        </p:nvCxnSpPr>
        <p:spPr>
          <a:xfrm flipH="1">
            <a:off x="4792463" y="1278836"/>
            <a:ext cx="133588" cy="393621"/>
          </a:xfrm>
          <a:prstGeom prst="line">
            <a:avLst/>
          </a:prstGeom>
          <a:ln w="28575">
            <a:solidFill>
              <a:srgbClr val="FFAFA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4689279" y="1304258"/>
            <a:ext cx="133588" cy="393621"/>
          </a:xfrm>
          <a:prstGeom prst="line">
            <a:avLst/>
          </a:prstGeom>
          <a:ln w="28575">
            <a:solidFill>
              <a:srgbClr val="FFAFA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flipH="1">
            <a:off x="6776692" y="1291139"/>
            <a:ext cx="133588" cy="393621"/>
          </a:xfrm>
          <a:prstGeom prst="line">
            <a:avLst/>
          </a:prstGeom>
          <a:ln w="28575">
            <a:solidFill>
              <a:srgbClr val="FFAFA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8676465" y="964571"/>
            <a:ext cx="133588" cy="393621"/>
          </a:xfrm>
          <a:prstGeom prst="line">
            <a:avLst/>
          </a:prstGeom>
          <a:ln w="28575">
            <a:solidFill>
              <a:srgbClr val="FFAFA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flipH="1">
            <a:off x="8409289" y="1304966"/>
            <a:ext cx="133588" cy="393621"/>
          </a:xfrm>
          <a:prstGeom prst="line">
            <a:avLst/>
          </a:prstGeom>
          <a:ln w="28575">
            <a:solidFill>
              <a:srgbClr val="FFAFA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H="1">
            <a:off x="8810053" y="3078695"/>
            <a:ext cx="133588" cy="393621"/>
          </a:xfrm>
          <a:prstGeom prst="line">
            <a:avLst/>
          </a:prstGeom>
          <a:ln w="28575">
            <a:solidFill>
              <a:srgbClr val="FFAFA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flipH="1">
            <a:off x="3877529" y="2658986"/>
            <a:ext cx="133588" cy="393621"/>
          </a:xfrm>
          <a:prstGeom prst="line">
            <a:avLst/>
          </a:prstGeom>
          <a:ln w="28575">
            <a:solidFill>
              <a:srgbClr val="FFAFA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flipH="1">
            <a:off x="7989279" y="2677427"/>
            <a:ext cx="133588" cy="393621"/>
          </a:xfrm>
          <a:prstGeom prst="line">
            <a:avLst/>
          </a:prstGeom>
          <a:ln w="28575">
            <a:solidFill>
              <a:srgbClr val="FFAFA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flipH="1">
            <a:off x="5837130" y="4446896"/>
            <a:ext cx="133588" cy="393621"/>
          </a:xfrm>
          <a:prstGeom prst="line">
            <a:avLst/>
          </a:prstGeom>
          <a:ln w="28575">
            <a:solidFill>
              <a:srgbClr val="FFAFA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flipH="1">
            <a:off x="8495167" y="1304588"/>
            <a:ext cx="133588" cy="393621"/>
          </a:xfrm>
          <a:prstGeom prst="line">
            <a:avLst/>
          </a:prstGeom>
          <a:ln w="28575">
            <a:solidFill>
              <a:srgbClr val="FFAFA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flipH="1">
            <a:off x="3037598" y="1623886"/>
            <a:ext cx="133588" cy="393621"/>
          </a:xfrm>
          <a:prstGeom prst="line">
            <a:avLst/>
          </a:prstGeom>
          <a:ln w="28575">
            <a:solidFill>
              <a:srgbClr val="FFAFA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 flipH="1">
            <a:off x="3190270" y="1623886"/>
            <a:ext cx="133588" cy="393621"/>
          </a:xfrm>
          <a:prstGeom prst="line">
            <a:avLst/>
          </a:prstGeom>
          <a:ln w="28575">
            <a:solidFill>
              <a:srgbClr val="FFAFA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flipH="1">
            <a:off x="4215871" y="2050525"/>
            <a:ext cx="133588" cy="393621"/>
          </a:xfrm>
          <a:prstGeom prst="line">
            <a:avLst/>
          </a:prstGeom>
          <a:ln w="28575">
            <a:solidFill>
              <a:srgbClr val="FFAFA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 flipH="1">
            <a:off x="4318342" y="2050525"/>
            <a:ext cx="133588" cy="393621"/>
          </a:xfrm>
          <a:prstGeom prst="line">
            <a:avLst/>
          </a:prstGeom>
          <a:ln w="28575">
            <a:solidFill>
              <a:srgbClr val="FFAFA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 flipH="1">
            <a:off x="2390204" y="2396597"/>
            <a:ext cx="133588" cy="393621"/>
          </a:xfrm>
          <a:prstGeom prst="line">
            <a:avLst/>
          </a:prstGeom>
          <a:ln w="28575">
            <a:solidFill>
              <a:srgbClr val="FFAFA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 flipH="1">
            <a:off x="2513351" y="2362706"/>
            <a:ext cx="133588" cy="393621"/>
          </a:xfrm>
          <a:prstGeom prst="line">
            <a:avLst/>
          </a:prstGeom>
          <a:ln w="28575">
            <a:solidFill>
              <a:srgbClr val="FFAFA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 flipH="1">
            <a:off x="2670031" y="2613394"/>
            <a:ext cx="133588" cy="393621"/>
          </a:xfrm>
          <a:prstGeom prst="line">
            <a:avLst/>
          </a:prstGeom>
          <a:ln w="28575">
            <a:solidFill>
              <a:srgbClr val="FFAFA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 flipH="1">
            <a:off x="8122867" y="2677427"/>
            <a:ext cx="133588" cy="393621"/>
          </a:xfrm>
          <a:prstGeom prst="line">
            <a:avLst/>
          </a:prstGeom>
          <a:ln w="28575">
            <a:solidFill>
              <a:srgbClr val="FFAFA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 flipH="1">
            <a:off x="5060670" y="3393317"/>
            <a:ext cx="133588" cy="393621"/>
          </a:xfrm>
          <a:prstGeom prst="line">
            <a:avLst/>
          </a:prstGeom>
          <a:ln w="28575">
            <a:solidFill>
              <a:srgbClr val="FFAFA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 flipH="1">
            <a:off x="5212133" y="3424991"/>
            <a:ext cx="133588" cy="393621"/>
          </a:xfrm>
          <a:prstGeom prst="line">
            <a:avLst/>
          </a:prstGeom>
          <a:ln w="28575">
            <a:solidFill>
              <a:srgbClr val="FFAFA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 flipH="1">
            <a:off x="3093853" y="4027759"/>
            <a:ext cx="133588" cy="393621"/>
          </a:xfrm>
          <a:prstGeom prst="line">
            <a:avLst/>
          </a:prstGeom>
          <a:ln w="28575">
            <a:solidFill>
              <a:srgbClr val="FFAFA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 flipH="1">
            <a:off x="2421473" y="3673229"/>
            <a:ext cx="133588" cy="393621"/>
          </a:xfrm>
          <a:prstGeom prst="line">
            <a:avLst/>
          </a:prstGeom>
          <a:ln w="28575">
            <a:solidFill>
              <a:srgbClr val="FFAFA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 flipH="1">
            <a:off x="4731482" y="4013823"/>
            <a:ext cx="133588" cy="393621"/>
          </a:xfrm>
          <a:prstGeom prst="line">
            <a:avLst/>
          </a:prstGeom>
          <a:ln w="28575">
            <a:solidFill>
              <a:srgbClr val="FFAFA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flipH="1">
            <a:off x="2912125" y="4392057"/>
            <a:ext cx="133588" cy="393621"/>
          </a:xfrm>
          <a:prstGeom prst="line">
            <a:avLst/>
          </a:prstGeom>
          <a:ln w="28575">
            <a:solidFill>
              <a:srgbClr val="FFAFA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 flipH="1">
            <a:off x="3012069" y="4427869"/>
            <a:ext cx="133588" cy="393621"/>
          </a:xfrm>
          <a:prstGeom prst="line">
            <a:avLst/>
          </a:prstGeom>
          <a:ln w="28575">
            <a:solidFill>
              <a:srgbClr val="FFAFA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 flipH="1">
            <a:off x="8466795" y="4440654"/>
            <a:ext cx="115428" cy="395445"/>
          </a:xfrm>
          <a:prstGeom prst="line">
            <a:avLst/>
          </a:prstGeom>
          <a:ln w="28575">
            <a:solidFill>
              <a:srgbClr val="FFAFA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 flipH="1">
            <a:off x="8571041" y="4453385"/>
            <a:ext cx="115428" cy="395445"/>
          </a:xfrm>
          <a:prstGeom prst="line">
            <a:avLst/>
          </a:prstGeom>
          <a:ln w="28575">
            <a:solidFill>
              <a:srgbClr val="FFAFA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 flipH="1">
            <a:off x="3875851" y="5057146"/>
            <a:ext cx="115428" cy="395445"/>
          </a:xfrm>
          <a:prstGeom prst="line">
            <a:avLst/>
          </a:prstGeom>
          <a:ln w="28575">
            <a:solidFill>
              <a:srgbClr val="FFAFA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 flipH="1">
            <a:off x="865578" y="5338006"/>
            <a:ext cx="115428" cy="395445"/>
          </a:xfrm>
          <a:prstGeom prst="line">
            <a:avLst/>
          </a:prstGeom>
          <a:ln w="28575">
            <a:solidFill>
              <a:srgbClr val="FFAFA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 flipH="1">
            <a:off x="6553766" y="5405939"/>
            <a:ext cx="115428" cy="395445"/>
          </a:xfrm>
          <a:prstGeom prst="line">
            <a:avLst/>
          </a:prstGeom>
          <a:ln w="28575">
            <a:solidFill>
              <a:srgbClr val="FFAFA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 flipH="1">
            <a:off x="6634270" y="5405938"/>
            <a:ext cx="115428" cy="395445"/>
          </a:xfrm>
          <a:prstGeom prst="line">
            <a:avLst/>
          </a:prstGeom>
          <a:ln w="28575">
            <a:solidFill>
              <a:srgbClr val="FFAFA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 flipH="1">
            <a:off x="5779416" y="5716049"/>
            <a:ext cx="115428" cy="434130"/>
          </a:xfrm>
          <a:prstGeom prst="line">
            <a:avLst/>
          </a:prstGeom>
          <a:ln w="28575">
            <a:solidFill>
              <a:srgbClr val="FFAFA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 flipH="1">
            <a:off x="5894844" y="5716049"/>
            <a:ext cx="115428" cy="434130"/>
          </a:xfrm>
          <a:prstGeom prst="line">
            <a:avLst/>
          </a:prstGeom>
          <a:ln w="28575">
            <a:solidFill>
              <a:srgbClr val="FFAFA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 flipH="1">
            <a:off x="4871638" y="4013823"/>
            <a:ext cx="133588" cy="393621"/>
          </a:xfrm>
          <a:prstGeom prst="line">
            <a:avLst/>
          </a:prstGeom>
          <a:ln w="28575">
            <a:solidFill>
              <a:srgbClr val="FFAFA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 flipH="1">
            <a:off x="1003796" y="5347077"/>
            <a:ext cx="115428" cy="395445"/>
          </a:xfrm>
          <a:prstGeom prst="line">
            <a:avLst/>
          </a:prstGeom>
          <a:ln w="28575">
            <a:solidFill>
              <a:srgbClr val="FFAFA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140455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5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2773637" y="2490817"/>
            <a:ext cx="3390672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000" b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Giải lao</a:t>
            </a:r>
            <a:endParaRPr lang="en-US" sz="8000" b="1" cap="none" spc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13275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44556" y="196289"/>
            <a:ext cx="58322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smtClean="0">
                <a:solidFill>
                  <a:srgbClr val="0070C0"/>
                </a:solidFill>
                <a:latin typeface=".VnAvant" panose="020B7200000000000000" pitchFamily="34" charset="0"/>
              </a:rPr>
              <a:t>C©u hái cña sãi</a:t>
            </a:r>
            <a:endParaRPr lang="en-US" sz="3600">
              <a:solidFill>
                <a:srgbClr val="0070C0"/>
              </a:solidFill>
              <a:latin typeface=".VnAvant" panose="020B7200000000000000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25469" y="964571"/>
            <a:ext cx="86787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smtClean="0">
                <a:solidFill>
                  <a:srgbClr val="0070C0"/>
                </a:solidFill>
                <a:latin typeface=".VnAvant" panose="020B7200000000000000" pitchFamily="34" charset="0"/>
              </a:rPr>
              <a:t>               </a:t>
            </a:r>
            <a:r>
              <a:rPr lang="vi-VN" sz="2000" smtClean="0">
                <a:solidFill>
                  <a:srgbClr val="0070C0"/>
                </a:solidFill>
                <a:latin typeface=".VnAvant" panose="020B7200000000000000" pitchFamily="34" charset="0"/>
              </a:rPr>
              <a:t>Mét </a:t>
            </a:r>
            <a:r>
              <a:rPr lang="vi-VN" sz="2000">
                <a:solidFill>
                  <a:srgbClr val="0070C0"/>
                </a:solidFill>
                <a:latin typeface=".VnAvant" panose="020B7200000000000000" pitchFamily="34" charset="0"/>
              </a:rPr>
              <a:t>chó </a:t>
            </a:r>
            <a:r>
              <a:rPr lang="en-US" sz="2000" smtClean="0">
                <a:solidFill>
                  <a:srgbClr val="0070C0"/>
                </a:solidFill>
                <a:latin typeface=".VnAvant" panose="020B7200000000000000" pitchFamily="34" charset="0"/>
              </a:rPr>
              <a:t>sãc ®ang chuyÒn trªn cµnh c©y bçng trît ch©n, r¬i tróng ®Çu l·o sãi ®ang ng¸i ngñ. </a:t>
            </a:r>
            <a:endParaRPr lang="en-US" sz="2000">
              <a:solidFill>
                <a:srgbClr val="0070C0"/>
              </a:solidFill>
              <a:latin typeface=".VnAvant" panose="020B7200000000000000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760049" y="1279291"/>
            <a:ext cx="351965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smtClean="0">
                <a:solidFill>
                  <a:srgbClr val="0070C0"/>
                </a:solidFill>
                <a:latin typeface=".VnAvant" panose="020B7200000000000000" pitchFamily="34" charset="0"/>
              </a:rPr>
              <a:t>Sãi chåm dËy, tóm lÊy sãc.</a:t>
            </a:r>
            <a:endParaRPr lang="en-US" sz="2000">
              <a:solidFill>
                <a:srgbClr val="0070C0"/>
              </a:solidFill>
              <a:latin typeface=".VnAvant" panose="020B7200000000000000" pitchFamily="34" charset="0"/>
            </a:endParaRPr>
          </a:p>
          <a:p>
            <a:endParaRPr lang="en-US" sz="2000">
              <a:solidFill>
                <a:srgbClr val="0070C0"/>
              </a:solidFill>
              <a:latin typeface=".VnAvant" panose="020B7200000000000000" pitchFamily="34" charset="0"/>
            </a:endParaRPr>
          </a:p>
          <a:p>
            <a:endParaRPr lang="en-US" sz="2000">
              <a:solidFill>
                <a:srgbClr val="0070C0"/>
              </a:solidFill>
              <a:latin typeface=".VnAvant" panose="020B7200000000000000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685157" y="2088094"/>
            <a:ext cx="67510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smtClean="0">
                <a:solidFill>
                  <a:srgbClr val="0070C0"/>
                </a:solidFill>
                <a:latin typeface=".VnAvant" panose="020B7200000000000000" pitchFamily="34" charset="0"/>
              </a:rPr>
              <a:t>- Xin h·y th¶ t«i ra!</a:t>
            </a:r>
            <a:endParaRPr lang="en-US" sz="2000">
              <a:solidFill>
                <a:srgbClr val="0070C0"/>
              </a:solidFill>
              <a:latin typeface=".VnAvant" panose="020B7200000000000000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337423" y="1710026"/>
            <a:ext cx="557285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smtClean="0">
                <a:solidFill>
                  <a:srgbClr val="0070C0"/>
                </a:solidFill>
                <a:latin typeface=".VnAvant" panose="020B7200000000000000" pitchFamily="34" charset="0"/>
              </a:rPr>
              <a:t>Sãc van nµi.</a:t>
            </a:r>
            <a:endParaRPr lang="en-US" sz="2000">
              <a:solidFill>
                <a:srgbClr val="0070C0"/>
              </a:solidFill>
              <a:latin typeface=".VnAvant" panose="020B7200000000000000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346627" y="2388347"/>
            <a:ext cx="126705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smtClean="0">
                <a:solidFill>
                  <a:srgbClr val="0070C0"/>
                </a:solidFill>
                <a:latin typeface=".VnAvant" panose="020B7200000000000000" pitchFamily="34" charset="0"/>
              </a:rPr>
              <a:t>Sãi nãi: </a:t>
            </a:r>
            <a:endParaRPr lang="en-US" sz="2000">
              <a:solidFill>
                <a:srgbClr val="0070C0"/>
              </a:solidFill>
              <a:latin typeface=".VnAvant" panose="020B7200000000000000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685157" y="2662934"/>
            <a:ext cx="73033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smtClean="0">
                <a:solidFill>
                  <a:srgbClr val="0070C0"/>
                </a:solidFill>
                <a:latin typeface=".VnAvant" panose="020B7200000000000000" pitchFamily="34" charset="0"/>
              </a:rPr>
              <a:t>- §u­îc, ta sÏ th¶, nh­ung ng­u¬i h·y nãi chota biÕt:</a:t>
            </a:r>
            <a:endParaRPr lang="en-US" sz="2000">
              <a:solidFill>
                <a:srgbClr val="0070C0"/>
              </a:solidFill>
              <a:latin typeface=".VnAvant" panose="020B7200000000000000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25469" y="3071048"/>
            <a:ext cx="1080514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smtClean="0">
                <a:solidFill>
                  <a:srgbClr val="0070C0"/>
                </a:solidFill>
                <a:latin typeface=".VnAvant" panose="020B7200000000000000" pitchFamily="34" charset="0"/>
              </a:rPr>
              <a:t>             V× sao bän sãc c¸c ng­u¬I có nh¶y nhãt vui ®ïa suèt c¶ ngµy,</a:t>
            </a:r>
          </a:p>
          <a:p>
            <a:r>
              <a:rPr lang="en-US" sz="2000" smtClean="0">
                <a:solidFill>
                  <a:srgbClr val="0070C0"/>
                </a:solidFill>
                <a:latin typeface=".VnAvant" panose="020B7200000000000000" pitchFamily="34" charset="0"/>
              </a:rPr>
              <a:t> cßn ta lóc nµo còng thÊy buån bùc?</a:t>
            </a:r>
            <a:endParaRPr lang="en-US" sz="2000">
              <a:solidFill>
                <a:srgbClr val="0070C0"/>
              </a:solidFill>
              <a:latin typeface=".VnAvant" panose="020B7200000000000000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685157" y="4005619"/>
            <a:ext cx="54570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smtClean="0">
                <a:solidFill>
                  <a:srgbClr val="0070C0"/>
                </a:solidFill>
                <a:latin typeface=".VnAvant" panose="020B7200000000000000" pitchFamily="34" charset="0"/>
              </a:rPr>
              <a:t>- Th¶ t«i ra, råi t«i sÏ nãi.</a:t>
            </a:r>
            <a:endParaRPr lang="en-US" sz="2000">
              <a:solidFill>
                <a:srgbClr val="0070C0"/>
              </a:solidFill>
              <a:latin typeface=".VnAvant" panose="020B7200000000000000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166678" y="3693545"/>
            <a:ext cx="37719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smtClean="0">
                <a:solidFill>
                  <a:srgbClr val="0070C0"/>
                </a:solidFill>
                <a:latin typeface=".VnAvant" panose="020B7200000000000000" pitchFamily="34" charset="0"/>
              </a:rPr>
              <a:t>Sãc b¶o:</a:t>
            </a:r>
            <a:endParaRPr lang="en-US" sz="2000">
              <a:solidFill>
                <a:srgbClr val="0070C0"/>
              </a:solidFill>
              <a:latin typeface=".VnAvant" panose="020B7200000000000000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086200" y="4453385"/>
            <a:ext cx="19664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smtClean="0">
                <a:solidFill>
                  <a:srgbClr val="0070C0"/>
                </a:solidFill>
                <a:latin typeface=".VnAvant" panose="020B7200000000000000" pitchFamily="34" charset="0"/>
              </a:rPr>
              <a:t>Sãi th¶ sãc ra.</a:t>
            </a:r>
            <a:endParaRPr lang="en-US" sz="2000">
              <a:solidFill>
                <a:srgbClr val="0070C0"/>
              </a:solidFill>
              <a:latin typeface=".VnAvant" panose="020B7200000000000000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49689" y="5095831"/>
            <a:ext cx="835589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smtClean="0">
                <a:solidFill>
                  <a:srgbClr val="0070C0"/>
                </a:solidFill>
                <a:latin typeface=".VnAvant" panose="020B7200000000000000" pitchFamily="34" charset="0"/>
              </a:rPr>
              <a:t>        - Mçi khi nh×n thÊy anh, chóng t«I ®Òu bá ch¹y v× anh hay g©y gæ.  Anh hay buån bùc v× anh kh«ng cã b¹n bÌ. Cßn chóng t«I lóc nµo còng vui v× chóng t«I cã nhiÒu b¹n tèt.</a:t>
            </a:r>
            <a:endParaRPr lang="en-US" sz="2000">
              <a:solidFill>
                <a:srgbClr val="0070C0"/>
              </a:solidFill>
              <a:latin typeface=".VnAvant" panose="020B7200000000000000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912125" y="4469036"/>
            <a:ext cx="690828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smtClean="0">
                <a:solidFill>
                  <a:srgbClr val="0070C0"/>
                </a:solidFill>
                <a:latin typeface=".VnAvant" panose="020B7200000000000000" pitchFamily="34" charset="0"/>
              </a:rPr>
              <a:t>Sãc nh¶y tãt lªn cao, råi ®¸p väng xuèng:</a:t>
            </a:r>
            <a:endParaRPr lang="en-US" sz="2000">
              <a:solidFill>
                <a:srgbClr val="0070C0"/>
              </a:solidFill>
              <a:latin typeface=".VnAvant" panose="020B7200000000000000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5331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700951" y="2529840"/>
            <a:ext cx="673184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smtClean="0">
                <a:solidFill>
                  <a:srgbClr val="FF0000"/>
                </a:solidFill>
                <a:latin typeface=".VnAvant" panose="020B7200000000000000" pitchFamily="34" charset="0"/>
              </a:rPr>
              <a:t>Tr¶ lêi c©u hái</a:t>
            </a:r>
            <a:endParaRPr lang="en-US" sz="4400">
              <a:solidFill>
                <a:srgbClr val="FF0000"/>
              </a:solidFill>
              <a:latin typeface=".VnAvant" panose="020B7200000000000000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3182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749808" y="2523744"/>
            <a:ext cx="875995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indent="-742950">
              <a:buAutoNum type="alphaLcParenR"/>
            </a:pPr>
            <a:r>
              <a:rPr lang="en-US" sz="3600" smtClean="0">
                <a:latin typeface=".VnAvant" panose="020B7200000000000000" pitchFamily="34" charset="0"/>
              </a:rPr>
              <a:t>ChuyÖn g× x¶y ra khi sãc ®ang chuyÒn trªn cµnh c©y?</a:t>
            </a:r>
            <a:endParaRPr lang="en-US" sz="3600">
              <a:latin typeface=".VnAvant" panose="020B7200000000000000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2455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195</TotalTime>
  <Words>688</Words>
  <Application>Microsoft Office PowerPoint</Application>
  <PresentationFormat>On-screen Show (4:3)</PresentationFormat>
  <Paragraphs>75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.VnAvant</vt:lpstr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24</cp:revision>
  <dcterms:created xsi:type="dcterms:W3CDTF">2020-08-26T02:05:47Z</dcterms:created>
  <dcterms:modified xsi:type="dcterms:W3CDTF">2020-08-26T09:57:49Z</dcterms:modified>
</cp:coreProperties>
</file>