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4" r:id="rId3"/>
    <p:sldId id="256" r:id="rId4"/>
    <p:sldId id="274" r:id="rId5"/>
    <p:sldId id="257" r:id="rId6"/>
    <p:sldId id="277" r:id="rId7"/>
    <p:sldId id="276" r:id="rId8"/>
    <p:sldId id="279" r:id="rId9"/>
    <p:sldId id="281" r:id="rId10"/>
    <p:sldId id="263" r:id="rId11"/>
    <p:sldId id="283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Kiểu Có chủ đề 1 - Nhấn mạnh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Kiểu Sán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20"/>
          <p:cNvSpPr>
            <a:spLocks noChangeArrowheads="1" noChangeShapeType="1" noTextEdit="1"/>
          </p:cNvSpPr>
          <p:nvPr/>
        </p:nvSpPr>
        <p:spPr bwMode="auto">
          <a:xfrm>
            <a:off x="609600" y="1905000"/>
            <a:ext cx="8001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- </a:t>
            </a:r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3B</a:t>
            </a:r>
          </a:p>
        </p:txBody>
      </p:sp>
      <p:sp>
        <p:nvSpPr>
          <p:cNvPr id="4100" name="WordArt 21"/>
          <p:cNvSpPr>
            <a:spLocks noChangeArrowheads="1" noChangeShapeType="1" noTextEdit="1"/>
          </p:cNvSpPr>
          <p:nvPr/>
        </p:nvSpPr>
        <p:spPr bwMode="auto">
          <a:xfrm>
            <a:off x="152400" y="3581400"/>
            <a:ext cx="8763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chung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.168)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s://lh5.googleusercontent.com/-BaVEEJXfF6g/UE7LmaxFz-I/AAAAAAAABhg/DFLM1a0I5RI/s400/chen%2520khung%2520anh%2520onlin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62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WordArt 10"/>
          <p:cNvSpPr>
            <a:spLocks noChangeArrowheads="1" noChangeShapeType="1" noTextEdit="1"/>
          </p:cNvSpPr>
          <p:nvPr/>
        </p:nvSpPr>
        <p:spPr bwMode="auto">
          <a:xfrm>
            <a:off x="3657600" y="1066800"/>
            <a:ext cx="27432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11516"/>
              </a:avLst>
            </a:prstTxWarp>
          </a:bodyPr>
          <a:lstStyle/>
          <a:p>
            <a:pPr algn="ctr"/>
            <a:endParaRPr lang="en-US" sz="2400" kern="1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030026"/>
              </a:solidFill>
              <a:latin typeface="Times New Roman"/>
              <a:cs typeface="Times New Roman"/>
            </a:endParaRPr>
          </a:p>
        </p:txBody>
      </p:sp>
      <p:pic>
        <p:nvPicPr>
          <p:cNvPr id="26628" name="Picture 11" descr="EARTH-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1193800"/>
            <a:ext cx="2438400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990600" y="3429000"/>
            <a:ext cx="84518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C¶m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¬n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c¸c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em</a:t>
            </a:r>
            <a:r>
              <a:rPr lang="en-US" sz="4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</a:p>
          <a:p>
            <a:pPr algn="ctr">
              <a:defRPr/>
            </a:pPr>
            <a:r>
              <a:rPr lang="en-US" sz="4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học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sinh</a:t>
            </a:r>
            <a:endParaRPr 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vant" pitchFamily="34" charset="0"/>
            </a:endParaRP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ownloads\LINH TINH\Sinh nhật\10169334_1531319403778691_1005486040079989686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0"/>
            <a:ext cx="85344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3"/>
          <p:cNvSpPr>
            <a:spLocks noChangeArrowheads="1"/>
          </p:cNvSpPr>
          <p:nvPr/>
        </p:nvSpPr>
        <p:spPr bwMode="auto">
          <a:xfrm>
            <a:off x="1143000" y="1219200"/>
            <a:ext cx="7239000" cy="3352800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800" b="1" dirty="0" err="1">
                <a:solidFill>
                  <a:srgbClr val="FF0000"/>
                </a:solidFill>
                <a:cs typeface="Arial" charset="0"/>
              </a:rPr>
              <a:t>Kiểm</a:t>
            </a:r>
            <a:r>
              <a:rPr lang="en-US" sz="48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cs typeface="Arial" charset="0"/>
              </a:rPr>
              <a:t>tra</a:t>
            </a:r>
            <a:r>
              <a:rPr lang="en-US" sz="48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cs typeface="Arial" charset="0"/>
              </a:rPr>
              <a:t>bài</a:t>
            </a:r>
            <a:r>
              <a:rPr lang="en-US" sz="48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cs typeface="Arial" charset="0"/>
              </a:rPr>
              <a:t>cũ</a:t>
            </a:r>
            <a:endParaRPr lang="en-US" sz="4800" b="1" dirty="0">
              <a:solidFill>
                <a:srgbClr val="FF00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304800"/>
            <a:ext cx="8763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(tr. 168)</a:t>
            </a:r>
          </a:p>
          <a:p>
            <a:pPr marL="742950" indent="-742950">
              <a:buAutoNum type="alphaLcParenR"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(13 829 + 20 718)  x  2 </a:t>
            </a:r>
          </a:p>
          <a:p>
            <a:pPr marL="742950" indent="-742950"/>
            <a:endParaRPr lang="en-US" sz="40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742950" indent="-742950"/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b)    ( 20 354 – 9638)  x  4   </a:t>
            </a:r>
          </a:p>
          <a:p>
            <a:pPr marL="742950" indent="-742950"/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   </a:t>
            </a:r>
          </a:p>
          <a:p>
            <a:pPr marL="742950" indent="-742950"/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c)    14 523 – 24 964  :  4 </a:t>
            </a:r>
          </a:p>
          <a:p>
            <a:pPr marL="742950" indent="-742950"/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</a:t>
            </a:r>
          </a:p>
          <a:p>
            <a:pPr marL="742950" indent="-742950"/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d)     97 012 – 21 506  x  4 </a:t>
            </a:r>
          </a:p>
          <a:p>
            <a:pPr marL="742950" indent="-742950"/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304800"/>
            <a:ext cx="8763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(tr. 168)</a:t>
            </a:r>
          </a:p>
          <a:p>
            <a:pPr marL="742950" indent="-742950">
              <a:buAutoNum type="alphaLcParenR"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(13 829 + 20 718) x 2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34 547 x 2</a:t>
            </a:r>
          </a:p>
          <a:p>
            <a:pPr marL="742950" indent="-742950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     = 69 094</a:t>
            </a:r>
          </a:p>
          <a:p>
            <a:pPr marL="742950" indent="-742950"/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b) ( 20 354 – 9638) x 4   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10 716 x 4</a:t>
            </a:r>
          </a:p>
          <a:p>
            <a:pPr marL="742950" indent="-742950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    = 42 864</a:t>
            </a:r>
          </a:p>
          <a:p>
            <a:pPr marL="742950" indent="-742950"/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c) 14 523 – 24 964 : 4 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14 523 – 6 241</a:t>
            </a:r>
          </a:p>
          <a:p>
            <a:pPr marL="742950" indent="-742950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= 8 282</a:t>
            </a:r>
          </a:p>
          <a:p>
            <a:pPr marL="742950" indent="-742950"/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d) 97 012 – 21 506 x 4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97 012 – 86024</a:t>
            </a:r>
          </a:p>
          <a:p>
            <a:pPr marL="742950" indent="-742950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 = 10 988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6934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    3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: 75 000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    2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:  …      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895600"/>
            <a:ext cx="8305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75 000 : 3  =  25 000 (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514350" indent="-514350" algn="ctr"/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25 000 x 2 = 50 000 (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514350" indent="-514350"/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50 000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381000" y="1143000"/>
            <a:ext cx="838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75 000 : 3  =  25 000 (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514350" indent="-514350" algn="ctr"/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75 000 – 25 000  =  50 000 (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514350" indent="-514350"/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50 000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18288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(75 000 : 3) x 2  = 50 000 (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514350" indent="-514350"/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50 000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990600"/>
            <a:ext cx="86868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 2dm 4cm.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     Chu vi     : 2 dm 4cm</a:t>
            </a:r>
          </a:p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:  …</a:t>
            </a:r>
            <a:r>
              <a:rPr lang="en-US" sz="4000" dirty="0" smtClean="0"/>
              <a:t> </a:t>
            </a:r>
            <a:r>
              <a:rPr lang="en-US" sz="4000" b="1" dirty="0" smtClean="0">
                <a:latin typeface=".VnArial Narrow" pitchFamily="34" charset="0"/>
              </a:rPr>
              <a:t>cm</a:t>
            </a:r>
            <a:r>
              <a:rPr lang="en-US" sz="4000" b="1" baseline="30000" dirty="0" smtClean="0">
                <a:latin typeface=".VnArial Narrow" pitchFamily="34" charset="0"/>
              </a:rPr>
              <a:t>2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?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762000"/>
            <a:ext cx="8305800" cy="5427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2dm 4cm = 24 cm</a:t>
            </a:r>
          </a:p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 algn="ctr">
              <a:buAutoNum type="arabicPlain" startAt="24"/>
            </a:pP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4 = 6 ( cm)</a:t>
            </a:r>
          </a:p>
          <a:p>
            <a:pPr marL="742950" indent="-742950" algn="ctr"/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 algn="ctr">
              <a:buAutoNum type="arabicPlain" startAt="6"/>
            </a:pP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  6  = 36 </a:t>
            </a:r>
            <a:r>
              <a:rPr lang="en-US" sz="4000" b="1" dirty="0" smtClean="0">
                <a:solidFill>
                  <a:srgbClr val="FF0000"/>
                </a:solidFill>
              </a:rPr>
              <a:t>(cm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 </a:t>
            </a:r>
            <a:r>
              <a:rPr lang="en-US" sz="4000" b="1" dirty="0" smtClean="0">
                <a:solidFill>
                  <a:srgbClr val="FF0000"/>
                </a:solidFill>
              </a:rPr>
              <a:t>)</a:t>
            </a:r>
            <a:r>
              <a:rPr lang="en-US" sz="4000" b="1" baseline="30000" dirty="0" smtClean="0">
                <a:solidFill>
                  <a:srgbClr val="FF0000"/>
                </a:solidFill>
                <a:latin typeface=".VnArial Narrow" pitchFamily="34" charset="0"/>
              </a:rPr>
              <a:t> </a:t>
            </a:r>
          </a:p>
          <a:p>
            <a:pPr marL="742950" indent="-742950" algn="ctr"/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36 </a:t>
            </a:r>
            <a:r>
              <a:rPr lang="en-US" sz="4000" dirty="0" smtClean="0">
                <a:solidFill>
                  <a:srgbClr val="FF0000"/>
                </a:solidFill>
              </a:rPr>
              <a:t>(</a:t>
            </a:r>
            <a:r>
              <a:rPr lang="en-US" sz="4000" b="1" dirty="0" smtClean="0">
                <a:solidFill>
                  <a:srgbClr val="FF0000"/>
                </a:solidFill>
              </a:rPr>
              <a:t>cm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 </a:t>
            </a:r>
            <a:r>
              <a:rPr lang="en-US" sz="4000" b="1" dirty="0" smtClean="0">
                <a:solidFill>
                  <a:srgbClr val="FF0000"/>
                </a:solidFill>
              </a:rPr>
              <a:t>)</a:t>
            </a:r>
            <a:r>
              <a:rPr lang="en-US" sz="4000" b="1" baseline="30000" dirty="0" smtClean="0">
                <a:solidFill>
                  <a:srgbClr val="FF0000"/>
                </a:solidFill>
                <a:latin typeface=".VnArial Narrow" pitchFamily="34" charset="0"/>
              </a:rPr>
              <a:t> </a:t>
            </a:r>
            <a:endParaRPr lang="en-US" sz="4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ctr">
              <a:buAutoNum type="arabicPlain" startAt="6"/>
            </a:pPr>
            <a:endParaRPr lang="en-US" sz="4000" b="1" baseline="30000" dirty="0" smtClean="0">
              <a:solidFill>
                <a:srgbClr val="FF0000"/>
              </a:solidFill>
              <a:latin typeface=".VnArial Narrow" pitchFamily="34" charset="0"/>
            </a:endParaRPr>
          </a:p>
          <a:p>
            <a:pPr marL="742950" indent="-742950" algn="ctr"/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384</Words>
  <Application>Microsoft Office PowerPoint</Application>
  <PresentationFormat>On-screen Show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thuan</dc:creator>
  <cp:lastModifiedBy>Windows User</cp:lastModifiedBy>
  <cp:revision>42</cp:revision>
  <dcterms:created xsi:type="dcterms:W3CDTF">2006-08-16T00:00:00Z</dcterms:created>
  <dcterms:modified xsi:type="dcterms:W3CDTF">2021-03-11T08:02:20Z</dcterms:modified>
</cp:coreProperties>
</file>