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60" r:id="rId3"/>
    <p:sldId id="258" r:id="rId4"/>
    <p:sldId id="259" r:id="rId5"/>
    <p:sldId id="269" r:id="rId6"/>
    <p:sldId id="270" r:id="rId7"/>
    <p:sldId id="262" r:id="rId8"/>
  </p:sldIdLst>
  <p:sldSz cx="9144000" cy="6858000" type="screen4x3"/>
  <p:notesSz cx="6858000" cy="9144000"/>
  <p:custDataLst>
    <p:tags r:id="rId10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A1FA5-4520-4E0D-B3EC-8BBA3906B470}" type="datetimeFigureOut">
              <a:rPr lang="en-US" smtClean="0"/>
              <a:t>11/03/2021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7DC14-719F-4D17-9CC7-7886740F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44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3A0E1349-97A2-44B8-813E-1AEC3A10C7FD}" type="slidenum">
              <a:rPr lang="en-US" sz="1200">
                <a:latin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7493A-89BC-4F2F-B625-40A7C1CDD0F4}" type="datetimeFigureOut">
              <a:rPr lang="vi-VN" smtClean="0"/>
              <a:pPr/>
              <a:t>11/03/2021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gif"/><Relationship Id="rId5" Type="http://schemas.openxmlformats.org/officeDocument/2006/relationships/image" Target="../media/image3.png"/><Relationship Id="rId10" Type="http://schemas.openxmlformats.org/officeDocument/2006/relationships/image" Target="../media/image8.gif"/><Relationship Id="rId4" Type="http://schemas.openxmlformats.org/officeDocument/2006/relationships/image" Target="../media/image2.gif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ca%20nh&#7841;c\Hoa-Ban-Vao-Lop.mp3" TargetMode="Externa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2" descr="a11"/>
          <p:cNvPicPr>
            <a:picLocks noChangeAspect="1" noChangeArrowheads="1"/>
          </p:cNvPicPr>
          <p:nvPr/>
        </p:nvPicPr>
        <p:blipFill>
          <a:blip r:embed="rId3"/>
          <a:srcRect l="3142" t="3287"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12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1775" y="260350"/>
            <a:ext cx="990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13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16688" y="115888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4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115888"/>
            <a:ext cx="9144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2068789" y="1454150"/>
            <a:ext cx="5786437" cy="1511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830262" y="3550607"/>
            <a:ext cx="7704138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pic>
        <p:nvPicPr>
          <p:cNvPr id="4105" name="Picture 18" descr="daisy_button_blue_hb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2209800"/>
            <a:ext cx="91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20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71713" y="5448300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8588" y="5943600"/>
            <a:ext cx="2919412" cy="914400"/>
            <a:chOff x="4656" y="3216"/>
            <a:chExt cx="1104" cy="65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4656" y="3216"/>
              <a:ext cx="1104" cy="651"/>
              <a:chOff x="1296" y="3577"/>
              <a:chExt cx="1104" cy="651"/>
            </a:xfrm>
          </p:grpSpPr>
          <p:pic>
            <p:nvPicPr>
              <p:cNvPr id="4120" name="Picture 6" descr="!hp8ls2l"/>
              <p:cNvPicPr>
                <a:picLocks noChangeAspect="1" noChangeArrowheads="1" noCrop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1296" y="3577"/>
                <a:ext cx="960" cy="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121" name="Picture 7" descr="!dk8_1la"/>
              <p:cNvPicPr>
                <a:picLocks noChangeAspect="1" noChangeArrowheads="1" noCrop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1872" y="3710"/>
                <a:ext cx="528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4119" name="Picture 8" descr="ROSE1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flipH="1">
              <a:off x="4944" y="3360"/>
              <a:ext cx="336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108" name="Picture 22" descr="daisy_button_pink_hb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276600" y="5181600"/>
            <a:ext cx="137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21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9700" y="5105400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9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19900" y="4724400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5257800" y="5867400"/>
            <a:ext cx="3733800" cy="985838"/>
            <a:chOff x="96" y="3553"/>
            <a:chExt cx="1104" cy="671"/>
          </a:xfrm>
        </p:grpSpPr>
        <p:pic>
          <p:nvPicPr>
            <p:cNvPr id="4115" name="Picture 10" descr="!hp8ls2l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flipH="1">
              <a:off x="246" y="3553"/>
              <a:ext cx="954" cy="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6" name="Picture 11" descr="!dk8_1la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flipH="1">
              <a:off x="96" y="3753"/>
              <a:ext cx="480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7" name="Picture 12" descr="ROSE1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flipH="1">
              <a:off x="528" y="3661"/>
              <a:ext cx="336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" name="AutoShape 14"/>
          <p:cNvSpPr>
            <a:spLocks noChangeArrowheads="1"/>
          </p:cNvSpPr>
          <p:nvPr/>
        </p:nvSpPr>
        <p:spPr bwMode="auto">
          <a:xfrm>
            <a:off x="2214563" y="1600200"/>
            <a:ext cx="604837" cy="6858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srgbClr val="660033"/>
              </a:solidFill>
              <a:latin typeface="+mn-lt"/>
            </a:endParaRPr>
          </a:p>
        </p:txBody>
      </p:sp>
      <p:pic>
        <p:nvPicPr>
          <p:cNvPr id="4113" name="Picture 5" descr="0830js5b15daddi012pz8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116888" y="2857500"/>
            <a:ext cx="6064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14290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1</a:t>
            </a:r>
            <a:r>
              <a:rPr lang="vi-VN" sz="2400" b="1" dirty="0" smtClean="0">
                <a:latin typeface="+mj-lt"/>
              </a:rPr>
              <a:t>: Tính (theo mẫu)</a:t>
            </a:r>
            <a:endParaRPr lang="vi-VN" sz="24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785794"/>
            <a:ext cx="12144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63548</a:t>
            </a:r>
          </a:p>
          <a:p>
            <a:r>
              <a:rPr lang="vi-VN" sz="2800" dirty="0" smtClean="0">
                <a:latin typeface="+mj-lt"/>
              </a:rPr>
              <a:t>19256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1736" y="785794"/>
            <a:ext cx="12144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5237938421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596" y="1071546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571472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500298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572000" y="755862"/>
            <a:ext cx="12144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29107</a:t>
            </a:r>
          </a:p>
          <a:p>
            <a:r>
              <a:rPr lang="vi-VN" sz="2800" dirty="0" smtClean="0">
                <a:latin typeface="+mj-lt"/>
              </a:rPr>
              <a:t>34693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86248" y="103850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4500562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572264" y="785794"/>
            <a:ext cx="15001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  93959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  6041</a:t>
            </a:r>
          </a:p>
          <a:p>
            <a:endParaRPr lang="vi-VN" sz="2800" dirty="0" smtClean="0">
              <a:latin typeface="+mj-lt"/>
            </a:endParaRPr>
          </a:p>
          <a:p>
            <a:endParaRPr lang="vi-VN" sz="2800" dirty="0" smtClean="0">
              <a:latin typeface="+mj-lt"/>
            </a:endParaRPr>
          </a:p>
          <a:p>
            <a:endParaRPr lang="vi-VN" sz="2800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86512" y="103850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6500826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357422" y="1071546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71472" y="2928934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23154</a:t>
            </a:r>
          </a:p>
          <a:p>
            <a:r>
              <a:rPr lang="vi-VN" sz="2800" dirty="0" smtClean="0">
                <a:latin typeface="+mj-lt"/>
              </a:rPr>
              <a:t>31028</a:t>
            </a:r>
          </a:p>
          <a:p>
            <a:r>
              <a:rPr lang="vi-VN" sz="2800" dirty="0" smtClean="0">
                <a:latin typeface="+mj-lt"/>
              </a:rPr>
              <a:t>17209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5720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500034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00298" y="2928934"/>
            <a:ext cx="12858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46215</a:t>
            </a:r>
          </a:p>
          <a:p>
            <a:r>
              <a:rPr lang="vi-VN" sz="2800" dirty="0">
                <a:latin typeface="+mj-lt"/>
              </a:rPr>
              <a:t>  </a:t>
            </a:r>
            <a:r>
              <a:rPr lang="vi-VN" sz="2800" dirty="0" smtClean="0">
                <a:latin typeface="+mj-lt"/>
              </a:rPr>
              <a:t>4072</a:t>
            </a:r>
          </a:p>
          <a:p>
            <a:r>
              <a:rPr lang="vi-VN" sz="2800" dirty="0" smtClean="0">
                <a:latin typeface="+mj-lt"/>
              </a:rPr>
              <a:t>19360</a:t>
            </a:r>
          </a:p>
          <a:p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85984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2428860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572000" y="2928934"/>
            <a:ext cx="12144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53028</a:t>
            </a:r>
          </a:p>
          <a:p>
            <a:r>
              <a:rPr lang="vi-VN" sz="2800" dirty="0" smtClean="0">
                <a:latin typeface="+mj-lt"/>
              </a:rPr>
              <a:t>18436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9127</a:t>
            </a:r>
          </a:p>
          <a:p>
            <a:r>
              <a:rPr lang="vi-VN" sz="2800" dirty="0" smtClean="0">
                <a:latin typeface="+mj-lt"/>
              </a:rPr>
              <a:t>  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57686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4500562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572264" y="2928934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21357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4208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  919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357950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6500826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09600" y="1676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82804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590800" y="1752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90800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572000" y="1676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63800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53200" y="1752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100000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553200" y="4267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26484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72000" y="4267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80591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514600" y="4267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69647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33400" y="4267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71391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357166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2</a:t>
            </a:r>
            <a:r>
              <a:rPr lang="vi-VN" sz="2400" dirty="0">
                <a:latin typeface="+mj-lt"/>
              </a:rPr>
              <a:t>. Hình chữ nhật ABCD có chiều  rộng bằng 3cm, chiều dài gấp đôi chiều  rộng. tính chu vi và diện tích của hình chữ nhật đó</a:t>
            </a:r>
            <a:br>
              <a:rPr lang="vi-VN" sz="2400" dirty="0">
                <a:latin typeface="+mj-lt"/>
              </a:rPr>
            </a:br>
            <a:endParaRPr lang="vi-VN" sz="24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2953780"/>
            <a:ext cx="82868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latin typeface="+mj-lt"/>
              </a:rPr>
              <a:t>Giải</a:t>
            </a:r>
            <a:endParaRPr lang="vi-VN" sz="2400" dirty="0">
              <a:latin typeface="+mj-lt"/>
            </a:endParaRP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+mj-lt"/>
              </a:rPr>
              <a:t>Chiều dài hình chữ nhật ABCD là: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+mj-lt"/>
              </a:rPr>
              <a:t>3 x 2 = 6 (cm)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+mj-lt"/>
              </a:rPr>
              <a:t>Chu vi hình chữ nhật ABCD là: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+mj-lt"/>
              </a:rPr>
              <a:t> (6 + 3 ) x 2 = 18 (cm)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+mj-lt"/>
              </a:rPr>
              <a:t>Diện tích hình chữ nhật ABCD là: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+mj-lt"/>
              </a:rPr>
              <a:t>6 x 3 = 18 (cm</a:t>
            </a:r>
            <a:r>
              <a:rPr lang="vi-VN" sz="2400" baseline="30000" dirty="0">
                <a:solidFill>
                  <a:srgbClr val="7030A0"/>
                </a:solidFill>
                <a:latin typeface="+mj-lt"/>
              </a:rPr>
              <a:t>2</a:t>
            </a:r>
            <a:r>
              <a:rPr lang="vi-VN" sz="2400" dirty="0">
                <a:solidFill>
                  <a:srgbClr val="7030A0"/>
                </a:solidFill>
                <a:latin typeface="+mj-lt"/>
              </a:rPr>
              <a:t>)</a:t>
            </a:r>
          </a:p>
          <a:p>
            <a:pPr algn="ctr"/>
            <a:r>
              <a:rPr lang="vi-VN" sz="2400" dirty="0" smtClean="0">
                <a:solidFill>
                  <a:srgbClr val="7030A0"/>
                </a:solidFill>
                <a:latin typeface="+mj-lt"/>
              </a:rPr>
              <a:t>Đ/S: 18 cm , 18 cm</a:t>
            </a:r>
            <a:r>
              <a:rPr lang="vi-VN" sz="2400" baseline="30000" dirty="0" smtClean="0">
                <a:solidFill>
                  <a:srgbClr val="7030A0"/>
                </a:solidFill>
                <a:latin typeface="+mj-lt"/>
              </a:rPr>
              <a:t>2</a:t>
            </a:r>
            <a:endParaRPr lang="vi-VN" sz="24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428736"/>
            <a:ext cx="2786082" cy="13573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2857488" y="1285860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 smtClean="0">
                <a:latin typeface="+mj-lt"/>
              </a:rPr>
              <a:t>A</a:t>
            </a:r>
            <a:endParaRPr lang="vi-VN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488" y="2571744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>
                <a:latin typeface="+mj-lt"/>
              </a:rPr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72198" y="2631040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>
                <a:latin typeface="+mj-lt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72198" y="1285860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>
                <a:latin typeface="+mj-lt"/>
              </a:rPr>
              <a:t>B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724400" y="762000"/>
            <a:ext cx="23622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33400" y="1143000"/>
            <a:ext cx="23622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0" y="1143000"/>
            <a:ext cx="2971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48000" y="1278553"/>
            <a:ext cx="2971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428604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3</a:t>
            </a:r>
            <a:r>
              <a:rPr lang="vi-VN" sz="2400" dirty="0">
                <a:latin typeface="+mj-lt"/>
              </a:rPr>
              <a:t>. Nêu bài toán rồi giải toán theo tóm tắt như sau :</a:t>
            </a:r>
            <a:br>
              <a:rPr lang="vi-VN" sz="2400" dirty="0">
                <a:latin typeface="+mj-lt"/>
              </a:rPr>
            </a:br>
            <a:endParaRPr lang="vi-VN" sz="24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2329757"/>
            <a:ext cx="75724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B050"/>
                </a:solidFill>
                <a:latin typeface="+mj-lt"/>
              </a:rPr>
              <a:t>Con cân nặng 17kg, mẹ cân nặng gấp 3 lần con. Hỏi cả hai mẹ con cân nặng bao nhiêu </a:t>
            </a:r>
            <a:r>
              <a:rPr lang="vi-VN" sz="2800" dirty="0" smtClean="0">
                <a:solidFill>
                  <a:srgbClr val="00B050"/>
                </a:solidFill>
                <a:latin typeface="+mj-lt"/>
              </a:rPr>
              <a:t>ki-lô-gam</a:t>
            </a:r>
            <a:r>
              <a:rPr lang="vi-VN" sz="2800" dirty="0">
                <a:solidFill>
                  <a:srgbClr val="00B050"/>
                </a:solidFill>
                <a:latin typeface="+mj-lt"/>
              </a:rPr>
              <a:t> ?</a:t>
            </a:r>
            <a:br>
              <a:rPr lang="vi-VN" sz="2800" dirty="0">
                <a:solidFill>
                  <a:srgbClr val="00B050"/>
                </a:solidFill>
                <a:latin typeface="+mj-lt"/>
              </a:rPr>
            </a:br>
            <a:endParaRPr lang="vi-VN" sz="28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3629759"/>
            <a:ext cx="75724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rgbClr val="7030A0"/>
                </a:solidFill>
                <a:latin typeface="+mj-lt"/>
              </a:rPr>
              <a:t>Giải</a:t>
            </a:r>
            <a:endParaRPr lang="vi-VN" sz="2400" dirty="0">
              <a:solidFill>
                <a:srgbClr val="7030A0"/>
              </a:solidFill>
              <a:latin typeface="+mj-lt"/>
            </a:endParaRP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+mj-lt"/>
              </a:rPr>
              <a:t>Mẹ cân nặng :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+mj-lt"/>
              </a:rPr>
              <a:t>17 x 3 = 51(kg)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+mj-lt"/>
              </a:rPr>
              <a:t>Cả hai mẹ con cân nặng :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+mj-lt"/>
              </a:rPr>
              <a:t>51 + 17 = </a:t>
            </a:r>
            <a:r>
              <a:rPr lang="vi-VN" sz="2400" dirty="0" smtClean="0">
                <a:solidFill>
                  <a:srgbClr val="7030A0"/>
                </a:solidFill>
                <a:latin typeface="+mj-lt"/>
              </a:rPr>
              <a:t>68 (kg)</a:t>
            </a:r>
          </a:p>
          <a:p>
            <a:pPr algn="ctr"/>
            <a:r>
              <a:rPr lang="vi-VN" sz="2400" dirty="0" smtClean="0">
                <a:solidFill>
                  <a:srgbClr val="7030A0"/>
                </a:solidFill>
                <a:latin typeface="+mj-lt"/>
              </a:rPr>
              <a:t>Đ/S: 68 kg</a:t>
            </a:r>
            <a:endParaRPr lang="vi-VN" sz="2400" dirty="0">
              <a:solidFill>
                <a:srgbClr val="7030A0"/>
              </a:solidFill>
              <a:latin typeface="+mj-lt"/>
            </a:endParaRPr>
          </a:p>
          <a:p>
            <a:endParaRPr lang="vi-VN" dirty="0"/>
          </a:p>
        </p:txBody>
      </p:sp>
      <p:sp>
        <p:nvSpPr>
          <p:cNvPr id="8" name="TextBox 7"/>
          <p:cNvSpPr txBox="1"/>
          <p:nvPr/>
        </p:nvSpPr>
        <p:spPr>
          <a:xfrm>
            <a:off x="928662" y="857232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Con :</a:t>
            </a:r>
            <a:endParaRPr lang="vi-VN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8662" y="1405582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Mẹ  :</a:t>
            </a:r>
            <a:endParaRPr lang="vi-VN" sz="2800" dirty="0">
              <a:latin typeface="+mj-lt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357422" y="1142984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357422" y="1785926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143240" y="1785926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929058" y="1785926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250264" y="1107265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036083" y="1107265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250264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821901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3036083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4607719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e 23"/>
          <p:cNvSpPr/>
          <p:nvPr/>
        </p:nvSpPr>
        <p:spPr>
          <a:xfrm>
            <a:off x="5000628" y="928670"/>
            <a:ext cx="214314" cy="1000132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Box 24"/>
          <p:cNvSpPr txBox="1"/>
          <p:nvPr/>
        </p:nvSpPr>
        <p:spPr>
          <a:xfrm>
            <a:off x="5429256" y="1142984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? kg</a:t>
            </a:r>
            <a:endParaRPr lang="vi-VN" sz="2400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5984" y="714356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17 kg</a:t>
            </a:r>
            <a:endParaRPr lang="vi-VN" sz="2400" dirty="0">
              <a:latin typeface="+mj-lt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752600" y="844102"/>
            <a:ext cx="139064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821901" y="819090"/>
            <a:ext cx="821537" cy="187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2209800" y="1066800"/>
            <a:ext cx="5029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vi-VN" sz="3200" b="1" i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21515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990600" y="2730674"/>
            <a:ext cx="7467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 err="1">
                <a:solidFill>
                  <a:srgbClr val="FF00FF"/>
                </a:solidFill>
                <a:latin typeface="Times New Roman" pitchFamily="18" charset="0"/>
              </a:rPr>
              <a:t>Củng</a:t>
            </a:r>
            <a:r>
              <a:rPr lang="en-US" sz="72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FF"/>
                </a:solidFill>
                <a:latin typeface="Times New Roman" pitchFamily="18" charset="0"/>
              </a:rPr>
              <a:t>cố</a:t>
            </a:r>
            <a:r>
              <a:rPr lang="en-US" sz="7200" b="1" dirty="0">
                <a:solidFill>
                  <a:srgbClr val="FF00FF"/>
                </a:solidFill>
                <a:latin typeface="Times New Roman" pitchFamily="18" charset="0"/>
              </a:rPr>
              <a:t> -</a:t>
            </a:r>
            <a:r>
              <a:rPr lang="en-US" sz="7200" b="1" dirty="0" err="1">
                <a:solidFill>
                  <a:srgbClr val="FF00FF"/>
                </a:solidFill>
                <a:latin typeface="Times New Roman" pitchFamily="18" charset="0"/>
              </a:rPr>
              <a:t>Dặn</a:t>
            </a:r>
            <a:r>
              <a:rPr lang="en-US" sz="72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FF"/>
                </a:solidFill>
                <a:latin typeface="Times New Roman" pitchFamily="18" charset="0"/>
              </a:rPr>
              <a:t>dò</a:t>
            </a:r>
            <a:endParaRPr lang="en-US" sz="7200" b="1" dirty="0">
              <a:solidFill>
                <a:srgbClr val="FF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Frames PPT 0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6" descr="Pictur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5410200"/>
            <a:ext cx="12192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8" name="Picture 10" descr="0704170111472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00400" y="1371600"/>
            <a:ext cx="2971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6" descr="Pictur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800" y="5410200"/>
            <a:ext cx="15240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0" name="WordArt 8"/>
          <p:cNvSpPr>
            <a:spLocks noChangeArrowheads="1" noChangeShapeType="1" noTextEdit="1"/>
          </p:cNvSpPr>
          <p:nvPr/>
        </p:nvSpPr>
        <p:spPr bwMode="auto">
          <a:xfrm>
            <a:off x="609600" y="990600"/>
            <a:ext cx="7896225" cy="7391400"/>
          </a:xfrm>
          <a:prstGeom prst="rect">
            <a:avLst/>
          </a:prstGeom>
        </p:spPr>
        <p:txBody>
          <a:bodyPr spcFirstLastPara="1" wrap="none" fromWordArt="1">
            <a:prstTxWarp prst="textButton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CHÚC CÁC THẦY CÔ VÀ CÁC EM HỌC SINH </a:t>
            </a:r>
          </a:p>
          <a:p>
            <a:pPr algn="ctr"/>
            <a:r>
              <a:rPr lang="en-US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MẠNH KHOẺ - HẠNH PHÚC</a:t>
            </a:r>
          </a:p>
        </p:txBody>
      </p:sp>
      <p:pic>
        <p:nvPicPr>
          <p:cNvPr id="59401" name="Hoa-Ban-Vao-Lop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8229600" y="5943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53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40)">
                                      <p:cBhvr>
                                        <p:cTn id="21" dur="206423" fill="hold"/>
                                        <p:tgtEl>
                                          <p:spTgt spid="594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9401"/>
                </p:tgtEl>
              </p:cMediaNode>
            </p:audio>
          </p:childTnLst>
        </p:cTn>
      </p:par>
    </p:tnLst>
    <p:bldLst>
      <p:bldP spid="59400" grpId="0" animBg="1"/>
      <p:bldP spid="5940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Nề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48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5&quot;&gt;&lt;property id=&quot;20148&quot; value=&quot;5&quot;/&gt;&lt;property id=&quot;20300&quot; value=&quot;Slide 4&quot;/&gt;&lt;property id=&quot;20307&quot; value=&quot;260&quot;/&gt;&lt;/object&gt;&lt;object type=&quot;3&quot; unique_id=&quot;10006&quot;&gt;&lt;property id=&quot;20148&quot; value=&quot;5&quot;/&gt;&lt;property id=&quot;20300&quot; value=&quot;Slide 5&quot;/&gt;&lt;property id=&quot;20307&quot; value=&quot;258&quot;/&gt;&lt;/object&gt;&lt;object type=&quot;3&quot; unique_id=&quot;10007&quot;&gt;&lt;property id=&quot;20148&quot; value=&quot;5&quot;/&gt;&lt;property id=&quot;20300&quot; value=&quot;Slide 6&quot;/&gt;&lt;property id=&quot;20307&quot; value=&quot;259&quot;/&gt;&lt;/object&gt;&lt;object type=&quot;3&quot; unique_id=&quot;10008&quot;&gt;&lt;property id=&quot;20148&quot; value=&quot;5&quot;/&gt;&lt;property id=&quot;20300&quot; value=&quot;Slide 7&quot;/&gt;&lt;property id=&quot;20307&quot; value=&quot;262&quot;/&gt;&lt;/object&gt;&lt;object type=&quot;3&quot; unique_id=&quot;10033&quot;&gt;&lt;property id=&quot;20148&quot; value=&quot;5&quot;/&gt;&lt;property id=&quot;20300&quot; value=&quot;Slide 3 - &amp;quot;LUYỆN TẬP&amp;quot;&quot;/&gt;&lt;property id=&quot;20307&quot; value=&quot;263&quot;/&gt;&lt;/object&gt;&lt;object type=&quot;3&quot; unique_id=&quot;12486&quot;&gt;&lt;property id=&quot;20148&quot; value=&quot;5&quot;/&gt;&lt;property id=&quot;20300&quot; value=&quot;Slide 1&quot;/&gt;&lt;property id=&quot;20307&quot; value=&quot;264&quot;/&gt;&lt;/object&gt;&lt;object type=&quot;3&quot; unique_id=&quot;12487&quot;&gt;&lt;property id=&quot;20148&quot; value=&quot;5&quot;/&gt;&lt;property id=&quot;20300&quot; value=&quot;Slide 2&quot;/&gt;&lt;property id=&quot;20307&quot; value=&quot;265&quot;/&gt;&lt;/object&gt;&lt;/object&gt;&lt;object type=&quot;8&quot; unique_id=&quot;1001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166</Words>
  <Application>Microsoft Office PowerPoint</Application>
  <PresentationFormat>On-screen Show (4:3)</PresentationFormat>
  <Paragraphs>70</Paragraphs>
  <Slides>7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Windows User</cp:lastModifiedBy>
  <cp:revision>25</cp:revision>
  <dcterms:created xsi:type="dcterms:W3CDTF">2016-08-18T08:40:43Z</dcterms:created>
  <dcterms:modified xsi:type="dcterms:W3CDTF">2021-03-11T07:33:19Z</dcterms:modified>
</cp:coreProperties>
</file>