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8" r:id="rId2"/>
    <p:sldId id="285" r:id="rId3"/>
    <p:sldId id="269" r:id="rId4"/>
    <p:sldId id="274" r:id="rId5"/>
    <p:sldId id="275" r:id="rId6"/>
    <p:sldId id="276" r:id="rId7"/>
    <p:sldId id="257" r:id="rId8"/>
    <p:sldId id="261" r:id="rId9"/>
    <p:sldId id="264" r:id="rId10"/>
    <p:sldId id="283" r:id="rId11"/>
    <p:sldId id="282" r:id="rId12"/>
    <p:sldId id="265" r:id="rId13"/>
    <p:sldId id="272" r:id="rId14"/>
    <p:sldId id="278" r:id="rId15"/>
    <p:sldId id="270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F1ECC-8386-4DD3-A03D-AA28A242C319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4" name="Nơi giữ chỗ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ơi giữ chỗ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EF99D-A72F-4A68-AE44-7672C822C9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0796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0A519D-5346-4CA0-96B6-AFB67FB1E1DB}" type="slidenum">
              <a:rPr lang="en-US" smtClean="0">
                <a:cs typeface="Arial" charset="0"/>
              </a:rPr>
              <a:pPr/>
              <a:t>2</a:t>
            </a:fld>
            <a:endParaRPr lang="en-US" smtClean="0">
              <a:cs typeface="Arial" charset="0"/>
            </a:endParaRPr>
          </a:p>
        </p:txBody>
      </p:sp>
      <p:sp>
        <p:nvSpPr>
          <p:cNvPr id="23555" name="Nơi giữ chỗ cho Hình ảnh của Bản chiế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6" name="Nơi giữ chỗ cho Ghi chú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3557" name="Nơi giữ chỗ cho Số hiệu Bản chiế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01E25F8-039A-4CF4-8F1D-C260B7123E28}" type="slidenum">
              <a:rPr lang="en-US" sz="1200"/>
              <a:pPr algn="r"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  <p:sp>
        <p:nvSpPr>
          <p:cNvPr id="3277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4AB94C3-5D49-4AC6-906A-053455A55189}" type="slidenum">
              <a:rPr lang="en-US" sz="1200" i="0">
                <a:latin typeface=".VnAristote" pitchFamily="34" charset="0"/>
              </a:rPr>
              <a:pPr algn="r"/>
              <a:t>11</a:t>
            </a:fld>
            <a:endParaRPr lang="en-US" sz="1200" i="0">
              <a:latin typeface=".VnAristote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37CD89-33F4-479B-8BC8-6CCDF4F108B9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746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7764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1902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0357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566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1029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6355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1520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841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793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E990-72FE-447A-850C-1A30D43539D5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3525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4E990-72FE-447A-850C-1A30D43539D5}" type="datetimeFigureOut">
              <a:rPr lang="en-US" smtClean="0"/>
              <a:pPr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A4179-9A34-4AE2-8D4D-27D19C782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340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8"/>
          <p:cNvSpPr txBox="1">
            <a:spLocks noChangeArrowheads="1"/>
          </p:cNvSpPr>
          <p:nvPr/>
        </p:nvSpPr>
        <p:spPr bwMode="auto">
          <a:xfrm>
            <a:off x="2895600" y="1352550"/>
            <a:ext cx="3657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vi-VN" sz="3200" i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076" name="WordArt 18"/>
          <p:cNvSpPr>
            <a:spLocks noChangeArrowheads="1" noChangeShapeType="1" noTextEdit="1"/>
          </p:cNvSpPr>
          <p:nvPr/>
        </p:nvSpPr>
        <p:spPr bwMode="auto">
          <a:xfrm>
            <a:off x="1219200" y="1828800"/>
            <a:ext cx="6934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VIẾT  -  </a:t>
            </a:r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 </a:t>
            </a:r>
            <a:r>
              <a:rPr lang="en-US" sz="3600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3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7" name="WordArt 19"/>
          <p:cNvSpPr>
            <a:spLocks noChangeArrowheads="1" noChangeShapeType="1" noTextEdit="1"/>
          </p:cNvSpPr>
          <p:nvPr/>
        </p:nvSpPr>
        <p:spPr bwMode="auto">
          <a:xfrm>
            <a:off x="533400" y="3276600"/>
            <a:ext cx="80772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chữ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hoa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: O, Ô, Ơ 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3079" name="Picture 6" descr="GRANS02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0" name="Picture 7" descr="GRANS02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3082" name="Picture 9" descr="BD21325_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3" name="Picture 10" descr="BD21325_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4" name="Picture 11" descr="BD21325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5" name="Picture 12" descr="BD21325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6C4D5F2-782E-4030-A6BA-B0D98F586110}" type="slidenum">
              <a:rPr lang="en-US" smtClean="0">
                <a:latin typeface="Arial" charset="0"/>
              </a:rPr>
              <a:pPr/>
              <a:t>10</a:t>
            </a:fld>
            <a:endParaRPr lang="en-US" smtClean="0">
              <a:latin typeface="Arial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5867400" cy="381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 thế ngồi viết</a:t>
            </a:r>
            <a:endParaRPr lang="en-US" smtClean="0">
              <a:solidFill>
                <a:srgbClr val="C00000"/>
              </a:solidFill>
              <a:latin typeface="VNI-Times" pitchFamily="2" charset="0"/>
            </a:endParaRPr>
          </a:p>
        </p:txBody>
      </p:sp>
      <p:pic>
        <p:nvPicPr>
          <p:cNvPr id="8" name="Picture 2" descr="Hinh ngo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838200"/>
            <a:ext cx="533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20486" name="Picture 6" descr="GRANS02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7" name="Picture 7" descr="GRANS02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20489" name="Picture 9" descr="BD21325_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490" name="Picture 10" descr="BD21325_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491" name="Picture 11" descr="BD21325_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492" name="Picture 12" descr="BD21325_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 spd="med">
    <p:wheel spokes="2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04800" y="457200"/>
            <a:ext cx="50292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0" u="sng">
                <a:latin typeface="Times New Roman" pitchFamily="18" charset="0"/>
              </a:rPr>
              <a:t>1- Tư thế ngồi viết:</a:t>
            </a:r>
          </a:p>
          <a:p>
            <a:r>
              <a:rPr lang="en-US" sz="2400" i="0">
                <a:latin typeface="Times New Roman" pitchFamily="18" charset="0"/>
              </a:rPr>
              <a:t>- Lưng thẳng, không tì ngực vào bàn.</a:t>
            </a:r>
          </a:p>
          <a:p>
            <a:r>
              <a:rPr lang="en-US" sz="2400" i="0">
                <a:latin typeface="Times New Roman" pitchFamily="18" charset="0"/>
              </a:rPr>
              <a:t>- Đầu hơi cúi.</a:t>
            </a:r>
          </a:p>
          <a:p>
            <a:r>
              <a:rPr lang="en-US" sz="2400" i="0">
                <a:latin typeface="Times New Roman" pitchFamily="18" charset="0"/>
              </a:rPr>
              <a:t>- Mắt cách vở khoảng 25 đến 30 cm.</a:t>
            </a:r>
          </a:p>
          <a:p>
            <a:r>
              <a:rPr lang="en-US" sz="2400" i="0">
                <a:latin typeface="Times New Roman" pitchFamily="18" charset="0"/>
              </a:rPr>
              <a:t>- Tay phải cầm bút.</a:t>
            </a:r>
          </a:p>
          <a:p>
            <a:r>
              <a:rPr lang="en-US" sz="2400" i="0">
                <a:latin typeface="Times New Roman" pitchFamily="18" charset="0"/>
              </a:rPr>
              <a:t>- Tay trái tì nhẹ lên mép vở để giữ.</a:t>
            </a:r>
          </a:p>
          <a:p>
            <a:r>
              <a:rPr lang="en-US" sz="2400" i="0">
                <a:latin typeface="Times New Roman" pitchFamily="18" charset="0"/>
              </a:rPr>
              <a:t>- Hai chân để song song thoải mái.</a:t>
            </a:r>
          </a:p>
          <a:p>
            <a:pPr algn="just" eaLnBrk="0" hangingPunct="0"/>
            <a:endParaRPr lang="en-US" sz="2400" i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04800" y="3479800"/>
            <a:ext cx="55626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0" u="sng">
                <a:latin typeface="Times New Roman" pitchFamily="18" charset="0"/>
              </a:rPr>
              <a:t>2-Cách cầm bút:</a:t>
            </a:r>
          </a:p>
          <a:p>
            <a:r>
              <a:rPr lang="en-US" sz="2400" i="0">
                <a:latin typeface="Times New Roman" pitchFamily="18" charset="0"/>
              </a:rPr>
              <a:t>- Cầm bút bằng 3 ngón tay: ngón cái, ngón trỏ, ngón giữa.</a:t>
            </a:r>
          </a:p>
          <a:p>
            <a:r>
              <a:rPr lang="en-US" sz="2400" i="0">
                <a:latin typeface="Times New Roman" pitchFamily="18" charset="0"/>
              </a:rPr>
              <a:t>- Khi viết, dùng 3 ngón tay di chuyển bút từ trái sang phải, cán bút nghiêng về phía bên phải, cổ tay, khuỷu tay và cánh tay cử động mềm mại, thoải mái;</a:t>
            </a:r>
          </a:p>
          <a:p>
            <a:r>
              <a:rPr lang="en-US" sz="2400" i="0">
                <a:latin typeface="Times New Roman" pitchFamily="18" charset="0"/>
              </a:rPr>
              <a:t>- Không nên cầm bút tay trái.</a:t>
            </a:r>
          </a:p>
        </p:txBody>
      </p:sp>
      <p:pic>
        <p:nvPicPr>
          <p:cNvPr id="19463" name="Picture 7" descr="Cam bu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3763" y="3649663"/>
            <a:ext cx="2895600" cy="28257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9467" name="Picture 11" descr="chu hoa0005"/>
          <p:cNvPicPr>
            <a:picLocks noChangeAspect="1" noChangeArrowheads="1"/>
          </p:cNvPicPr>
          <p:nvPr/>
        </p:nvPicPr>
        <p:blipFill>
          <a:blip r:embed="rId4" cstate="print">
            <a:lum bright="-32000" contrast="40000"/>
          </a:blip>
          <a:srcRect l="56860" t="39471" r="21571" b="43802"/>
          <a:stretch>
            <a:fillRect/>
          </a:stretch>
        </p:blipFill>
        <p:spPr bwMode="auto">
          <a:xfrm>
            <a:off x="6019800" y="457200"/>
            <a:ext cx="2819400" cy="26670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4" y="1143000"/>
            <a:ext cx="8915400" cy="383511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4" name="Picture 6" descr="GRANS02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7" descr="GRANS02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7" name="Picture 9" descr="BD21325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10" descr="BD21325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11" descr="BD21325_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2" descr="BD21325_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="" xmlns:p14="http://schemas.microsoft.com/office/powerpoint/2010/main" val="398314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 flipV="1">
            <a:off x="7010400" y="8305800"/>
            <a:ext cx="160020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5000"/>
              </a:lnSpc>
              <a:spcBef>
                <a:spcPct val="50000"/>
              </a:spcBef>
            </a:pPr>
            <a:r>
              <a:rPr lang="en-US" sz="2800" b="1">
                <a:solidFill>
                  <a:srgbClr val="6600CC"/>
                </a:solidFill>
                <a:latin typeface="HP001 4H" pitchFamily="34" charset="-127"/>
              </a:rPr>
              <a:t>   </a:t>
            </a:r>
          </a:p>
        </p:txBody>
      </p:sp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1066800" y="2590800"/>
            <a:ext cx="558999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- </a:t>
            </a:r>
            <a:r>
              <a:rPr lang="en-US" sz="3200" dirty="0" err="1" smtClean="0"/>
              <a:t>Tự</a:t>
            </a:r>
            <a:r>
              <a:rPr lang="en-US" sz="3200" dirty="0" smtClean="0"/>
              <a:t> </a:t>
            </a:r>
            <a:r>
              <a:rPr lang="en-US" sz="3200" dirty="0" err="1" smtClean="0"/>
              <a:t>luyện</a:t>
            </a:r>
            <a:r>
              <a:rPr lang="en-US" sz="3200" dirty="0" smtClean="0"/>
              <a:t> </a:t>
            </a:r>
            <a:r>
              <a:rPr lang="en-US" sz="3200" dirty="0" err="1"/>
              <a:t>viết</a:t>
            </a:r>
            <a:r>
              <a:rPr lang="en-US" sz="3200" dirty="0"/>
              <a:t> </a:t>
            </a:r>
            <a:r>
              <a:rPr lang="en-US" sz="3200" dirty="0" err="1"/>
              <a:t>tiếp</a:t>
            </a:r>
            <a:r>
              <a:rPr lang="en-US" sz="3200" dirty="0"/>
              <a:t> </a:t>
            </a:r>
            <a:r>
              <a:rPr lang="en-US" sz="3200" dirty="0" err="1"/>
              <a:t>phần</a:t>
            </a:r>
            <a:r>
              <a:rPr lang="en-US" sz="3200" dirty="0"/>
              <a:t> </a:t>
            </a:r>
            <a:r>
              <a:rPr lang="en-US" sz="3200" dirty="0" err="1"/>
              <a:t>còn</a:t>
            </a:r>
            <a:r>
              <a:rPr lang="en-US" sz="3200" dirty="0"/>
              <a:t> </a:t>
            </a:r>
            <a:r>
              <a:rPr lang="en-US" sz="3200" dirty="0" err="1"/>
              <a:t>lại</a:t>
            </a:r>
            <a:r>
              <a:rPr lang="en-US" sz="3200" dirty="0"/>
              <a:t> </a:t>
            </a:r>
          </a:p>
          <a:p>
            <a:r>
              <a:rPr lang="en-US" sz="3200" dirty="0"/>
              <a:t>- </a:t>
            </a:r>
            <a:r>
              <a:rPr lang="en-US" sz="3200" dirty="0" err="1"/>
              <a:t>Học</a:t>
            </a:r>
            <a:r>
              <a:rPr lang="en-US" sz="3200" dirty="0"/>
              <a:t> </a:t>
            </a:r>
            <a:r>
              <a:rPr lang="en-US" sz="3200" dirty="0" err="1"/>
              <a:t>thuộc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ứng</a:t>
            </a:r>
            <a:r>
              <a:rPr lang="en-US" sz="3200" dirty="0"/>
              <a:t> </a:t>
            </a:r>
            <a:r>
              <a:rPr lang="en-US" sz="3200" dirty="0" err="1" smtClean="0"/>
              <a:t>dụng</a:t>
            </a:r>
            <a:endParaRPr lang="en-US" sz="3200" dirty="0" smtClean="0"/>
          </a:p>
          <a:p>
            <a:r>
              <a:rPr lang="en-US" sz="3200" dirty="0" smtClean="0"/>
              <a:t>- </a:t>
            </a:r>
            <a:r>
              <a:rPr lang="en-US" sz="3200" dirty="0" err="1" smtClean="0"/>
              <a:t>Chuẩn</a:t>
            </a:r>
            <a:r>
              <a:rPr lang="en-US" sz="3200" dirty="0" smtClean="0"/>
              <a:t> </a:t>
            </a:r>
            <a:r>
              <a:rPr lang="en-US" sz="3200" dirty="0" err="1" smtClean="0"/>
              <a:t>bị</a:t>
            </a:r>
            <a:r>
              <a:rPr lang="en-US" sz="3200" dirty="0" smtClean="0"/>
              <a:t> </a:t>
            </a:r>
            <a:r>
              <a:rPr lang="en-US" sz="3200" dirty="0" err="1" smtClean="0"/>
              <a:t>bài</a:t>
            </a:r>
            <a:r>
              <a:rPr lang="en-US" sz="3200" dirty="0" smtClean="0"/>
              <a:t> </a:t>
            </a:r>
            <a:r>
              <a:rPr lang="en-US" sz="3200" dirty="0" err="1" smtClean="0"/>
              <a:t>sau</a:t>
            </a:r>
            <a:r>
              <a:rPr lang="en-US" sz="3200" dirty="0" smtClean="0"/>
              <a:t>: </a:t>
            </a:r>
            <a:r>
              <a:rPr lang="en-US" sz="3200" dirty="0" err="1" smtClean="0"/>
              <a:t>Ôn</a:t>
            </a:r>
            <a:r>
              <a:rPr lang="en-US" sz="3200" dirty="0" smtClean="0"/>
              <a:t> </a:t>
            </a:r>
            <a:r>
              <a:rPr lang="en-US" sz="3200" dirty="0" err="1" smtClean="0"/>
              <a:t>chữ</a:t>
            </a:r>
            <a:r>
              <a:rPr lang="en-US" sz="3200" dirty="0" smtClean="0"/>
              <a:t> </a:t>
            </a:r>
            <a:r>
              <a:rPr lang="en-US" sz="3200" dirty="0" err="1" smtClean="0"/>
              <a:t>hoa</a:t>
            </a:r>
            <a:r>
              <a:rPr lang="en-US" sz="3200" smtClean="0"/>
              <a:t> P</a:t>
            </a:r>
            <a:endParaRPr lang="en-US" sz="3200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22533" name="Picture 6" descr="GRANS02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4" name="Picture 7" descr="GRANS02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22536" name="Picture 9" descr="BD21325_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37" name="Picture 10" descr="BD21325_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38" name="Picture 11" descr="BD21325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39" name="Picture 12" descr="BD21325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\Downloads\BÀI GIẢNG POI\26166349_141363389903004_774802171636840513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 descr="Stationery"/>
          <p:cNvSpPr txBox="1">
            <a:spLocks noChangeArrowheads="1"/>
          </p:cNvSpPr>
          <p:nvPr/>
        </p:nvSpPr>
        <p:spPr bwMode="auto">
          <a:xfrm>
            <a:off x="0" y="-457200"/>
            <a:ext cx="9144000" cy="376237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endParaRPr lang="en-US">
              <a:cs typeface="Arial" charset="0"/>
            </a:endParaRPr>
          </a:p>
        </p:txBody>
      </p:sp>
      <p:pic>
        <p:nvPicPr>
          <p:cNvPr id="9219" name="Picture 3" descr="%5Bwallco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26628" name="WordArt 4"/>
          <p:cNvSpPr>
            <a:spLocks noChangeArrowheads="1" noChangeShapeType="1" noTextEdit="1"/>
          </p:cNvSpPr>
          <p:nvPr/>
        </p:nvSpPr>
        <p:spPr bwMode="auto">
          <a:xfrm>
            <a:off x="762000" y="1676400"/>
            <a:ext cx="7848600" cy="226853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Thân ái chào tạm biệt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051050" y="4941888"/>
            <a:ext cx="6769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endParaRPr lang="en-US">
              <a:cs typeface="Arial" charset="0"/>
            </a:endParaRPr>
          </a:p>
        </p:txBody>
      </p:sp>
      <p:sp>
        <p:nvSpPr>
          <p:cNvPr id="26630" name="WordArt 6"/>
          <p:cNvSpPr>
            <a:spLocks noChangeArrowheads="1" noChangeShapeType="1" noTextEdit="1"/>
          </p:cNvSpPr>
          <p:nvPr/>
        </p:nvSpPr>
        <p:spPr bwMode="auto">
          <a:xfrm>
            <a:off x="1066800" y="4572000"/>
            <a:ext cx="7591425" cy="1238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4400" kern="1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Chúc các em học tốt !</a:t>
            </a:r>
            <a:endParaRPr lang="en-US" sz="4400" kern="10">
              <a:ln w="12700">
                <a:solidFill>
                  <a:srgbClr val="FF6600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66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7"/>
          <p:cNvSpPr txBox="1">
            <a:spLocks noChangeArrowheads="1"/>
          </p:cNvSpPr>
          <p:nvPr/>
        </p:nvSpPr>
        <p:spPr bwMode="auto">
          <a:xfrm>
            <a:off x="1600200" y="2339944"/>
            <a:ext cx="525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pic>
        <p:nvPicPr>
          <p:cNvPr id="4099" name="Picture 6" descr="WhitecornerFlow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9" descr="WhitecornerFlow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 descr="WhitecornerFlow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86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WhitecornerFlow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0" y="5486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48" name="Text Box 20"/>
          <p:cNvSpPr txBox="1">
            <a:spLocks noChangeArrowheads="1"/>
          </p:cNvSpPr>
          <p:nvPr/>
        </p:nvSpPr>
        <p:spPr bwMode="auto">
          <a:xfrm>
            <a:off x="1143000" y="2968288"/>
            <a:ext cx="7391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200" b="1" dirty="0">
              <a:latin typeface="HP001 4 hàng" pitchFamily="34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: N ;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, 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4572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2020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11430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17526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: O, Ô, Ơ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3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3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73748" grpId="1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\Desktop\Mẫu chữ\mau-chu-cao-2.5-o-ly-71-724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3950" y="-1447800"/>
            <a:ext cx="6896100" cy="9753600"/>
          </a:xfrm>
          <a:prstGeom prst="rect">
            <a:avLst/>
          </a:prstGeom>
          <a:noFill/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6" name="Picture 6" descr="GRANS02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7" descr="GRANS02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9" name="Picture 9" descr="BD21325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0" descr="BD21325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1" descr="BD21325_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12" descr="BD21325_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dmin\Desktop\Mẫu chữ\mau-chu-cao-2.5-o-ly-48-724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-1447800"/>
            <a:ext cx="7772400" cy="9753600"/>
          </a:xfrm>
          <a:prstGeom prst="rect">
            <a:avLst/>
          </a:prstGeom>
          <a:noFill/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6" name="Picture 6" descr="GRANS02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7" descr="GRANS02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9" name="Picture 9" descr="BD21325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0" descr="BD21325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1" descr="BD21325_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12" descr="BD21325_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\Desktop\Mẫu chữ\mau-chu-cao-2.5-o-ly-19-724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3950" y="-1447800"/>
            <a:ext cx="6896100" cy="9753600"/>
          </a:xfrm>
          <a:prstGeom prst="rect">
            <a:avLst/>
          </a:prstGeom>
          <a:noFill/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6" name="Picture 6" descr="GRANS02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7" descr="GRANS02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9" name="Picture 9" descr="BD21325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0" descr="BD21325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1" descr="BD21325_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12" descr="BD21325_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dmin\Desktop\Mẫu chữ\mau-chu-2.5-o-ly-p1\mau chu 2.5 o ly p1\mau chu cao 2.5 o ly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-1916113"/>
            <a:ext cx="8305800" cy="10691813"/>
          </a:xfrm>
          <a:prstGeom prst="rect">
            <a:avLst/>
          </a:prstGeom>
          <a:noFill/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6" name="Picture 6" descr="GRANS02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7" descr="GRANS02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9" name="Picture 9" descr="BD21325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0" descr="BD21325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1" descr="BD21325_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12" descr="BD21325_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77686"/>
            <a:ext cx="2667000" cy="2667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99464"/>
            <a:ext cx="2698984" cy="2634338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5" name="Picture 6" descr="GRANS02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7" descr="GRANS02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8" name="Picture 9" descr="BD21325_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10" descr="BD21325_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1" descr="BD21325_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2" descr="BD21325_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="" xmlns:p14="http://schemas.microsoft.com/office/powerpoint/2010/main" val="394559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484" y="1752600"/>
            <a:ext cx="4585689" cy="2286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4" name="Picture 6" descr="GRANS02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7" descr="GRANS02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7" name="Picture 9" descr="BD21325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10" descr="BD21325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11" descr="BD21325_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2" descr="BD21325_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="" xmlns:p14="http://schemas.microsoft.com/office/powerpoint/2010/main" val="263798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8458200" cy="6019800"/>
          </a:xfrm>
          <a:prstGeom prst="rect">
            <a:avLst/>
          </a:prstGeom>
        </p:spPr>
      </p:pic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672" y="0"/>
            <a:chExt cx="5760" cy="4320"/>
          </a:xfrm>
        </p:grpSpPr>
        <p:pic>
          <p:nvPicPr>
            <p:cNvPr id="8" name="Picture 9" descr="BD21325_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2" y="4176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0" descr="BD21325_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2" y="0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1" descr="BD21325_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88" y="192"/>
              <a:ext cx="144" cy="398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2" descr="BD21325_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2" y="0"/>
              <a:ext cx="153" cy="422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92665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23&quot;&gt;&lt;/object&gt;&lt;object type=&quot;2&quot; unique_id=&quot;10024&quot;&gt;&lt;object type=&quot;3&quot; unique_id=&quot;10071&quot;&gt;&lt;property id=&quot;20148&quot; value=&quot;5&quot;/&gt;&lt;property id=&quot;20300&quot; value=&quot;Slide 2&quot;/&gt;&lt;property id=&quot;20307&quot; value=&quot;257&quot;/&gt;&lt;/object&gt;&lt;object type=&quot;3&quot; unique_id=&quot;10175&quot;&gt;&lt;property id=&quot;20148&quot; value=&quot;5&quot;/&gt;&lt;property id=&quot;20300&quot; value=&quot;Slide 3&quot;/&gt;&lt;property id=&quot;20307&quot; value=&quot;261&quot;/&gt;&lt;/object&gt;&lt;object type=&quot;3&quot; unique_id=&quot;10240&quot;&gt;&lt;property id=&quot;20148&quot; value=&quot;5&quot;/&gt;&lt;property id=&quot;20300&quot; value=&quot;Slide 4&quot;/&gt;&lt;property id=&quot;20307&quot; value=&quot;264&quot;/&gt;&lt;/object&gt;&lt;object type=&quot;3&quot; unique_id=&quot;10268&quot;&gt;&lt;property id=&quot;20148&quot; value=&quot;5&quot;/&gt;&lt;property id=&quot;20300&quot; value=&quot;Slide 5&quot;/&gt;&lt;property id=&quot;20307&quot; value=&quot;265&quot;/&gt;&lt;/object&gt;&lt;object type=&quot;3&quot; unique_id=&quot;10453&quot;&gt;&lt;property id=&quot;20148&quot; value=&quot;5&quot;/&gt;&lt;property id=&quot;20300&quot; value=&quot;Slide 6&quot;/&gt;&lt;property id=&quot;20307&quot; value=&quot;267&quot;/&gt;&lt;/object&gt;&lt;object type=&quot;3&quot; unique_id=&quot;10481&quot;&gt;&lt;property id=&quot;20148&quot; value=&quot;5&quot;/&gt;&lt;property id=&quot;20300&quot; value=&quot;Slide 1&quot;/&gt;&lt;property id=&quot;20307&quot; value=&quot;26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220</Words>
  <Application>Microsoft Office PowerPoint</Application>
  <PresentationFormat>On-screen Show (4:3)</PresentationFormat>
  <Paragraphs>31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Tư thế ngồi viết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IK</dc:creator>
  <cp:lastModifiedBy>Admin</cp:lastModifiedBy>
  <cp:revision>49</cp:revision>
  <dcterms:created xsi:type="dcterms:W3CDTF">2017-01-16T05:03:01Z</dcterms:created>
  <dcterms:modified xsi:type="dcterms:W3CDTF">2021-02-23T11:59:47Z</dcterms:modified>
</cp:coreProperties>
</file>