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100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14</cp:revision>
  <dcterms:created xsi:type="dcterms:W3CDTF">2020-08-07T08:50:12Z</dcterms:created>
  <dcterms:modified xsi:type="dcterms:W3CDTF">2020-08-14T08:00:54Z</dcterms:modified>
</cp:coreProperties>
</file>